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5"/>
  </p:sldMasterIdLst>
  <p:notesMasterIdLst>
    <p:notesMasterId r:id="rId24"/>
  </p:notesMasterIdLst>
  <p:sldIdLst>
    <p:sldId id="310" r:id="rId6"/>
    <p:sldId id="269" r:id="rId7"/>
    <p:sldId id="282" r:id="rId8"/>
    <p:sldId id="305" r:id="rId9"/>
    <p:sldId id="306" r:id="rId10"/>
    <p:sldId id="283" r:id="rId11"/>
    <p:sldId id="303" r:id="rId12"/>
    <p:sldId id="295" r:id="rId13"/>
    <p:sldId id="304" r:id="rId14"/>
    <p:sldId id="307" r:id="rId15"/>
    <p:sldId id="308" r:id="rId16"/>
    <p:sldId id="258" r:id="rId17"/>
    <p:sldId id="264" r:id="rId18"/>
    <p:sldId id="260" r:id="rId19"/>
    <p:sldId id="266" r:id="rId20"/>
    <p:sldId id="287" r:id="rId21"/>
    <p:sldId id="299" r:id="rId22"/>
    <p:sldId id="312" r:id="rId23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73081"/>
    <a:srgbClr val="2561A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063" autoAdjust="0"/>
    <p:restoredTop sz="81523" autoAdjust="0"/>
  </p:normalViewPr>
  <p:slideViewPr>
    <p:cSldViewPr snapToGrid="0" snapToObjects="1">
      <p:cViewPr varScale="1">
        <p:scale>
          <a:sx n="104" d="100"/>
          <a:sy n="104" d="100"/>
        </p:scale>
        <p:origin x="453" y="57"/>
      </p:cViewPr>
      <p:guideLst/>
    </p:cSldViewPr>
  </p:slideViewPr>
  <p:notesTextViewPr>
    <p:cViewPr>
      <p:scale>
        <a:sx n="200" d="100"/>
        <a:sy n="2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notesMaster" Target="notesMasters/notesMaster1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customXml" Target="../customXml/item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1094728479936115E-2"/>
          <c:y val="5.6888814072889489E-2"/>
          <c:w val="0.72886978987207462"/>
          <c:h val="0.64702937463176502"/>
        </c:manualLayout>
      </c:layout>
      <c:barChart>
        <c:barDir val="col"/>
        <c:grouping val="cluster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80"/>
        <c:axId val="1940501967"/>
        <c:axId val="1940495567"/>
      </c:barChart>
      <c:valAx>
        <c:axId val="194049556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501967"/>
        <c:crosses val="autoZero"/>
        <c:crossBetween val="between"/>
      </c:valAx>
      <c:catAx>
        <c:axId val="1940501967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940495567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r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charset="0"/>
              <a:ea typeface="Arial" charset="0"/>
              <a:cs typeface="Arial" charset="0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0AF1EF3-8274-4D1B-8D4A-F2912A212764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589782-5DAD-4D7F-A8F2-A8EEB1B6442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13277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292880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52138101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0128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244386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708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4761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100431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63367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678181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5484168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501432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E2904-430B-4451-9AB0-C26E8C146AE3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89507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6217097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245612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A4E2904-430B-4451-9AB0-C26E8C146AE3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770538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4065768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20627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2589782-5DAD-4D7F-A8F2-A8EEB1B64427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86707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6.jpe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1.tif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3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6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hart" Target="../charts/chart1.xml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emf"/><Relationship Id="rId3" Type="http://schemas.openxmlformats.org/officeDocument/2006/relationships/image" Target="../media/image27.emf"/><Relationship Id="rId7" Type="http://schemas.openxmlformats.org/officeDocument/2006/relationships/image" Target="../media/image31.emf"/><Relationship Id="rId12" Type="http://schemas.openxmlformats.org/officeDocument/2006/relationships/hyperlink" Target="https://www.instagram.com/teampdsa/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0.emf"/><Relationship Id="rId11" Type="http://schemas.openxmlformats.org/officeDocument/2006/relationships/hyperlink" Target="https://www.facebook.com/pdsa" TargetMode="External"/><Relationship Id="rId5" Type="http://schemas.openxmlformats.org/officeDocument/2006/relationships/image" Target="../media/image29.emf"/><Relationship Id="rId10" Type="http://schemas.openxmlformats.org/officeDocument/2006/relationships/hyperlink" Target="https://twitter.com/PDSA_HQ" TargetMode="External"/><Relationship Id="rId4" Type="http://schemas.openxmlformats.org/officeDocument/2006/relationships/image" Target="../media/image28.emf"/><Relationship Id="rId9" Type="http://schemas.openxmlformats.org/officeDocument/2006/relationships/hyperlink" Target="http://www.pdsa.org.uk/" TargetMode="Externa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Volunteering Title 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1EB87BC8-E781-A34B-B638-2AE889E3AAEB}"/>
              </a:ext>
            </a:extLst>
          </p:cNvPr>
          <p:cNvSpPr/>
          <p:nvPr userDrawn="1"/>
        </p:nvSpPr>
        <p:spPr>
          <a:xfrm>
            <a:off x="4853212" y="35741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90A9ED54-4514-A14A-9E85-7876B10FDE7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3698" y="292417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D4FB1A7A-3A73-4448-98A8-A9EC8E742AE5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927AB066-97C8-3E45-8127-F1341A129E3C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3F2010E7-8DCF-4E40-9440-10E586E9C61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314C1DED-DA30-6D4F-B9E6-2D4E620977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99527" y="141230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9225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Volunteering Title 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Oval 11">
            <a:extLst>
              <a:ext uri="{FF2B5EF4-FFF2-40B4-BE49-F238E27FC236}">
                <a16:creationId xmlns:a16="http://schemas.microsoft.com/office/drawing/2014/main" id="{2F90C652-7833-0944-9D6A-6B7178A46E2D}"/>
              </a:ext>
            </a:extLst>
          </p:cNvPr>
          <p:cNvSpPr/>
          <p:nvPr userDrawn="1"/>
        </p:nvSpPr>
        <p:spPr>
          <a:xfrm>
            <a:off x="4853212" y="35741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79A91FF8-1AA0-4D40-A25D-B381CCD2E2F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99527" y="141230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17F14D08-2978-414A-ABCF-8F60885AC9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3698" y="292417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94E3D8EA-AFA9-B94F-8EC1-805A7975E5C4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DE5FDCC2-99D3-064C-BE36-55236B71065B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0" name="Picture 19" descr="Logo&#10;&#10;Description automatically generated">
              <a:extLst>
                <a:ext uri="{FF2B5EF4-FFF2-40B4-BE49-F238E27FC236}">
                  <a16:creationId xmlns:a16="http://schemas.microsoft.com/office/drawing/2014/main" id="{D57E5109-DB5E-1946-BB3E-8C2C9CE8EAF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280346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Volunteering 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699EC9-C201-3E44-966C-74DE8504121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Oval 11">
            <a:extLst>
              <a:ext uri="{FF2B5EF4-FFF2-40B4-BE49-F238E27FC236}">
                <a16:creationId xmlns:a16="http://schemas.microsoft.com/office/drawing/2014/main" id="{2F90C652-7833-0944-9D6A-6B7178A46E2D}"/>
              </a:ext>
            </a:extLst>
          </p:cNvPr>
          <p:cNvSpPr/>
          <p:nvPr userDrawn="1"/>
        </p:nvSpPr>
        <p:spPr>
          <a:xfrm>
            <a:off x="4853212" y="35741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17F14D08-2978-414A-ABCF-8F60885AC94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473698" y="292417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0DB4AF8F-5BA5-A647-ACE3-880F0291A96B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DA453F76-F941-FD43-91CE-0ACD65911F08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2CE371EF-C64C-674C-AE5C-B19BFD3BD6D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E3CE0A92-74E4-B043-82CB-47B936B5340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299527" y="141230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75369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olunteering Title 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DF3A94B4-8AB4-394D-B773-5A8425982790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30" name="Freeform 29">
              <a:extLst>
                <a:ext uri="{FF2B5EF4-FFF2-40B4-BE49-F238E27FC236}">
                  <a16:creationId xmlns:a16="http://schemas.microsoft.com/office/drawing/2014/main" id="{68FD2A3C-6AEC-A549-9689-BEE1959538AB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" name="Picture 2" descr="Logo&#10;&#10;Description automatically generated">
              <a:extLst>
                <a:ext uri="{FF2B5EF4-FFF2-40B4-BE49-F238E27FC236}">
                  <a16:creationId xmlns:a16="http://schemas.microsoft.com/office/drawing/2014/main" id="{90BDE9A7-B63D-4D43-9319-44C9812E448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1" name="Oval 20">
            <a:extLst>
              <a:ext uri="{FF2B5EF4-FFF2-40B4-BE49-F238E27FC236}">
                <a16:creationId xmlns:a16="http://schemas.microsoft.com/office/drawing/2014/main" id="{35BCE7BC-808C-A049-9CB7-41298920BD5C}"/>
              </a:ext>
            </a:extLst>
          </p:cNvPr>
          <p:cNvSpPr/>
          <p:nvPr userDrawn="1"/>
        </p:nvSpPr>
        <p:spPr>
          <a:xfrm>
            <a:off x="-197759" y="91258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E1B698AB-0C63-164B-AD5C-30F2EC655DD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8556" y="196747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758C7D0D-DA5E-1C4A-89F6-B24E19CBD5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727" y="347934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779339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olunteering Title 1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7AEC1B12-CDC5-7149-98C0-64CB4D2D7C1D}"/>
              </a:ext>
            </a:extLst>
          </p:cNvPr>
          <p:cNvSpPr/>
          <p:nvPr userDrawn="1"/>
        </p:nvSpPr>
        <p:spPr>
          <a:xfrm>
            <a:off x="-197759" y="91258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A84E332A-1FD3-2448-BB92-55FEC1D9EF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727" y="347934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8BB12554-A049-854F-BAD2-F691AEE70EB4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69FBE1C0-079F-B240-BA85-5699A8BB6F9F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E1485D57-F3D2-DD42-9CA1-682DCA2EAA1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DE8BE663-4643-A84E-BB32-308A387A2F4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8556" y="196747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679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Volunteering 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1D4F9053-C8D1-A749-83B5-C927FA4C099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-749808"/>
            <a:ext cx="9144001" cy="5893308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AEC1B12-CDC5-7149-98C0-64CB4D2D7C1D}"/>
              </a:ext>
            </a:extLst>
          </p:cNvPr>
          <p:cNvSpPr/>
          <p:nvPr userDrawn="1"/>
        </p:nvSpPr>
        <p:spPr>
          <a:xfrm>
            <a:off x="-197759" y="91258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A84E332A-1FD3-2448-BB92-55FEC1D9EF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727" y="347934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D6DB23FB-973C-C045-BBD7-E84BF45B724E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29C371B-E8B8-754A-9CCD-14F53ABC0C24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C8622B16-4E9A-E54D-816C-6316AE6EDB7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C5105985-BE51-E248-8E84-0E55D29171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8556" y="196747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72471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Volunteering Title 1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D0207ECC-55EA-6B4F-8CDF-EAEE85C2696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10800000">
            <a:off x="-32257" y="0"/>
            <a:ext cx="9758360" cy="5143500"/>
          </a:xfrm>
          <a:prstGeom prst="rect">
            <a:avLst/>
          </a:prstGeom>
        </p:spPr>
      </p:pic>
      <p:sp>
        <p:nvSpPr>
          <p:cNvPr id="11" name="Oval 10">
            <a:extLst>
              <a:ext uri="{FF2B5EF4-FFF2-40B4-BE49-F238E27FC236}">
                <a16:creationId xmlns:a16="http://schemas.microsoft.com/office/drawing/2014/main" id="{7AEC1B12-CDC5-7149-98C0-64CB4D2D7C1D}"/>
              </a:ext>
            </a:extLst>
          </p:cNvPr>
          <p:cNvSpPr/>
          <p:nvPr userDrawn="1"/>
        </p:nvSpPr>
        <p:spPr>
          <a:xfrm>
            <a:off x="-197759" y="912587"/>
            <a:ext cx="3888016" cy="3888013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A84E332A-1FD3-2448-BB92-55FEC1D9EFAC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422727" y="3479345"/>
            <a:ext cx="2647046" cy="62521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3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Sub Text</a:t>
            </a:r>
            <a:endParaRPr lang="en-US" dirty="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F906411B-EBC0-0A47-93C4-8BFE18DA1A1C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0" name="Freeform 9">
              <a:extLst>
                <a:ext uri="{FF2B5EF4-FFF2-40B4-BE49-F238E27FC236}">
                  <a16:creationId xmlns:a16="http://schemas.microsoft.com/office/drawing/2014/main" id="{EFF59425-A206-B442-BC23-DA6A7B5E5F41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2C7AEFCE-4393-DA4C-A443-1A5C6A8A463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9E8E19B1-73FC-F444-A7AC-660BF3D36D9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48556" y="1967479"/>
            <a:ext cx="2995388" cy="1469796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Title of presentation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5544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e Image Divider - COPY PAGE ONTO BLANK PAG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>
            <a:extLst>
              <a:ext uri="{FF2B5EF4-FFF2-40B4-BE49-F238E27FC236}">
                <a16:creationId xmlns:a16="http://schemas.microsoft.com/office/drawing/2014/main" id="{9AD0A00C-5361-0942-B223-7F483F0C5788}"/>
              </a:ext>
            </a:extLst>
          </p:cNvPr>
          <p:cNvSpPr/>
          <p:nvPr userDrawn="1"/>
        </p:nvSpPr>
        <p:spPr>
          <a:xfrm flipH="1">
            <a:off x="0" y="0"/>
            <a:ext cx="2717131" cy="5143500"/>
          </a:xfrm>
          <a:custGeom>
            <a:avLst/>
            <a:gdLst>
              <a:gd name="connsiteX0" fmla="*/ 2717131 w 2717131"/>
              <a:gd name="connsiteY0" fmla="*/ 0 h 5143500"/>
              <a:gd name="connsiteX1" fmla="*/ 2382853 w 2717131"/>
              <a:gd name="connsiteY1" fmla="*/ 0 h 5143500"/>
              <a:gd name="connsiteX2" fmla="*/ 2211835 w 2717131"/>
              <a:gd name="connsiteY2" fmla="*/ 0 h 5143500"/>
              <a:gd name="connsiteX3" fmla="*/ 2151074 w 2717131"/>
              <a:gd name="connsiteY3" fmla="*/ 0 h 5143500"/>
              <a:gd name="connsiteX4" fmla="*/ 2038347 w 2717131"/>
              <a:gd name="connsiteY4" fmla="*/ 0 h 5143500"/>
              <a:gd name="connsiteX5" fmla="*/ 1941161 w 2717131"/>
              <a:gd name="connsiteY5" fmla="*/ 0 h 5143500"/>
              <a:gd name="connsiteX6" fmla="*/ 1956633 w 2717131"/>
              <a:gd name="connsiteY6" fmla="*/ 306385 h 5143500"/>
              <a:gd name="connsiteX7" fmla="*/ 363882 w 2717131"/>
              <a:gd name="connsiteY7" fmla="*/ 4743131 h 5143500"/>
              <a:gd name="connsiteX8" fmla="*/ 0 w 2717131"/>
              <a:gd name="connsiteY8" fmla="*/ 5143500 h 5143500"/>
              <a:gd name="connsiteX9" fmla="*/ 2038347 w 2717131"/>
              <a:gd name="connsiteY9" fmla="*/ 5143500 h 5143500"/>
              <a:gd name="connsiteX10" fmla="*/ 2151074 w 2717131"/>
              <a:gd name="connsiteY10" fmla="*/ 5143500 h 5143500"/>
              <a:gd name="connsiteX11" fmla="*/ 2211835 w 2717131"/>
              <a:gd name="connsiteY11" fmla="*/ 5143500 h 5143500"/>
              <a:gd name="connsiteX12" fmla="*/ 2382853 w 2717131"/>
              <a:gd name="connsiteY12" fmla="*/ 5143500 h 5143500"/>
              <a:gd name="connsiteX13" fmla="*/ 2717131 w 2717131"/>
              <a:gd name="connsiteY1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17131" h="5143500">
                <a:moveTo>
                  <a:pt x="2717131" y="0"/>
                </a:moveTo>
                <a:lnTo>
                  <a:pt x="2382853" y="0"/>
                </a:lnTo>
                <a:lnTo>
                  <a:pt x="2211835" y="0"/>
                </a:lnTo>
                <a:lnTo>
                  <a:pt x="2151074" y="0"/>
                </a:lnTo>
                <a:lnTo>
                  <a:pt x="2038347" y="0"/>
                </a:lnTo>
                <a:lnTo>
                  <a:pt x="1941161" y="0"/>
                </a:lnTo>
                <a:lnTo>
                  <a:pt x="1956633" y="306385"/>
                </a:lnTo>
                <a:cubicBezTo>
                  <a:pt x="1956633" y="1991716"/>
                  <a:pt x="1358907" y="3537442"/>
                  <a:pt x="363882" y="4743131"/>
                </a:cubicBezTo>
                <a:lnTo>
                  <a:pt x="0" y="5143500"/>
                </a:lnTo>
                <a:lnTo>
                  <a:pt x="2038347" y="5143500"/>
                </a:lnTo>
                <a:lnTo>
                  <a:pt x="2151074" y="5143500"/>
                </a:lnTo>
                <a:lnTo>
                  <a:pt x="2211835" y="5143500"/>
                </a:lnTo>
                <a:lnTo>
                  <a:pt x="2382853" y="5143500"/>
                </a:lnTo>
                <a:lnTo>
                  <a:pt x="2717131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1D72893A-21D6-AC42-8403-5CA2D9F95E4E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C49065BF-ABDC-C245-82AA-D406E17924E3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2305E549-4673-234D-AF28-772D5CFE52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0E31676D-DC74-A74D-A361-8BB611B0CFA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278" y="1508273"/>
            <a:ext cx="3256504" cy="3256465"/>
          </a:xfrm>
          <a:prstGeom prst="ellipse">
            <a:avLst/>
          </a:prstGeom>
          <a:solidFill>
            <a:srgbClr val="E73081"/>
          </a:solidFill>
        </p:spPr>
        <p:txBody>
          <a:bodyPr lIns="36000" rIns="36000" anchor="ctr" anchorCtr="0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Divider Title</a:t>
            </a:r>
          </a:p>
        </p:txBody>
      </p:sp>
    </p:spTree>
    <p:extLst>
      <p:ext uri="{BB962C8B-B14F-4D97-AF65-F5344CB8AC3E}">
        <p14:creationId xmlns:p14="http://schemas.microsoft.com/office/powerpoint/2010/main" val="10359879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Exampe Image Divider - COPY PAGE ONTO BLANK PAG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B8BCB26A-A8D8-3E4C-896D-7044910B1FB3}"/>
              </a:ext>
            </a:extLst>
          </p:cNvPr>
          <p:cNvSpPr/>
          <p:nvPr userDrawn="1"/>
        </p:nvSpPr>
        <p:spPr>
          <a:xfrm flipH="1">
            <a:off x="0" y="0"/>
            <a:ext cx="2717131" cy="5143500"/>
          </a:xfrm>
          <a:custGeom>
            <a:avLst/>
            <a:gdLst>
              <a:gd name="connsiteX0" fmla="*/ 2717131 w 2717131"/>
              <a:gd name="connsiteY0" fmla="*/ 0 h 5143500"/>
              <a:gd name="connsiteX1" fmla="*/ 2382853 w 2717131"/>
              <a:gd name="connsiteY1" fmla="*/ 0 h 5143500"/>
              <a:gd name="connsiteX2" fmla="*/ 2211835 w 2717131"/>
              <a:gd name="connsiteY2" fmla="*/ 0 h 5143500"/>
              <a:gd name="connsiteX3" fmla="*/ 2151074 w 2717131"/>
              <a:gd name="connsiteY3" fmla="*/ 0 h 5143500"/>
              <a:gd name="connsiteX4" fmla="*/ 2038347 w 2717131"/>
              <a:gd name="connsiteY4" fmla="*/ 0 h 5143500"/>
              <a:gd name="connsiteX5" fmla="*/ 1941161 w 2717131"/>
              <a:gd name="connsiteY5" fmla="*/ 0 h 5143500"/>
              <a:gd name="connsiteX6" fmla="*/ 1956633 w 2717131"/>
              <a:gd name="connsiteY6" fmla="*/ 306385 h 5143500"/>
              <a:gd name="connsiteX7" fmla="*/ 363882 w 2717131"/>
              <a:gd name="connsiteY7" fmla="*/ 4743131 h 5143500"/>
              <a:gd name="connsiteX8" fmla="*/ 0 w 2717131"/>
              <a:gd name="connsiteY8" fmla="*/ 5143500 h 5143500"/>
              <a:gd name="connsiteX9" fmla="*/ 2038347 w 2717131"/>
              <a:gd name="connsiteY9" fmla="*/ 5143500 h 5143500"/>
              <a:gd name="connsiteX10" fmla="*/ 2151074 w 2717131"/>
              <a:gd name="connsiteY10" fmla="*/ 5143500 h 5143500"/>
              <a:gd name="connsiteX11" fmla="*/ 2211835 w 2717131"/>
              <a:gd name="connsiteY11" fmla="*/ 5143500 h 5143500"/>
              <a:gd name="connsiteX12" fmla="*/ 2382853 w 2717131"/>
              <a:gd name="connsiteY12" fmla="*/ 5143500 h 5143500"/>
              <a:gd name="connsiteX13" fmla="*/ 2717131 w 2717131"/>
              <a:gd name="connsiteY1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17131" h="5143500">
                <a:moveTo>
                  <a:pt x="2717131" y="0"/>
                </a:moveTo>
                <a:lnTo>
                  <a:pt x="2382853" y="0"/>
                </a:lnTo>
                <a:lnTo>
                  <a:pt x="2211835" y="0"/>
                </a:lnTo>
                <a:lnTo>
                  <a:pt x="2151074" y="0"/>
                </a:lnTo>
                <a:lnTo>
                  <a:pt x="2038347" y="0"/>
                </a:lnTo>
                <a:lnTo>
                  <a:pt x="1941161" y="0"/>
                </a:lnTo>
                <a:lnTo>
                  <a:pt x="1956633" y="306385"/>
                </a:lnTo>
                <a:cubicBezTo>
                  <a:pt x="1956633" y="1991716"/>
                  <a:pt x="1358907" y="3537442"/>
                  <a:pt x="363882" y="4743131"/>
                </a:cubicBezTo>
                <a:lnTo>
                  <a:pt x="0" y="5143500"/>
                </a:lnTo>
                <a:lnTo>
                  <a:pt x="2038347" y="5143500"/>
                </a:lnTo>
                <a:lnTo>
                  <a:pt x="2151074" y="5143500"/>
                </a:lnTo>
                <a:lnTo>
                  <a:pt x="2211835" y="5143500"/>
                </a:lnTo>
                <a:lnTo>
                  <a:pt x="2382853" y="5143500"/>
                </a:lnTo>
                <a:lnTo>
                  <a:pt x="2717131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20C5E58-91E5-B94D-A43A-E31735579A8C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98B1A178-CE09-604F-93E4-49F8CD374893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4060E8B7-25F9-534A-950A-2A21F3F7776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88ADEE17-619A-8141-BDF2-42E02B2A4421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34278" y="1508273"/>
            <a:ext cx="3256504" cy="3256465"/>
          </a:xfrm>
          <a:prstGeom prst="ellipse">
            <a:avLst/>
          </a:prstGeom>
          <a:solidFill>
            <a:srgbClr val="E73081"/>
          </a:solidFill>
        </p:spPr>
        <p:txBody>
          <a:bodyPr lIns="36000" rIns="36000" anchor="ctr" anchorCtr="0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Divider Title</a:t>
            </a:r>
          </a:p>
        </p:txBody>
      </p:sp>
    </p:spTree>
    <p:extLst>
      <p:ext uri="{BB962C8B-B14F-4D97-AF65-F5344CB8AC3E}">
        <p14:creationId xmlns:p14="http://schemas.microsoft.com/office/powerpoint/2010/main" val="1857492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Exampe Image Divider - COPY PAGE ONTO BLANK PAG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5AEF557F-DEA7-F440-A9F8-2EDE04AD1639}"/>
              </a:ext>
            </a:extLst>
          </p:cNvPr>
          <p:cNvSpPr/>
          <p:nvPr userDrawn="1"/>
        </p:nvSpPr>
        <p:spPr>
          <a:xfrm>
            <a:off x="6426869" y="0"/>
            <a:ext cx="2717131" cy="5143500"/>
          </a:xfrm>
          <a:custGeom>
            <a:avLst/>
            <a:gdLst>
              <a:gd name="connsiteX0" fmla="*/ 2717131 w 2717131"/>
              <a:gd name="connsiteY0" fmla="*/ 0 h 5143500"/>
              <a:gd name="connsiteX1" fmla="*/ 2382853 w 2717131"/>
              <a:gd name="connsiteY1" fmla="*/ 0 h 5143500"/>
              <a:gd name="connsiteX2" fmla="*/ 2211835 w 2717131"/>
              <a:gd name="connsiteY2" fmla="*/ 0 h 5143500"/>
              <a:gd name="connsiteX3" fmla="*/ 2151074 w 2717131"/>
              <a:gd name="connsiteY3" fmla="*/ 0 h 5143500"/>
              <a:gd name="connsiteX4" fmla="*/ 2038347 w 2717131"/>
              <a:gd name="connsiteY4" fmla="*/ 0 h 5143500"/>
              <a:gd name="connsiteX5" fmla="*/ 1941161 w 2717131"/>
              <a:gd name="connsiteY5" fmla="*/ 0 h 5143500"/>
              <a:gd name="connsiteX6" fmla="*/ 1956633 w 2717131"/>
              <a:gd name="connsiteY6" fmla="*/ 306385 h 5143500"/>
              <a:gd name="connsiteX7" fmla="*/ 363882 w 2717131"/>
              <a:gd name="connsiteY7" fmla="*/ 4743131 h 5143500"/>
              <a:gd name="connsiteX8" fmla="*/ 0 w 2717131"/>
              <a:gd name="connsiteY8" fmla="*/ 5143500 h 5143500"/>
              <a:gd name="connsiteX9" fmla="*/ 2038347 w 2717131"/>
              <a:gd name="connsiteY9" fmla="*/ 5143500 h 5143500"/>
              <a:gd name="connsiteX10" fmla="*/ 2151074 w 2717131"/>
              <a:gd name="connsiteY10" fmla="*/ 5143500 h 5143500"/>
              <a:gd name="connsiteX11" fmla="*/ 2211835 w 2717131"/>
              <a:gd name="connsiteY11" fmla="*/ 5143500 h 5143500"/>
              <a:gd name="connsiteX12" fmla="*/ 2382853 w 2717131"/>
              <a:gd name="connsiteY12" fmla="*/ 5143500 h 5143500"/>
              <a:gd name="connsiteX13" fmla="*/ 2717131 w 2717131"/>
              <a:gd name="connsiteY1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17131" h="5143500">
                <a:moveTo>
                  <a:pt x="2717131" y="0"/>
                </a:moveTo>
                <a:lnTo>
                  <a:pt x="2382853" y="0"/>
                </a:lnTo>
                <a:lnTo>
                  <a:pt x="2211835" y="0"/>
                </a:lnTo>
                <a:lnTo>
                  <a:pt x="2151074" y="0"/>
                </a:lnTo>
                <a:lnTo>
                  <a:pt x="2038347" y="0"/>
                </a:lnTo>
                <a:lnTo>
                  <a:pt x="1941161" y="0"/>
                </a:lnTo>
                <a:lnTo>
                  <a:pt x="1956633" y="306385"/>
                </a:lnTo>
                <a:cubicBezTo>
                  <a:pt x="1956633" y="1991716"/>
                  <a:pt x="1358907" y="3537442"/>
                  <a:pt x="363882" y="4743131"/>
                </a:cubicBezTo>
                <a:lnTo>
                  <a:pt x="0" y="5143500"/>
                </a:lnTo>
                <a:lnTo>
                  <a:pt x="2038347" y="5143500"/>
                </a:lnTo>
                <a:lnTo>
                  <a:pt x="2151074" y="5143500"/>
                </a:lnTo>
                <a:lnTo>
                  <a:pt x="2211835" y="5143500"/>
                </a:lnTo>
                <a:lnTo>
                  <a:pt x="2382853" y="5143500"/>
                </a:lnTo>
                <a:lnTo>
                  <a:pt x="2717131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9129A3-1124-FD42-BA72-B0E6438B2725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8D224D9-9BF3-C64F-832F-B788B2D9C2D5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1" name="Picture 20" descr="Logo&#10;&#10;Description automatically generated">
              <a:extLst>
                <a:ext uri="{FF2B5EF4-FFF2-40B4-BE49-F238E27FC236}">
                  <a16:creationId xmlns:a16="http://schemas.microsoft.com/office/drawing/2014/main" id="{FD89DC1D-2777-2A46-91BF-690ADE2BB2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30" name="Text Placeholder 21">
            <a:extLst>
              <a:ext uri="{FF2B5EF4-FFF2-40B4-BE49-F238E27FC236}">
                <a16:creationId xmlns:a16="http://schemas.microsoft.com/office/drawing/2014/main" id="{9A41226A-6F70-AB43-B2C3-01EE17470FC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6500" y="1066063"/>
            <a:ext cx="3256504" cy="3256465"/>
          </a:xfrm>
          <a:prstGeom prst="ellipse">
            <a:avLst/>
          </a:prstGeom>
          <a:solidFill>
            <a:srgbClr val="E73081"/>
          </a:solidFill>
        </p:spPr>
        <p:txBody>
          <a:bodyPr lIns="36000" rIns="36000" anchor="ctr" anchorCtr="0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Divider Title</a:t>
            </a:r>
          </a:p>
        </p:txBody>
      </p:sp>
    </p:spTree>
    <p:extLst>
      <p:ext uri="{BB962C8B-B14F-4D97-AF65-F5344CB8AC3E}">
        <p14:creationId xmlns:p14="http://schemas.microsoft.com/office/powerpoint/2010/main" val="1289284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Exampe Image Divider - COPY PAGE ONTO BLANK PAGE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>
            <a:extLst>
              <a:ext uri="{FF2B5EF4-FFF2-40B4-BE49-F238E27FC236}">
                <a16:creationId xmlns:a16="http://schemas.microsoft.com/office/drawing/2014/main" id="{F6DE0D75-01BE-0C47-9997-1520CC4D7B9F}"/>
              </a:ext>
            </a:extLst>
          </p:cNvPr>
          <p:cNvSpPr/>
          <p:nvPr userDrawn="1"/>
        </p:nvSpPr>
        <p:spPr>
          <a:xfrm>
            <a:off x="6426869" y="0"/>
            <a:ext cx="2717131" cy="5143500"/>
          </a:xfrm>
          <a:custGeom>
            <a:avLst/>
            <a:gdLst>
              <a:gd name="connsiteX0" fmla="*/ 2717131 w 2717131"/>
              <a:gd name="connsiteY0" fmla="*/ 0 h 5143500"/>
              <a:gd name="connsiteX1" fmla="*/ 2382853 w 2717131"/>
              <a:gd name="connsiteY1" fmla="*/ 0 h 5143500"/>
              <a:gd name="connsiteX2" fmla="*/ 2211835 w 2717131"/>
              <a:gd name="connsiteY2" fmla="*/ 0 h 5143500"/>
              <a:gd name="connsiteX3" fmla="*/ 2151074 w 2717131"/>
              <a:gd name="connsiteY3" fmla="*/ 0 h 5143500"/>
              <a:gd name="connsiteX4" fmla="*/ 2038347 w 2717131"/>
              <a:gd name="connsiteY4" fmla="*/ 0 h 5143500"/>
              <a:gd name="connsiteX5" fmla="*/ 1941161 w 2717131"/>
              <a:gd name="connsiteY5" fmla="*/ 0 h 5143500"/>
              <a:gd name="connsiteX6" fmla="*/ 1956633 w 2717131"/>
              <a:gd name="connsiteY6" fmla="*/ 306385 h 5143500"/>
              <a:gd name="connsiteX7" fmla="*/ 363882 w 2717131"/>
              <a:gd name="connsiteY7" fmla="*/ 4743131 h 5143500"/>
              <a:gd name="connsiteX8" fmla="*/ 0 w 2717131"/>
              <a:gd name="connsiteY8" fmla="*/ 5143500 h 5143500"/>
              <a:gd name="connsiteX9" fmla="*/ 2038347 w 2717131"/>
              <a:gd name="connsiteY9" fmla="*/ 5143500 h 5143500"/>
              <a:gd name="connsiteX10" fmla="*/ 2151074 w 2717131"/>
              <a:gd name="connsiteY10" fmla="*/ 5143500 h 5143500"/>
              <a:gd name="connsiteX11" fmla="*/ 2211835 w 2717131"/>
              <a:gd name="connsiteY11" fmla="*/ 5143500 h 5143500"/>
              <a:gd name="connsiteX12" fmla="*/ 2382853 w 2717131"/>
              <a:gd name="connsiteY12" fmla="*/ 5143500 h 5143500"/>
              <a:gd name="connsiteX13" fmla="*/ 2717131 w 2717131"/>
              <a:gd name="connsiteY13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17131" h="5143500">
                <a:moveTo>
                  <a:pt x="2717131" y="0"/>
                </a:moveTo>
                <a:lnTo>
                  <a:pt x="2382853" y="0"/>
                </a:lnTo>
                <a:lnTo>
                  <a:pt x="2211835" y="0"/>
                </a:lnTo>
                <a:lnTo>
                  <a:pt x="2151074" y="0"/>
                </a:lnTo>
                <a:lnTo>
                  <a:pt x="2038347" y="0"/>
                </a:lnTo>
                <a:lnTo>
                  <a:pt x="1941161" y="0"/>
                </a:lnTo>
                <a:lnTo>
                  <a:pt x="1956633" y="306385"/>
                </a:lnTo>
                <a:cubicBezTo>
                  <a:pt x="1956633" y="1991716"/>
                  <a:pt x="1358907" y="3537442"/>
                  <a:pt x="363882" y="4743131"/>
                </a:cubicBezTo>
                <a:lnTo>
                  <a:pt x="0" y="5143500"/>
                </a:lnTo>
                <a:lnTo>
                  <a:pt x="2038347" y="5143500"/>
                </a:lnTo>
                <a:lnTo>
                  <a:pt x="2151074" y="5143500"/>
                </a:lnTo>
                <a:lnTo>
                  <a:pt x="2211835" y="5143500"/>
                </a:lnTo>
                <a:lnTo>
                  <a:pt x="2382853" y="5143500"/>
                </a:lnTo>
                <a:lnTo>
                  <a:pt x="2717131" y="51435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E49129A3-1124-FD42-BA72-B0E6438B2725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B8D224D9-9BF3-C64F-832F-B788B2D9C2D5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1" name="Picture 20" descr="Logo&#10;&#10;Description automatically generated">
              <a:extLst>
                <a:ext uri="{FF2B5EF4-FFF2-40B4-BE49-F238E27FC236}">
                  <a16:creationId xmlns:a16="http://schemas.microsoft.com/office/drawing/2014/main" id="{FD89DC1D-2777-2A46-91BF-690ADE2BB24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6A32BB16-AC49-0846-819B-C1F62B5AB4C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86500" y="1066063"/>
            <a:ext cx="3256504" cy="3256465"/>
          </a:xfrm>
          <a:prstGeom prst="ellipse">
            <a:avLst/>
          </a:prstGeom>
          <a:solidFill>
            <a:srgbClr val="E73081"/>
          </a:solidFill>
        </p:spPr>
        <p:txBody>
          <a:bodyPr lIns="36000" rIns="36000" anchor="ctr" anchorCtr="0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Section Divider Title</a:t>
            </a:r>
          </a:p>
        </p:txBody>
      </p:sp>
    </p:spTree>
    <p:extLst>
      <p:ext uri="{BB962C8B-B14F-4D97-AF65-F5344CB8AC3E}">
        <p14:creationId xmlns:p14="http://schemas.microsoft.com/office/powerpoint/2010/main" val="360722635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_Exampe Image Divider - COPY PAGE ONTO BLANK P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>
            <a:extLst>
              <a:ext uri="{FF2B5EF4-FFF2-40B4-BE49-F238E27FC236}">
                <a16:creationId xmlns:a16="http://schemas.microsoft.com/office/drawing/2014/main" id="{193D7CA2-49C4-7A43-B4CD-CDF0D3FA9649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34F17621-546A-8D48-8F26-710C4E6655FE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5" name="Picture 14" descr="Logo&#10;&#10;Description automatically generated">
              <a:extLst>
                <a:ext uri="{FF2B5EF4-FFF2-40B4-BE49-F238E27FC236}">
                  <a16:creationId xmlns:a16="http://schemas.microsoft.com/office/drawing/2014/main" id="{DF4EC9E0-2754-0D40-8BA4-DF54DA213D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875659A7-B2E6-9941-AB4F-EA41C1C011B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7961" y="366745"/>
            <a:ext cx="3256504" cy="3256465"/>
          </a:xfrm>
          <a:prstGeom prst="ellipse">
            <a:avLst/>
          </a:prstGeom>
          <a:solidFill>
            <a:schemeClr val="bg1"/>
          </a:solidFill>
        </p:spPr>
        <p:txBody>
          <a:bodyPr lIns="36000" rIns="36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Short statement</a:t>
            </a:r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DDAFDB87-1D6C-8548-9295-79F409884BE6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143500" cy="5143500"/>
          </a:xfrm>
          <a:custGeom>
            <a:avLst/>
            <a:gdLst>
              <a:gd name="connsiteX0" fmla="*/ 0 w 1935575"/>
              <a:gd name="connsiteY0" fmla="*/ 0 h 1935575"/>
              <a:gd name="connsiteX1" fmla="*/ 1187597 w 1935575"/>
              <a:gd name="connsiteY1" fmla="*/ 0 h 1935575"/>
              <a:gd name="connsiteX2" fmla="*/ 1191918 w 1935575"/>
              <a:gd name="connsiteY2" fmla="*/ 2625 h 1935575"/>
              <a:gd name="connsiteX3" fmla="*/ 1922025 w 1935575"/>
              <a:gd name="connsiteY3" fmla="*/ 1186453 h 1935575"/>
              <a:gd name="connsiteX4" fmla="*/ 1935575 w 1935575"/>
              <a:gd name="connsiteY4" fmla="*/ 1401263 h 1935575"/>
              <a:gd name="connsiteX5" fmla="*/ 1935575 w 1935575"/>
              <a:gd name="connsiteY5" fmla="*/ 1401292 h 1935575"/>
              <a:gd name="connsiteX6" fmla="*/ 1916141 w 1935575"/>
              <a:gd name="connsiteY6" fmla="*/ 1658150 h 1935575"/>
              <a:gd name="connsiteX7" fmla="*/ 1859745 w 1935575"/>
              <a:gd name="connsiteY7" fmla="*/ 1902858 h 1935575"/>
              <a:gd name="connsiteX8" fmla="*/ 1847770 w 1935575"/>
              <a:gd name="connsiteY8" fmla="*/ 1935575 h 1935575"/>
              <a:gd name="connsiteX9" fmla="*/ 0 w 1935575"/>
              <a:gd name="connsiteY9" fmla="*/ 1935575 h 193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35575" h="1935575">
                <a:moveTo>
                  <a:pt x="0" y="0"/>
                </a:moveTo>
                <a:lnTo>
                  <a:pt x="1187597" y="0"/>
                </a:lnTo>
                <a:lnTo>
                  <a:pt x="1191918" y="2625"/>
                </a:lnTo>
                <a:cubicBezTo>
                  <a:pt x="1584504" y="267852"/>
                  <a:pt x="1859428" y="694016"/>
                  <a:pt x="1922025" y="1186453"/>
                </a:cubicBezTo>
                <a:lnTo>
                  <a:pt x="1935575" y="1401263"/>
                </a:lnTo>
                <a:lnTo>
                  <a:pt x="1935575" y="1401292"/>
                </a:lnTo>
                <a:lnTo>
                  <a:pt x="1916141" y="1658150"/>
                </a:lnTo>
                <a:cubicBezTo>
                  <a:pt x="1903344" y="1741905"/>
                  <a:pt x="1884386" y="1823634"/>
                  <a:pt x="1859745" y="1902858"/>
                </a:cubicBezTo>
                <a:lnTo>
                  <a:pt x="1847770" y="1935575"/>
                </a:lnTo>
                <a:lnTo>
                  <a:pt x="0" y="1935575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29892032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Exampe Image Divider - COPY PAGE ONTO BLANK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0C07BA04-536C-2A4E-8D43-FF8FC9603DDE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528DCA7F-952A-AF44-A54B-A2DEFFC04F4B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DF6B7C4B-DE82-FF4C-B158-4C3BCC5F7B5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A42493ED-F796-EA42-AF04-C49D568DFD33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327961" y="366745"/>
            <a:ext cx="3256504" cy="3256465"/>
          </a:xfrm>
          <a:prstGeom prst="ellipse">
            <a:avLst/>
          </a:prstGeom>
          <a:solidFill>
            <a:schemeClr val="tx2"/>
          </a:solidFill>
        </p:spPr>
        <p:txBody>
          <a:bodyPr lIns="36000" rIns="36000"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Short statement</a:t>
            </a:r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6A19BBF0-C37E-7A45-8F33-0A4FF784E1C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0"/>
            <a:ext cx="5143500" cy="5143500"/>
          </a:xfrm>
          <a:custGeom>
            <a:avLst/>
            <a:gdLst>
              <a:gd name="connsiteX0" fmla="*/ 0 w 1935575"/>
              <a:gd name="connsiteY0" fmla="*/ 0 h 1935575"/>
              <a:gd name="connsiteX1" fmla="*/ 1187597 w 1935575"/>
              <a:gd name="connsiteY1" fmla="*/ 0 h 1935575"/>
              <a:gd name="connsiteX2" fmla="*/ 1191918 w 1935575"/>
              <a:gd name="connsiteY2" fmla="*/ 2625 h 1935575"/>
              <a:gd name="connsiteX3" fmla="*/ 1922025 w 1935575"/>
              <a:gd name="connsiteY3" fmla="*/ 1186453 h 1935575"/>
              <a:gd name="connsiteX4" fmla="*/ 1935575 w 1935575"/>
              <a:gd name="connsiteY4" fmla="*/ 1401263 h 1935575"/>
              <a:gd name="connsiteX5" fmla="*/ 1935575 w 1935575"/>
              <a:gd name="connsiteY5" fmla="*/ 1401292 h 1935575"/>
              <a:gd name="connsiteX6" fmla="*/ 1916141 w 1935575"/>
              <a:gd name="connsiteY6" fmla="*/ 1658150 h 1935575"/>
              <a:gd name="connsiteX7" fmla="*/ 1859745 w 1935575"/>
              <a:gd name="connsiteY7" fmla="*/ 1902858 h 1935575"/>
              <a:gd name="connsiteX8" fmla="*/ 1847770 w 1935575"/>
              <a:gd name="connsiteY8" fmla="*/ 1935575 h 1935575"/>
              <a:gd name="connsiteX9" fmla="*/ 0 w 1935575"/>
              <a:gd name="connsiteY9" fmla="*/ 1935575 h 19355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35575" h="1935575">
                <a:moveTo>
                  <a:pt x="0" y="0"/>
                </a:moveTo>
                <a:lnTo>
                  <a:pt x="1187597" y="0"/>
                </a:lnTo>
                <a:lnTo>
                  <a:pt x="1191918" y="2625"/>
                </a:lnTo>
                <a:cubicBezTo>
                  <a:pt x="1584504" y="267852"/>
                  <a:pt x="1859428" y="694016"/>
                  <a:pt x="1922025" y="1186453"/>
                </a:cubicBezTo>
                <a:lnTo>
                  <a:pt x="1935575" y="1401263"/>
                </a:lnTo>
                <a:lnTo>
                  <a:pt x="1935575" y="1401292"/>
                </a:lnTo>
                <a:lnTo>
                  <a:pt x="1916141" y="1658150"/>
                </a:lnTo>
                <a:cubicBezTo>
                  <a:pt x="1903344" y="1741905"/>
                  <a:pt x="1884386" y="1823634"/>
                  <a:pt x="1859745" y="1902858"/>
                </a:cubicBezTo>
                <a:lnTo>
                  <a:pt x="1847770" y="1935575"/>
                </a:lnTo>
                <a:lnTo>
                  <a:pt x="0" y="1935575"/>
                </a:lnTo>
                <a:close/>
              </a:path>
            </a:pathLst>
          </a:cu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 b="1">
                <a:solidFill>
                  <a:schemeClr val="bg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21438618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Exampe Image Divider - COPY PAGE ONTO BLANK PAGE">
    <p:bg>
      <p:bgPr>
        <a:solidFill>
          <a:srgbClr val="E730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00EC23F3-799C-AA4B-A082-D4E9769C08E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22363" y="684655"/>
            <a:ext cx="3254378" cy="333707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Key statement, standfirst or introduction…</a:t>
            </a:r>
            <a:endParaRPr lang="en-US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D18E6C66-944F-8145-8689-30A012DD5336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6DA5163-24E5-5D4D-9E79-0E45C4723DF0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6F5D8544-6850-394C-975C-3CD3D9307F9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1" name="Picture Placeholder 13">
            <a:extLst>
              <a:ext uri="{FF2B5EF4-FFF2-40B4-BE49-F238E27FC236}">
                <a16:creationId xmlns:a16="http://schemas.microsoft.com/office/drawing/2014/main" id="{722AA0D9-9BBE-2842-B8D8-9FA9CAB5FB9A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10" y="329454"/>
            <a:ext cx="4520452" cy="4518392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image</a:t>
            </a:r>
          </a:p>
        </p:txBody>
      </p:sp>
    </p:spTree>
    <p:extLst>
      <p:ext uri="{BB962C8B-B14F-4D97-AF65-F5344CB8AC3E}">
        <p14:creationId xmlns:p14="http://schemas.microsoft.com/office/powerpoint/2010/main" val="4083150389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Exampe Image Divider - COPY PAGE ONTO BLANK P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icture Placeholder 13">
            <a:extLst>
              <a:ext uri="{FF2B5EF4-FFF2-40B4-BE49-F238E27FC236}">
                <a16:creationId xmlns:a16="http://schemas.microsoft.com/office/drawing/2014/main" id="{2BE4CC67-F6F1-164E-8E20-50A0069F1753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07310" y="329454"/>
            <a:ext cx="4520452" cy="4518392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image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B127A37F-2902-8B4E-A437-651F7B0065E8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F9C09094-8741-B442-B7F9-D697B837476A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63E42865-985D-924D-BCA3-1D1C2FDB5DC6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9635684A-2D93-314C-9807-3DF5960BB2F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522363" y="684655"/>
            <a:ext cx="3254378" cy="3337075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400" b="1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Key statement, standfirst or introduction…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220836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Exampe Image Divider - COPY PAGE ONTO BLANK PAGE">
    <p:bg>
      <p:bgPr>
        <a:solidFill>
          <a:srgbClr val="E7308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73">
            <a:extLst>
              <a:ext uri="{FF2B5EF4-FFF2-40B4-BE49-F238E27FC236}">
                <a16:creationId xmlns:a16="http://schemas.microsoft.com/office/drawing/2014/main" id="{2492E0B3-3802-A048-BA4A-63BB0006463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2374" y="0"/>
            <a:ext cx="5141626" cy="5145016"/>
          </a:xfrm>
          <a:custGeom>
            <a:avLst/>
            <a:gdLst>
              <a:gd name="connsiteX0" fmla="*/ 226437 w 1389266"/>
              <a:gd name="connsiteY0" fmla="*/ 0 h 1390182"/>
              <a:gd name="connsiteX1" fmla="*/ 1389266 w 1389266"/>
              <a:gd name="connsiteY1" fmla="*/ 0 h 1390182"/>
              <a:gd name="connsiteX2" fmla="*/ 1389266 w 1389266"/>
              <a:gd name="connsiteY2" fmla="*/ 1390182 h 1390182"/>
              <a:gd name="connsiteX3" fmla="*/ 226087 w 1389266"/>
              <a:gd name="connsiteY3" fmla="*/ 1390182 h 1390182"/>
              <a:gd name="connsiteX4" fmla="*/ 202934 w 1389266"/>
              <a:gd name="connsiteY4" fmla="*/ 1359240 h 1390182"/>
              <a:gd name="connsiteX5" fmla="*/ 0 w 1389266"/>
              <a:gd name="connsiteY5" fmla="*/ 695325 h 1390182"/>
              <a:gd name="connsiteX6" fmla="*/ 202934 w 1389266"/>
              <a:gd name="connsiteY6" fmla="*/ 31410 h 13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9266" h="1390182">
                <a:moveTo>
                  <a:pt x="226437" y="0"/>
                </a:moveTo>
                <a:lnTo>
                  <a:pt x="1389266" y="0"/>
                </a:lnTo>
                <a:lnTo>
                  <a:pt x="1389266" y="1390182"/>
                </a:lnTo>
                <a:lnTo>
                  <a:pt x="226087" y="1390182"/>
                </a:lnTo>
                <a:lnTo>
                  <a:pt x="202934" y="1359240"/>
                </a:lnTo>
                <a:cubicBezTo>
                  <a:pt x="74812" y="1169722"/>
                  <a:pt x="0" y="941254"/>
                  <a:pt x="0" y="695325"/>
                </a:cubicBezTo>
                <a:cubicBezTo>
                  <a:pt x="0" y="449396"/>
                  <a:pt x="74812" y="220929"/>
                  <a:pt x="202934" y="31410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1AF46CDA-E87F-9D42-BE99-B270213F64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152" y="1759996"/>
            <a:ext cx="3024844" cy="284186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Introduction Text</a:t>
            </a:r>
            <a:endParaRPr lang="en-US" dirty="0"/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9D783A10-7B67-E84A-B519-EBB75840367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8152" y="573144"/>
            <a:ext cx="3345147" cy="1016729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Section 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33901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Exampe Image Divider - COPY PAGE ONTO BLANK PAGE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icture Placeholder 73">
            <a:extLst>
              <a:ext uri="{FF2B5EF4-FFF2-40B4-BE49-F238E27FC236}">
                <a16:creationId xmlns:a16="http://schemas.microsoft.com/office/drawing/2014/main" id="{A5BFF0CB-1576-DD4A-9242-AF3A8A92650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2374" y="-1516"/>
            <a:ext cx="5141626" cy="5145016"/>
          </a:xfrm>
          <a:custGeom>
            <a:avLst/>
            <a:gdLst>
              <a:gd name="connsiteX0" fmla="*/ 226437 w 1389266"/>
              <a:gd name="connsiteY0" fmla="*/ 0 h 1390182"/>
              <a:gd name="connsiteX1" fmla="*/ 1389266 w 1389266"/>
              <a:gd name="connsiteY1" fmla="*/ 0 h 1390182"/>
              <a:gd name="connsiteX2" fmla="*/ 1389266 w 1389266"/>
              <a:gd name="connsiteY2" fmla="*/ 1390182 h 1390182"/>
              <a:gd name="connsiteX3" fmla="*/ 226087 w 1389266"/>
              <a:gd name="connsiteY3" fmla="*/ 1390182 h 1390182"/>
              <a:gd name="connsiteX4" fmla="*/ 202934 w 1389266"/>
              <a:gd name="connsiteY4" fmla="*/ 1359240 h 1390182"/>
              <a:gd name="connsiteX5" fmla="*/ 0 w 1389266"/>
              <a:gd name="connsiteY5" fmla="*/ 695325 h 1390182"/>
              <a:gd name="connsiteX6" fmla="*/ 202934 w 1389266"/>
              <a:gd name="connsiteY6" fmla="*/ 31410 h 13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9266" h="1390182">
                <a:moveTo>
                  <a:pt x="226437" y="0"/>
                </a:moveTo>
                <a:lnTo>
                  <a:pt x="1389266" y="0"/>
                </a:lnTo>
                <a:lnTo>
                  <a:pt x="1389266" y="1390182"/>
                </a:lnTo>
                <a:lnTo>
                  <a:pt x="226087" y="1390182"/>
                </a:lnTo>
                <a:lnTo>
                  <a:pt x="202934" y="1359240"/>
                </a:lnTo>
                <a:cubicBezTo>
                  <a:pt x="74812" y="1169722"/>
                  <a:pt x="0" y="941254"/>
                  <a:pt x="0" y="695325"/>
                </a:cubicBezTo>
                <a:cubicBezTo>
                  <a:pt x="0" y="449396"/>
                  <a:pt x="74812" y="220929"/>
                  <a:pt x="202934" y="31410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C408AF0B-2177-3443-B1E6-049B616D9E5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08152" y="1759996"/>
            <a:ext cx="3024844" cy="2841867"/>
          </a:xfrm>
          <a:prstGeom prst="rect">
            <a:avLst/>
          </a:prstGeom>
        </p:spPr>
        <p:txBody>
          <a:bodyPr anchor="t"/>
          <a:lstStyle>
            <a:lvl1pPr marL="0" indent="0" algn="l">
              <a:buNone/>
              <a:defRPr sz="16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Introduction Text</a:t>
            </a:r>
            <a:endParaRPr lang="en-US" dirty="0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C4F49BCB-53D5-914D-9B54-CECD51D9FA6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08152" y="573144"/>
            <a:ext cx="3345147" cy="1016729"/>
          </a:xfrm>
          <a:prstGeom prst="rect">
            <a:avLst/>
          </a:prstGeom>
        </p:spPr>
        <p:txBody>
          <a:bodyPr anchor="t"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Section 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75129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Divider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9A8DFAC3-B5D6-A145-A9D5-433A54B69F00}"/>
              </a:ext>
            </a:extLst>
          </p:cNvPr>
          <p:cNvSpPr/>
          <p:nvPr userDrawn="1"/>
        </p:nvSpPr>
        <p:spPr>
          <a:xfrm>
            <a:off x="432523" y="-709181"/>
            <a:ext cx="6951485" cy="6951485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F4C83E-33B0-2D4A-96B0-99EE5BCCEFDB}"/>
              </a:ext>
            </a:extLst>
          </p:cNvPr>
          <p:cNvSpPr/>
          <p:nvPr userDrawn="1"/>
        </p:nvSpPr>
        <p:spPr>
          <a:xfrm>
            <a:off x="288936" y="308671"/>
            <a:ext cx="1393160" cy="1393160"/>
          </a:xfrm>
          <a:prstGeom prst="ellipse">
            <a:avLst/>
          </a:prstGeom>
          <a:solidFill>
            <a:srgbClr val="8F005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0"/>
          </a:p>
        </p:txBody>
      </p:sp>
      <p:sp>
        <p:nvSpPr>
          <p:cNvPr id="4" name="Text Placeholder 21">
            <a:extLst>
              <a:ext uri="{FF2B5EF4-FFF2-40B4-BE49-F238E27FC236}">
                <a16:creationId xmlns:a16="http://schemas.microsoft.com/office/drawing/2014/main" id="{B4DF19F1-FD9A-9B44-8B4D-507CCF04F87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8904" y="731834"/>
            <a:ext cx="4712312" cy="323056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lnSpc>
                <a:spcPct val="120000"/>
              </a:lnSpc>
              <a:buNone/>
              <a:defRPr sz="4400" b="1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Testimonial quote…</a:t>
            </a:r>
            <a:endParaRPr lang="en-US" dirty="0"/>
          </a:p>
        </p:txBody>
      </p:sp>
      <p:sp>
        <p:nvSpPr>
          <p:cNvPr id="5" name="Text Placeholder 21">
            <a:extLst>
              <a:ext uri="{FF2B5EF4-FFF2-40B4-BE49-F238E27FC236}">
                <a16:creationId xmlns:a16="http://schemas.microsoft.com/office/drawing/2014/main" id="{1A44AD45-FC3B-A44A-9923-88242FCB262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68902" y="4050322"/>
            <a:ext cx="3802311" cy="486965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800" b="0" i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 or name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C3D185C-4A44-A945-BDE4-0D02F00A72E3}"/>
              </a:ext>
            </a:extLst>
          </p:cNvPr>
          <p:cNvSpPr txBox="1"/>
          <p:nvPr userDrawn="1"/>
        </p:nvSpPr>
        <p:spPr>
          <a:xfrm>
            <a:off x="531431" y="382249"/>
            <a:ext cx="96686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0" b="1" dirty="0">
                <a:solidFill>
                  <a:schemeClr val="bg1"/>
                </a:solidFill>
              </a:rPr>
              <a:t>“</a:t>
            </a:r>
            <a:endParaRPr lang="en-US" sz="11000" b="1" dirty="0">
              <a:solidFill>
                <a:schemeClr val="bg1"/>
              </a:solidFill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C7D198DF-2D50-2B47-A89F-3B61CA05CA4D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8B56CC72-0977-444F-AB0E-99E98AA061C2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DC778E16-AB6A-A545-914A-5935C629EF4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15532526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Divider Pag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0748B0E6-96B7-4046-A33C-BEE510E16CE3}"/>
              </a:ext>
            </a:extLst>
          </p:cNvPr>
          <p:cNvSpPr/>
          <p:nvPr userDrawn="1"/>
        </p:nvSpPr>
        <p:spPr>
          <a:xfrm>
            <a:off x="432523" y="-709181"/>
            <a:ext cx="6951485" cy="695148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AAEBE9C5-2180-DE4A-8AE5-940A73112936}"/>
              </a:ext>
            </a:extLst>
          </p:cNvPr>
          <p:cNvSpPr/>
          <p:nvPr userDrawn="1"/>
        </p:nvSpPr>
        <p:spPr>
          <a:xfrm>
            <a:off x="288936" y="308671"/>
            <a:ext cx="1393160" cy="1393160"/>
          </a:xfrm>
          <a:prstGeom prst="ellipse">
            <a:avLst/>
          </a:prstGeom>
          <a:solidFill>
            <a:srgbClr val="8F0055">
              <a:alpha val="9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0"/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75F0CF25-AA16-0A42-8B66-546C2255A81A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3585893B-79BE-4644-B634-BE9818C941E2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4" name="Picture 13" descr="Logo&#10;&#10;Description automatically generated">
              <a:extLst>
                <a:ext uri="{FF2B5EF4-FFF2-40B4-BE49-F238E27FC236}">
                  <a16:creationId xmlns:a16="http://schemas.microsoft.com/office/drawing/2014/main" id="{2369C29C-98C5-9F40-A522-03A1BA60C0C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6" name="TextBox 15">
            <a:extLst>
              <a:ext uri="{FF2B5EF4-FFF2-40B4-BE49-F238E27FC236}">
                <a16:creationId xmlns:a16="http://schemas.microsoft.com/office/drawing/2014/main" id="{41ECDBD3-F3B2-8342-9CCE-02EEBEEA6611}"/>
              </a:ext>
            </a:extLst>
          </p:cNvPr>
          <p:cNvSpPr txBox="1"/>
          <p:nvPr userDrawn="1"/>
        </p:nvSpPr>
        <p:spPr>
          <a:xfrm>
            <a:off x="531431" y="382249"/>
            <a:ext cx="966866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11000" b="1" dirty="0">
                <a:solidFill>
                  <a:schemeClr val="bg1"/>
                </a:solidFill>
              </a:rPr>
              <a:t>“</a:t>
            </a:r>
            <a:endParaRPr lang="en-US" sz="11000" b="1" dirty="0">
              <a:solidFill>
                <a:schemeClr val="bg1"/>
              </a:solidFill>
            </a:endParaRPr>
          </a:p>
        </p:txBody>
      </p:sp>
      <p:sp>
        <p:nvSpPr>
          <p:cNvPr id="17" name="Text Placeholder 21">
            <a:extLst>
              <a:ext uri="{FF2B5EF4-FFF2-40B4-BE49-F238E27FC236}">
                <a16:creationId xmlns:a16="http://schemas.microsoft.com/office/drawing/2014/main" id="{D572B852-608A-4F41-BC59-A9F496CD5FB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968904" y="731834"/>
            <a:ext cx="4712312" cy="3230566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marL="0" indent="0" algn="l">
              <a:lnSpc>
                <a:spcPct val="120000"/>
              </a:lnSpc>
              <a:buNone/>
              <a:defRPr sz="4400" b="1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/>
              <a:t>Testimonial quote…</a:t>
            </a:r>
            <a:endParaRPr lang="en-US" dirty="0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7DC95FAB-2523-694A-9656-74F358850955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968902" y="4050322"/>
            <a:ext cx="3802311" cy="486965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1800" b="0" i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Caption or name</a:t>
            </a:r>
          </a:p>
        </p:txBody>
      </p:sp>
    </p:spTree>
    <p:extLst>
      <p:ext uri="{BB962C8B-B14F-4D97-AF65-F5344CB8AC3E}">
        <p14:creationId xmlns:p14="http://schemas.microsoft.com/office/powerpoint/2010/main" val="272437485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F9CB1CA8-4D19-6847-90D4-BEB9E28958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2374" y="-1516"/>
            <a:ext cx="5141626" cy="5145016"/>
          </a:xfrm>
          <a:custGeom>
            <a:avLst/>
            <a:gdLst>
              <a:gd name="connsiteX0" fmla="*/ 226437 w 1389266"/>
              <a:gd name="connsiteY0" fmla="*/ 0 h 1390182"/>
              <a:gd name="connsiteX1" fmla="*/ 1389266 w 1389266"/>
              <a:gd name="connsiteY1" fmla="*/ 0 h 1390182"/>
              <a:gd name="connsiteX2" fmla="*/ 1389266 w 1389266"/>
              <a:gd name="connsiteY2" fmla="*/ 1390182 h 1390182"/>
              <a:gd name="connsiteX3" fmla="*/ 226087 w 1389266"/>
              <a:gd name="connsiteY3" fmla="*/ 1390182 h 1390182"/>
              <a:gd name="connsiteX4" fmla="*/ 202934 w 1389266"/>
              <a:gd name="connsiteY4" fmla="*/ 1359240 h 1390182"/>
              <a:gd name="connsiteX5" fmla="*/ 0 w 1389266"/>
              <a:gd name="connsiteY5" fmla="*/ 695325 h 1390182"/>
              <a:gd name="connsiteX6" fmla="*/ 202934 w 1389266"/>
              <a:gd name="connsiteY6" fmla="*/ 31410 h 13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9266" h="1390182">
                <a:moveTo>
                  <a:pt x="226437" y="0"/>
                </a:moveTo>
                <a:lnTo>
                  <a:pt x="1389266" y="0"/>
                </a:lnTo>
                <a:lnTo>
                  <a:pt x="1389266" y="1390182"/>
                </a:lnTo>
                <a:lnTo>
                  <a:pt x="226087" y="1390182"/>
                </a:lnTo>
                <a:lnTo>
                  <a:pt x="202934" y="1359240"/>
                </a:lnTo>
                <a:cubicBezTo>
                  <a:pt x="74812" y="1169722"/>
                  <a:pt x="0" y="941254"/>
                  <a:pt x="0" y="695325"/>
                </a:cubicBezTo>
                <a:cubicBezTo>
                  <a:pt x="0" y="449396"/>
                  <a:pt x="74812" y="220929"/>
                  <a:pt x="202934" y="31410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75" name="Text Placeholder 21">
            <a:extLst>
              <a:ext uri="{FF2B5EF4-FFF2-40B4-BE49-F238E27FC236}">
                <a16:creationId xmlns:a16="http://schemas.microsoft.com/office/drawing/2014/main" id="{6CAF32D5-A66A-EA48-8623-669C22742B2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4775" y="513430"/>
            <a:ext cx="2942923" cy="996578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77" name="Text Placeholder 21">
            <a:extLst>
              <a:ext uri="{FF2B5EF4-FFF2-40B4-BE49-F238E27FC236}">
                <a16:creationId xmlns:a16="http://schemas.microsoft.com/office/drawing/2014/main" id="{3FB7A04E-EDFB-0243-8448-94CAF671B9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685701"/>
            <a:ext cx="2942923" cy="253303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156269802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 Pag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icture Placeholder 73">
            <a:extLst>
              <a:ext uri="{FF2B5EF4-FFF2-40B4-BE49-F238E27FC236}">
                <a16:creationId xmlns:a16="http://schemas.microsoft.com/office/drawing/2014/main" id="{F9CB1CA8-4D19-6847-90D4-BEB9E28958CC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002374" y="-1516"/>
            <a:ext cx="5141626" cy="5145016"/>
          </a:xfrm>
          <a:custGeom>
            <a:avLst/>
            <a:gdLst>
              <a:gd name="connsiteX0" fmla="*/ 226437 w 1389266"/>
              <a:gd name="connsiteY0" fmla="*/ 0 h 1390182"/>
              <a:gd name="connsiteX1" fmla="*/ 1389266 w 1389266"/>
              <a:gd name="connsiteY1" fmla="*/ 0 h 1390182"/>
              <a:gd name="connsiteX2" fmla="*/ 1389266 w 1389266"/>
              <a:gd name="connsiteY2" fmla="*/ 1390182 h 1390182"/>
              <a:gd name="connsiteX3" fmla="*/ 226087 w 1389266"/>
              <a:gd name="connsiteY3" fmla="*/ 1390182 h 1390182"/>
              <a:gd name="connsiteX4" fmla="*/ 202934 w 1389266"/>
              <a:gd name="connsiteY4" fmla="*/ 1359240 h 1390182"/>
              <a:gd name="connsiteX5" fmla="*/ 0 w 1389266"/>
              <a:gd name="connsiteY5" fmla="*/ 695325 h 1390182"/>
              <a:gd name="connsiteX6" fmla="*/ 202934 w 1389266"/>
              <a:gd name="connsiteY6" fmla="*/ 31410 h 13901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389266" h="1390182">
                <a:moveTo>
                  <a:pt x="226437" y="0"/>
                </a:moveTo>
                <a:lnTo>
                  <a:pt x="1389266" y="0"/>
                </a:lnTo>
                <a:lnTo>
                  <a:pt x="1389266" y="1390182"/>
                </a:lnTo>
                <a:lnTo>
                  <a:pt x="226087" y="1390182"/>
                </a:lnTo>
                <a:lnTo>
                  <a:pt x="202934" y="1359240"/>
                </a:lnTo>
                <a:cubicBezTo>
                  <a:pt x="74812" y="1169722"/>
                  <a:pt x="0" y="941254"/>
                  <a:pt x="0" y="695325"/>
                </a:cubicBezTo>
                <a:cubicBezTo>
                  <a:pt x="0" y="449396"/>
                  <a:pt x="74812" y="220929"/>
                  <a:pt x="202934" y="31410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 wrap="square" anchor="ctr">
            <a:noAutofit/>
          </a:bodyPr>
          <a:lstStyle>
            <a:lvl1pPr marL="0" indent="0" algn="ctr">
              <a:buNone/>
              <a:defRPr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27898281-363A-ED45-B169-22FFA9437F9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4775" y="513430"/>
            <a:ext cx="2942923" cy="996578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6391743F-13B5-1146-AD80-361131BD054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685701"/>
            <a:ext cx="2942923" cy="253303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276889103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ts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" name="Picture 30">
            <a:extLst>
              <a:ext uri="{FF2B5EF4-FFF2-40B4-BE49-F238E27FC236}">
                <a16:creationId xmlns:a16="http://schemas.microsoft.com/office/drawing/2014/main" id="{170859DE-B12F-FE40-A6CD-FB4E2CE7A8B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45224" y="270838"/>
            <a:ext cx="3454182" cy="5018339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28F7F43-0303-674F-8C88-BDF3ED1BB802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265CAB6-9D84-2C4A-B3B8-490D89FA0B1B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4" name="Picture 33" descr="Logo&#10;&#10;Description automatically generated">
              <a:extLst>
                <a:ext uri="{FF2B5EF4-FFF2-40B4-BE49-F238E27FC236}">
                  <a16:creationId xmlns:a16="http://schemas.microsoft.com/office/drawing/2014/main" id="{CC7FE6AB-4039-344A-AD99-89EC25F60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38" name="Text Placeholder 21">
            <a:extLst>
              <a:ext uri="{FF2B5EF4-FFF2-40B4-BE49-F238E27FC236}">
                <a16:creationId xmlns:a16="http://schemas.microsoft.com/office/drawing/2014/main" id="{6216566E-B035-7B43-ADF7-D6EC1F40623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4561861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39" name="Text Placeholder 21">
            <a:extLst>
              <a:ext uri="{FF2B5EF4-FFF2-40B4-BE49-F238E27FC236}">
                <a16:creationId xmlns:a16="http://schemas.microsoft.com/office/drawing/2014/main" id="{36F2BF28-E99C-1740-96B5-85940813722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6" y="1022847"/>
            <a:ext cx="4561860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40" name="Text Placeholder 21">
            <a:extLst>
              <a:ext uri="{FF2B5EF4-FFF2-40B4-BE49-F238E27FC236}">
                <a16:creationId xmlns:a16="http://schemas.microsoft.com/office/drawing/2014/main" id="{196BB95C-8C4E-8341-BA4B-6EEB3CD99B8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784897"/>
            <a:ext cx="3288317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42" name="Text Placeholder 21">
            <a:extLst>
              <a:ext uri="{FF2B5EF4-FFF2-40B4-BE49-F238E27FC236}">
                <a16:creationId xmlns:a16="http://schemas.microsoft.com/office/drawing/2014/main" id="{F7387C25-9F97-F74F-9590-1D434715011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5829" y="2375400"/>
            <a:ext cx="2422310" cy="2439070"/>
          </a:xfrm>
          <a:prstGeom prst="ellipse">
            <a:avLst/>
          </a:prstGeom>
          <a:solidFill>
            <a:srgbClr val="E7308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Pullout</a:t>
            </a:r>
            <a:r>
              <a:rPr lang="en-GB" dirty="0"/>
              <a:t> statement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927765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Pets 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A09272FA-0BF0-724A-92B4-E3918F9AAC0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32484"/>
          <a:stretch/>
        </p:blipFill>
        <p:spPr>
          <a:xfrm>
            <a:off x="6493933" y="1022846"/>
            <a:ext cx="2609164" cy="4006163"/>
          </a:xfrm>
          <a:prstGeom prst="rect">
            <a:avLst/>
          </a:prstGeom>
        </p:spPr>
      </p:pic>
      <p:grpSp>
        <p:nvGrpSpPr>
          <p:cNvPr id="32" name="Group 31">
            <a:extLst>
              <a:ext uri="{FF2B5EF4-FFF2-40B4-BE49-F238E27FC236}">
                <a16:creationId xmlns:a16="http://schemas.microsoft.com/office/drawing/2014/main" id="{828F7F43-0303-674F-8C88-BDF3ED1BB802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33" name="Freeform 32">
              <a:extLst>
                <a:ext uri="{FF2B5EF4-FFF2-40B4-BE49-F238E27FC236}">
                  <a16:creationId xmlns:a16="http://schemas.microsoft.com/office/drawing/2014/main" id="{8265CAB6-9D84-2C4A-B3B8-490D89FA0B1B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34" name="Picture 33" descr="Logo&#10;&#10;Description automatically generated">
              <a:extLst>
                <a:ext uri="{FF2B5EF4-FFF2-40B4-BE49-F238E27FC236}">
                  <a16:creationId xmlns:a16="http://schemas.microsoft.com/office/drawing/2014/main" id="{CC7FE6AB-4039-344A-AD99-89EC25F60E1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306C1BB7-95D0-B74A-99FB-6EE5640BE9F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5829" y="2375400"/>
            <a:ext cx="2422310" cy="2439070"/>
          </a:xfrm>
          <a:prstGeom prst="ellipse">
            <a:avLst/>
          </a:prstGeom>
          <a:solidFill>
            <a:srgbClr val="E7308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Pullout</a:t>
            </a:r>
            <a:r>
              <a:rPr lang="en-GB" dirty="0"/>
              <a:t> statement</a:t>
            </a:r>
            <a:endParaRPr lang="en-US" dirty="0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C65AF2C-957C-0F40-B65C-3513CD874C5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4561861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5795002C-D205-754B-AEEA-BB4DB444F21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6" y="1022847"/>
            <a:ext cx="4561860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1207FEEC-427A-E943-83DC-2AD7CFBAA71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784897"/>
            <a:ext cx="3288317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20284149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ets 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051348C1-4C77-C444-8A39-3AD4B184E40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41553" r="5681"/>
          <a:stretch/>
        </p:blipFill>
        <p:spPr>
          <a:xfrm flipH="1">
            <a:off x="6261870" y="12145"/>
            <a:ext cx="2882130" cy="4915470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A62293BF-BBB4-C64B-A5EE-5E40B41CB538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27E3DDE3-7CDF-8D49-8310-3C329C4D40CD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1" name="Picture 20" descr="Logo&#10;&#10;Description automatically generated">
              <a:extLst>
                <a:ext uri="{FF2B5EF4-FFF2-40B4-BE49-F238E27FC236}">
                  <a16:creationId xmlns:a16="http://schemas.microsoft.com/office/drawing/2014/main" id="{1DB3D1D5-8D40-FB44-AD42-AB95E56C591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31" name="Text Placeholder 21">
            <a:extLst>
              <a:ext uri="{FF2B5EF4-FFF2-40B4-BE49-F238E27FC236}">
                <a16:creationId xmlns:a16="http://schemas.microsoft.com/office/drawing/2014/main" id="{652BCF50-D559-1246-A48C-D955608414E5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095829" y="2375400"/>
            <a:ext cx="2422310" cy="2439070"/>
          </a:xfrm>
          <a:prstGeom prst="ellipse">
            <a:avLst/>
          </a:prstGeom>
          <a:solidFill>
            <a:srgbClr val="E73081"/>
          </a:solidFill>
        </p:spPr>
        <p:txBody>
          <a:bodyPr anchor="ctr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GB" dirty="0" err="1"/>
              <a:t>Pullout</a:t>
            </a:r>
            <a:r>
              <a:rPr lang="en-GB" dirty="0"/>
              <a:t> statement</a:t>
            </a:r>
            <a:endParaRPr lang="en-US" dirty="0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C04B9FE7-C55F-2343-9D18-E662CE0BDFE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4561861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C13301B8-F731-0D4B-B8F9-A94B56428DB5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6" y="1022847"/>
            <a:ext cx="4561860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2290AEA4-C6DE-9E48-B3A0-B04FA808680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784897"/>
            <a:ext cx="3288317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285141686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FDAB44A4-1C61-E94B-B86B-A8A5C53CA0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934615" y="471754"/>
            <a:ext cx="3485748" cy="3485708"/>
          </a:xfrm>
          <a:prstGeom prst="ellipse">
            <a:avLst/>
          </a:prstGeom>
          <a:solidFill>
            <a:srgbClr val="E73081"/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Pullout statement or key fact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69A5B65B-8C43-8447-B6EA-CC5F3300A3FA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477C41D-6CCF-AB41-B131-17EEB06EB24A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3F4E2ECC-3EFF-6148-855A-06366220D0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E2319850-D4FF-3840-8D9E-796B75D379C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5062736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F2979B18-0183-454D-AA04-131BBA6962A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5" y="1022847"/>
            <a:ext cx="5062735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3C612CE2-FC04-E049-BDAA-1ADE73DCA67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899437"/>
            <a:ext cx="5062735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329737429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9A5B65B-8C43-8447-B6EA-CC5F3300A3FA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477C41D-6CCF-AB41-B131-17EEB06EB24A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3F4E2ECC-3EFF-6148-855A-06366220D0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FF8D0B4D-86AC-A140-8F6C-FD6BDFF820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34633" y="471754"/>
            <a:ext cx="3487297" cy="3485708"/>
          </a:xfrm>
          <a:prstGeom prst="ellipse">
            <a:avLst/>
          </a:prstGeom>
          <a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image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C83BBF24-8FD7-DD4F-8C5C-59A0BD51C50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5062736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349DDB0E-BB29-2D45-94BC-9AF34FF045B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5" y="1022847"/>
            <a:ext cx="5062735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33ED0DED-FFA6-4D42-97B2-98170B2D24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4775" y="1899437"/>
            <a:ext cx="5062735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88093922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eneric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69A5B65B-8C43-8447-B6EA-CC5F3300A3FA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5477C41D-6CCF-AB41-B131-17EEB06EB24A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3F4E2ECC-3EFF-6148-855A-06366220D0A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8" name="Picture Placeholder 13">
            <a:extLst>
              <a:ext uri="{FF2B5EF4-FFF2-40B4-BE49-F238E27FC236}">
                <a16:creationId xmlns:a16="http://schemas.microsoft.com/office/drawing/2014/main" id="{FF8D0B4D-86AC-A140-8F6C-FD6BDFF82071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5934633" y="471754"/>
            <a:ext cx="3487297" cy="3485708"/>
          </a:xfrm>
          <a:prstGeom prst="ellipse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image</a:t>
            </a:r>
          </a:p>
        </p:txBody>
      </p: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73228049-FBAF-6647-94CB-1B0ECB40D9C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5062736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5" name="Text Placeholder 21">
            <a:extLst>
              <a:ext uri="{FF2B5EF4-FFF2-40B4-BE49-F238E27FC236}">
                <a16:creationId xmlns:a16="http://schemas.microsoft.com/office/drawing/2014/main" id="{24DAE749-05F0-704F-8DA3-D976E66422D1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5" y="1022847"/>
            <a:ext cx="5062735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4B96D83F-B303-0241-B5A1-811B1847FD2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64775" y="1899437"/>
            <a:ext cx="5062735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28356247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 Page 4">
    <p:bg>
      <p:bgPr>
        <a:solidFill>
          <a:schemeClr val="bg1"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8DCC496-A0A4-7940-AF3B-DF1D824FD904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16E2036-DC5F-A94C-9D83-D865A9F4E201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EF761FB7-A2B9-7540-8501-68C0F71505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51B9090-B43A-4A4F-BC7C-3A5C0FFF90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784897"/>
            <a:ext cx="3527946" cy="272435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23" name="Text Placeholder 21">
            <a:extLst>
              <a:ext uri="{FF2B5EF4-FFF2-40B4-BE49-F238E27FC236}">
                <a16:creationId xmlns:a16="http://schemas.microsoft.com/office/drawing/2014/main" id="{0F8C0815-4AAC-F646-8A28-BF97DA2949E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362445" y="1784897"/>
            <a:ext cx="3527945" cy="272435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Bullet points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620EA341-2D67-5B4B-A5EF-5923EC5B82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4" y="503766"/>
            <a:ext cx="7325615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7104C3BF-57AE-304D-A324-0AE29AE237C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5" y="1022847"/>
            <a:ext cx="7325614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</p:spTree>
    <p:extLst>
      <p:ext uri="{BB962C8B-B14F-4D97-AF65-F5344CB8AC3E}">
        <p14:creationId xmlns:p14="http://schemas.microsoft.com/office/powerpoint/2010/main" val="47719909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Generic Page 4">
    <p:bg>
      <p:bgPr>
        <a:solidFill>
          <a:schemeClr val="bg1"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>
            <a:extLst>
              <a:ext uri="{FF2B5EF4-FFF2-40B4-BE49-F238E27FC236}">
                <a16:creationId xmlns:a16="http://schemas.microsoft.com/office/drawing/2014/main" id="{48DCC496-A0A4-7940-AF3B-DF1D824FD904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16E2036-DC5F-A94C-9D83-D865A9F4E201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EF761FB7-A2B9-7540-8501-68C0F71505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051B9090-B43A-4A4F-BC7C-3A5C0FFF9047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4" y="1375317"/>
            <a:ext cx="4007225" cy="313393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620EA341-2D67-5B4B-A5EF-5923EC5B82FD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4" y="503766"/>
            <a:ext cx="7325615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03A427B-97AC-2243-A1BB-19B6AE217CD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913313" y="1371396"/>
            <a:ext cx="2899975" cy="313392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7340422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Circle Image - COPY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B2D0C18B-8404-5C42-A01D-09B80E1B0519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-933944" y="2003395"/>
            <a:ext cx="3917690" cy="3915905"/>
          </a:xfrm>
          <a:prstGeom prst="ellipse">
            <a:avLst/>
          </a:pr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76200">
            <a:solidFill>
              <a:schemeClr val="tx2"/>
            </a:solidFill>
          </a:ln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icon to change image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45A53DC-530E-1144-8343-811E4FF3C93B}"/>
              </a:ext>
            </a:extLst>
          </p:cNvPr>
          <p:cNvSpPr/>
          <p:nvPr userDrawn="1"/>
        </p:nvSpPr>
        <p:spPr>
          <a:xfrm>
            <a:off x="1504096" y="650267"/>
            <a:ext cx="2973781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</a:t>
            </a:r>
            <a:b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Header</a:t>
            </a:r>
            <a:b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3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Here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A1F002-F94C-454C-92A9-B7AFEAC4D68F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1000A088-2253-7444-90DD-6AB1C402B3EC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8E7C3174-4650-2B44-9846-04556B15BA2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4DEC0ACF-687E-3E4E-9E5A-08242E28482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38100" y="2167154"/>
            <a:ext cx="4310113" cy="190670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AD5ECC69-D9C6-254B-A739-4DC4C33F302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8102" y="1007822"/>
            <a:ext cx="4310114" cy="99557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1576D1E5-8E23-9A44-8FA2-09C7B4FC25B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504096" y="466782"/>
            <a:ext cx="2612029" cy="2611999"/>
          </a:xfrm>
          <a:prstGeom prst="ellipse">
            <a:avLst/>
          </a:prstGeom>
          <a:solidFill>
            <a:srgbClr val="E73081"/>
          </a:solidFill>
        </p:spPr>
        <p:txBody>
          <a:bodyPr lIns="36000" tIns="46800" rIns="36000" anchor="ctr" anchorCtr="0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Heading here</a:t>
            </a:r>
          </a:p>
        </p:txBody>
      </p:sp>
    </p:spTree>
    <p:extLst>
      <p:ext uri="{BB962C8B-B14F-4D97-AF65-F5344CB8AC3E}">
        <p14:creationId xmlns:p14="http://schemas.microsoft.com/office/powerpoint/2010/main" val="31572245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eneric Pag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5F29AC8A-0ECA-DC48-B6AB-1E61DBEE7E1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15687" y="359487"/>
            <a:ext cx="3696368" cy="3696325"/>
          </a:xfrm>
          <a:prstGeom prst="ellipse">
            <a:avLst/>
          </a:prstGeom>
          <a:solidFill>
            <a:srgbClr val="E73081"/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Statement Here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78E55A3E-DC5F-D14A-936C-E1C59184B1D7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438100" y="2167154"/>
            <a:ext cx="4310113" cy="190670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400" b="0">
                <a:solidFill>
                  <a:schemeClr val="bg2">
                    <a:lumMod val="5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8E0D3BD7-72C6-4D46-A10B-16E68E8F2456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2" name="Freeform 11">
              <a:extLst>
                <a:ext uri="{FF2B5EF4-FFF2-40B4-BE49-F238E27FC236}">
                  <a16:creationId xmlns:a16="http://schemas.microsoft.com/office/drawing/2014/main" id="{31704877-8B77-6447-97D0-2300B3A3D85D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3" name="Picture 12" descr="Logo&#10;&#10;Description automatically generated">
              <a:extLst>
                <a:ext uri="{FF2B5EF4-FFF2-40B4-BE49-F238E27FC236}">
                  <a16:creationId xmlns:a16="http://schemas.microsoft.com/office/drawing/2014/main" id="{114FA118-4B0A-A941-8220-1B371857F021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6579702E-5F17-6640-8617-5B82790AAD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438102" y="1007822"/>
            <a:ext cx="4310114" cy="995574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</p:spTree>
    <p:extLst>
      <p:ext uri="{BB962C8B-B14F-4D97-AF65-F5344CB8AC3E}">
        <p14:creationId xmlns:p14="http://schemas.microsoft.com/office/powerpoint/2010/main" val="141502737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Generic P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39BD4BB1-F209-DF47-83C8-0A14A4BC5BCF}"/>
              </a:ext>
            </a:extLst>
          </p:cNvPr>
          <p:cNvSpPr/>
          <p:nvPr userDrawn="1"/>
        </p:nvSpPr>
        <p:spPr>
          <a:xfrm>
            <a:off x="0" y="0"/>
            <a:ext cx="6981028" cy="5143498"/>
          </a:xfrm>
          <a:custGeom>
            <a:avLst/>
            <a:gdLst>
              <a:gd name="connsiteX0" fmla="*/ 0 w 6981028"/>
              <a:gd name="connsiteY0" fmla="*/ 0 h 5143498"/>
              <a:gd name="connsiteX1" fmla="*/ 6611244 w 6981028"/>
              <a:gd name="connsiteY1" fmla="*/ 0 h 5143498"/>
              <a:gd name="connsiteX2" fmla="*/ 6673169 w 6981028"/>
              <a:gd name="connsiteY2" fmla="*/ 157058 h 5143498"/>
              <a:gd name="connsiteX3" fmla="*/ 6981028 w 6981028"/>
              <a:gd name="connsiteY3" fmla="*/ 1901498 h 5143498"/>
              <a:gd name="connsiteX4" fmla="*/ 5822487 w 6981028"/>
              <a:gd name="connsiteY4" fmla="*/ 5128717 h 5143498"/>
              <a:gd name="connsiteX5" fmla="*/ 5809683 w 6981028"/>
              <a:gd name="connsiteY5" fmla="*/ 5143498 h 5143498"/>
              <a:gd name="connsiteX6" fmla="*/ 0 w 6981028"/>
              <a:gd name="connsiteY6" fmla="*/ 5143498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81028" h="5143498">
                <a:moveTo>
                  <a:pt x="0" y="0"/>
                </a:moveTo>
                <a:lnTo>
                  <a:pt x="6611244" y="0"/>
                </a:lnTo>
                <a:lnTo>
                  <a:pt x="6673169" y="157058"/>
                </a:lnTo>
                <a:cubicBezTo>
                  <a:pt x="6872334" y="701002"/>
                  <a:pt x="6981028" y="1288557"/>
                  <a:pt x="6981028" y="1901498"/>
                </a:cubicBezTo>
                <a:cubicBezTo>
                  <a:pt x="6981028" y="3127381"/>
                  <a:pt x="6546252" y="4251716"/>
                  <a:pt x="5822487" y="5128717"/>
                </a:cubicBezTo>
                <a:lnTo>
                  <a:pt x="5809683" y="5143498"/>
                </a:lnTo>
                <a:lnTo>
                  <a:pt x="0" y="5143498"/>
                </a:lnTo>
                <a:close/>
              </a:path>
            </a:pathLst>
          </a:custGeom>
          <a:solidFill>
            <a:srgbClr val="E73081">
              <a:alpha val="1511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8" name="Text Placeholder 21">
            <a:extLst>
              <a:ext uri="{FF2B5EF4-FFF2-40B4-BE49-F238E27FC236}">
                <a16:creationId xmlns:a16="http://schemas.microsoft.com/office/drawing/2014/main" id="{0CAA9432-C518-144A-AA5A-8AFE68FA8DD6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2789" y="523596"/>
            <a:ext cx="3485748" cy="3485708"/>
          </a:xfrm>
          <a:prstGeom prst="ellipse">
            <a:avLst/>
          </a:prstGeom>
          <a:solidFill>
            <a:srgbClr val="8F0055">
              <a:alpha val="90091"/>
            </a:srgbClr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Pullout statement or key fact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400BDF81-22DB-CC43-B9FA-6795A24E7EA2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20" name="Freeform 19">
              <a:extLst>
                <a:ext uri="{FF2B5EF4-FFF2-40B4-BE49-F238E27FC236}">
                  <a16:creationId xmlns:a16="http://schemas.microsoft.com/office/drawing/2014/main" id="{9AFE9BA5-D28D-824F-9D64-908151C0686E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21" name="Picture 20" descr="Logo&#10;&#10;Description automatically generated">
              <a:extLst>
                <a:ext uri="{FF2B5EF4-FFF2-40B4-BE49-F238E27FC236}">
                  <a16:creationId xmlns:a16="http://schemas.microsoft.com/office/drawing/2014/main" id="{593B3100-E1AF-9D41-9078-AD61510DBA9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A01A0FFB-61D6-A245-B638-F3268CCE528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4775" y="513430"/>
            <a:ext cx="4543447" cy="700375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5E65138C-54F4-8B47-B4DE-5734D3B349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434848"/>
            <a:ext cx="4543447" cy="319522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269305156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Generic Pag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>
            <a:extLst>
              <a:ext uri="{FF2B5EF4-FFF2-40B4-BE49-F238E27FC236}">
                <a16:creationId xmlns:a16="http://schemas.microsoft.com/office/drawing/2014/main" id="{39BD4BB1-F209-DF47-83C8-0A14A4BC5BCF}"/>
              </a:ext>
            </a:extLst>
          </p:cNvPr>
          <p:cNvSpPr/>
          <p:nvPr userDrawn="1"/>
        </p:nvSpPr>
        <p:spPr>
          <a:xfrm>
            <a:off x="0" y="0"/>
            <a:ext cx="6981028" cy="5143498"/>
          </a:xfrm>
          <a:custGeom>
            <a:avLst/>
            <a:gdLst>
              <a:gd name="connsiteX0" fmla="*/ 0 w 6981028"/>
              <a:gd name="connsiteY0" fmla="*/ 0 h 5143498"/>
              <a:gd name="connsiteX1" fmla="*/ 6611244 w 6981028"/>
              <a:gd name="connsiteY1" fmla="*/ 0 h 5143498"/>
              <a:gd name="connsiteX2" fmla="*/ 6673169 w 6981028"/>
              <a:gd name="connsiteY2" fmla="*/ 157058 h 5143498"/>
              <a:gd name="connsiteX3" fmla="*/ 6981028 w 6981028"/>
              <a:gd name="connsiteY3" fmla="*/ 1901498 h 5143498"/>
              <a:gd name="connsiteX4" fmla="*/ 5822487 w 6981028"/>
              <a:gd name="connsiteY4" fmla="*/ 5128717 h 5143498"/>
              <a:gd name="connsiteX5" fmla="*/ 5809683 w 6981028"/>
              <a:gd name="connsiteY5" fmla="*/ 5143498 h 5143498"/>
              <a:gd name="connsiteX6" fmla="*/ 0 w 6981028"/>
              <a:gd name="connsiteY6" fmla="*/ 5143498 h 51434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981028" h="5143498">
                <a:moveTo>
                  <a:pt x="0" y="0"/>
                </a:moveTo>
                <a:lnTo>
                  <a:pt x="6611244" y="0"/>
                </a:lnTo>
                <a:lnTo>
                  <a:pt x="6673169" y="157058"/>
                </a:lnTo>
                <a:cubicBezTo>
                  <a:pt x="6872334" y="701002"/>
                  <a:pt x="6981028" y="1288557"/>
                  <a:pt x="6981028" y="1901498"/>
                </a:cubicBezTo>
                <a:cubicBezTo>
                  <a:pt x="6981028" y="3127381"/>
                  <a:pt x="6546252" y="4251716"/>
                  <a:pt x="5822487" y="5128717"/>
                </a:cubicBezTo>
                <a:lnTo>
                  <a:pt x="5809683" y="5143498"/>
                </a:lnTo>
                <a:lnTo>
                  <a:pt x="0" y="5143498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4C32B77-4685-8C48-A927-236C51AFC0A3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6F1BA64F-2698-E846-9687-2C92F3CAE212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9" name="Picture 8" descr="Logo&#10;&#10;Description automatically generated">
              <a:extLst>
                <a:ext uri="{FF2B5EF4-FFF2-40B4-BE49-F238E27FC236}">
                  <a16:creationId xmlns:a16="http://schemas.microsoft.com/office/drawing/2014/main" id="{51D5C4A8-6A2A-CD4A-9DB7-97842073D45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75E70BA5-7954-5B45-8990-1226F1A1EB5F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462789" y="523596"/>
            <a:ext cx="3485748" cy="3485708"/>
          </a:xfrm>
          <a:prstGeom prst="ellipse">
            <a:avLst/>
          </a:prstGeom>
          <a:solidFill>
            <a:srgbClr val="8F0055">
              <a:alpha val="90091"/>
            </a:srgbClr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Pullout statement or key fact</a:t>
            </a:r>
          </a:p>
        </p:txBody>
      </p:sp>
      <p:sp>
        <p:nvSpPr>
          <p:cNvPr id="19" name="Text Placeholder 21">
            <a:extLst>
              <a:ext uri="{FF2B5EF4-FFF2-40B4-BE49-F238E27FC236}">
                <a16:creationId xmlns:a16="http://schemas.microsoft.com/office/drawing/2014/main" id="{0908838E-FD5B-224E-8E9C-45E29886854A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64775" y="513430"/>
            <a:ext cx="4543447" cy="700375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2535B55A-89FA-8D47-B7A0-4490354C9C0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4775" y="1434848"/>
            <a:ext cx="4543447" cy="319522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89444916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FBD8712D-9941-4042-8C13-BEEC2AE55914}"/>
              </a:ext>
            </a:extLst>
          </p:cNvPr>
          <p:cNvSpPr/>
          <p:nvPr userDrawn="1"/>
        </p:nvSpPr>
        <p:spPr>
          <a:xfrm rot="10800000">
            <a:off x="3155991" y="4045"/>
            <a:ext cx="5988008" cy="5139455"/>
          </a:xfrm>
          <a:custGeom>
            <a:avLst/>
            <a:gdLst>
              <a:gd name="connsiteX0" fmla="*/ 4426214 w 5988008"/>
              <a:gd name="connsiteY0" fmla="*/ 5139455 h 5139455"/>
              <a:gd name="connsiteX1" fmla="*/ 0 w 5988008"/>
              <a:gd name="connsiteY1" fmla="*/ 5139455 h 5139455"/>
              <a:gd name="connsiteX2" fmla="*/ 0 w 5988008"/>
              <a:gd name="connsiteY2" fmla="*/ 0 h 5139455"/>
              <a:gd name="connsiteX3" fmla="*/ 5933127 w 5988008"/>
              <a:gd name="connsiteY3" fmla="*/ 0 h 5139455"/>
              <a:gd name="connsiteX4" fmla="*/ 5961214 w 5988008"/>
              <a:gd name="connsiteY4" fmla="*/ 210572 h 5139455"/>
              <a:gd name="connsiteX5" fmla="*/ 5988008 w 5988008"/>
              <a:gd name="connsiteY5" fmla="*/ 816787 h 5139455"/>
              <a:gd name="connsiteX6" fmla="*/ 4443286 w 5988008"/>
              <a:gd name="connsiteY6" fmla="*/ 5119747 h 513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8008" h="5139455">
                <a:moveTo>
                  <a:pt x="4426214" y="5139455"/>
                </a:moveTo>
                <a:lnTo>
                  <a:pt x="0" y="5139455"/>
                </a:lnTo>
                <a:lnTo>
                  <a:pt x="0" y="0"/>
                </a:lnTo>
                <a:lnTo>
                  <a:pt x="5933127" y="0"/>
                </a:lnTo>
                <a:lnTo>
                  <a:pt x="5961214" y="210572"/>
                </a:lnTo>
                <a:cubicBezTo>
                  <a:pt x="5978950" y="410275"/>
                  <a:pt x="5988008" y="612473"/>
                  <a:pt x="5988008" y="816787"/>
                </a:cubicBezTo>
                <a:cubicBezTo>
                  <a:pt x="5988008" y="2451298"/>
                  <a:pt x="5408306" y="3950412"/>
                  <a:pt x="4443286" y="5119747"/>
                </a:cubicBezTo>
                <a:close/>
              </a:path>
            </a:pathLst>
          </a:custGeom>
          <a:solidFill>
            <a:srgbClr val="47B6B7">
              <a:alpha val="25055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F6D10921-8767-E74C-9553-92EAF01FB6D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774" y="828895"/>
            <a:ext cx="3485748" cy="3485708"/>
          </a:xfrm>
          <a:prstGeom prst="ellipse">
            <a:avLst/>
          </a:prstGeom>
          <a:solidFill>
            <a:srgbClr val="E73081">
              <a:alpha val="90091"/>
            </a:srgbClr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Heading or statement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2D125F6-B3AA-F049-A767-F997DC7ABBA6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8" name="Freeform 17">
              <a:extLst>
                <a:ext uri="{FF2B5EF4-FFF2-40B4-BE49-F238E27FC236}">
                  <a16:creationId xmlns:a16="http://schemas.microsoft.com/office/drawing/2014/main" id="{5F5F3B19-EAB2-794E-8F9B-DFBB498C292A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9" name="Picture 18" descr="Logo&#10;&#10;Description automatically generated">
              <a:extLst>
                <a:ext uri="{FF2B5EF4-FFF2-40B4-BE49-F238E27FC236}">
                  <a16:creationId xmlns:a16="http://schemas.microsoft.com/office/drawing/2014/main" id="{B5D37108-4A69-2C40-B222-2984B07E99A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028332BF-AF61-F742-900D-B6ED1F276E6C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00553" y="667055"/>
            <a:ext cx="4163121" cy="700067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B4A905C1-1DBB-D84C-A8EE-7C57439B5A0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00553" y="1404983"/>
            <a:ext cx="4163121" cy="291616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12539657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Generic Pag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Freeform 13">
            <a:extLst>
              <a:ext uri="{FF2B5EF4-FFF2-40B4-BE49-F238E27FC236}">
                <a16:creationId xmlns:a16="http://schemas.microsoft.com/office/drawing/2014/main" id="{FBD8712D-9941-4042-8C13-BEEC2AE55914}"/>
              </a:ext>
            </a:extLst>
          </p:cNvPr>
          <p:cNvSpPr/>
          <p:nvPr userDrawn="1"/>
        </p:nvSpPr>
        <p:spPr>
          <a:xfrm rot="10800000">
            <a:off x="3155991" y="4045"/>
            <a:ext cx="5988008" cy="5139455"/>
          </a:xfrm>
          <a:custGeom>
            <a:avLst/>
            <a:gdLst>
              <a:gd name="connsiteX0" fmla="*/ 4426214 w 5988008"/>
              <a:gd name="connsiteY0" fmla="*/ 5139455 h 5139455"/>
              <a:gd name="connsiteX1" fmla="*/ 0 w 5988008"/>
              <a:gd name="connsiteY1" fmla="*/ 5139455 h 5139455"/>
              <a:gd name="connsiteX2" fmla="*/ 0 w 5988008"/>
              <a:gd name="connsiteY2" fmla="*/ 0 h 5139455"/>
              <a:gd name="connsiteX3" fmla="*/ 5933127 w 5988008"/>
              <a:gd name="connsiteY3" fmla="*/ 0 h 5139455"/>
              <a:gd name="connsiteX4" fmla="*/ 5961214 w 5988008"/>
              <a:gd name="connsiteY4" fmla="*/ 210572 h 5139455"/>
              <a:gd name="connsiteX5" fmla="*/ 5988008 w 5988008"/>
              <a:gd name="connsiteY5" fmla="*/ 816787 h 5139455"/>
              <a:gd name="connsiteX6" fmla="*/ 4443286 w 5988008"/>
              <a:gd name="connsiteY6" fmla="*/ 5119747 h 51394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988008" h="5139455">
                <a:moveTo>
                  <a:pt x="4426214" y="5139455"/>
                </a:moveTo>
                <a:lnTo>
                  <a:pt x="0" y="5139455"/>
                </a:lnTo>
                <a:lnTo>
                  <a:pt x="0" y="0"/>
                </a:lnTo>
                <a:lnTo>
                  <a:pt x="5933127" y="0"/>
                </a:lnTo>
                <a:lnTo>
                  <a:pt x="5961214" y="210572"/>
                </a:lnTo>
                <a:cubicBezTo>
                  <a:pt x="5978950" y="410275"/>
                  <a:pt x="5988008" y="612473"/>
                  <a:pt x="5988008" y="816787"/>
                </a:cubicBezTo>
                <a:cubicBezTo>
                  <a:pt x="5988008" y="2451298"/>
                  <a:pt x="5408306" y="3950412"/>
                  <a:pt x="4443286" y="5119747"/>
                </a:cubicBezTo>
                <a:close/>
              </a:path>
            </a:pathLst>
          </a:cu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84535B01-7876-574B-8F81-C35748C3AF59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B67E07FA-4CF8-C649-B282-4C3790311A37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 descr="Logo&#10;&#10;Description automatically generated">
              <a:extLst>
                <a:ext uri="{FF2B5EF4-FFF2-40B4-BE49-F238E27FC236}">
                  <a16:creationId xmlns:a16="http://schemas.microsoft.com/office/drawing/2014/main" id="{44701371-B79B-2348-B2A3-8B46128C8AD5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8" name="Text Placeholder 21">
            <a:extLst>
              <a:ext uri="{FF2B5EF4-FFF2-40B4-BE49-F238E27FC236}">
                <a16:creationId xmlns:a16="http://schemas.microsoft.com/office/drawing/2014/main" id="{0AADEFBA-3A16-F846-A9F4-9D74EE3E1C5C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51774" y="828895"/>
            <a:ext cx="3485748" cy="3485708"/>
          </a:xfrm>
          <a:prstGeom prst="ellipse">
            <a:avLst/>
          </a:prstGeom>
          <a:solidFill>
            <a:srgbClr val="47B6B7">
              <a:alpha val="90091"/>
            </a:srgbClr>
          </a:solidFill>
        </p:spPr>
        <p:txBody>
          <a:bodyPr anchor="ctr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Heading or statement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7FC46049-B192-8542-BF40-98424DBD5F6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00553" y="667055"/>
            <a:ext cx="4163121" cy="700067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lnSpc>
                <a:spcPct val="100000"/>
              </a:lnSpc>
              <a:buNone/>
              <a:defRPr sz="2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DCEEE744-60C4-C342-90F3-0FD9B00BA51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600553" y="1404983"/>
            <a:ext cx="4163121" cy="291616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419972441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Page 4">
    <p:bg>
      <p:bgPr>
        <a:solidFill>
          <a:schemeClr val="bg1">
            <a:alpha val="16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>
            <a:extLst>
              <a:ext uri="{FF2B5EF4-FFF2-40B4-BE49-F238E27FC236}">
                <a16:creationId xmlns:a16="http://schemas.microsoft.com/office/drawing/2014/main" id="{C9EFF7DC-4945-1742-B9BC-69FFA959B709}"/>
              </a:ext>
            </a:extLst>
          </p:cNvPr>
          <p:cNvSpPr/>
          <p:nvPr userDrawn="1"/>
        </p:nvSpPr>
        <p:spPr>
          <a:xfrm>
            <a:off x="5966272" y="38611"/>
            <a:ext cx="3077242" cy="3077242"/>
          </a:xfrm>
          <a:prstGeom prst="ellipse">
            <a:avLst/>
          </a:prstGeom>
          <a:solidFill>
            <a:srgbClr val="E7308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3ABD9C9D-0CB2-6642-8CBB-5A88999C5519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760258" y="2134531"/>
            <a:ext cx="2412029" cy="2412000"/>
          </a:xfrm>
          <a:prstGeom prst="ellipse">
            <a:avLst/>
          </a:prstGeom>
          <a:solidFill>
            <a:srgbClr val="8F0055"/>
          </a:solidFill>
        </p:spPr>
        <p:txBody>
          <a:bodyPr lIns="36000" rIns="36000" anchor="ctr" anchorCtr="0">
            <a:normAutofit/>
          </a:bodyPr>
          <a:lstStyle>
            <a:lvl1pPr marL="0" indent="0" algn="ctr">
              <a:lnSpc>
                <a:spcPct val="110000"/>
              </a:lnSpc>
              <a:buNone/>
              <a:defRPr sz="18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Pullout or key fact</a:t>
            </a:r>
          </a:p>
        </p:txBody>
      </p:sp>
      <p:sp>
        <p:nvSpPr>
          <p:cNvPr id="11" name="Text Placeholder 21">
            <a:extLst>
              <a:ext uri="{FF2B5EF4-FFF2-40B4-BE49-F238E27FC236}">
                <a16:creationId xmlns:a16="http://schemas.microsoft.com/office/drawing/2014/main" id="{51CDB4B9-B5FD-8447-9D76-18779253B9B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673839" y="747937"/>
            <a:ext cx="2412029" cy="798118"/>
          </a:xfrm>
          <a:prstGeom prst="rect">
            <a:avLst/>
          </a:prstGeom>
        </p:spPr>
        <p:txBody>
          <a:bodyPr anchor="b" anchorCtr="1"/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STATISTIC / FACT</a:t>
            </a:r>
          </a:p>
        </p:txBody>
      </p:sp>
      <p:sp>
        <p:nvSpPr>
          <p:cNvPr id="12" name="Text Placeholder 21">
            <a:extLst>
              <a:ext uri="{FF2B5EF4-FFF2-40B4-BE49-F238E27FC236}">
                <a16:creationId xmlns:a16="http://schemas.microsoft.com/office/drawing/2014/main" id="{43F1DF0F-800C-6E48-86E8-B517AEA3F5A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673839" y="2299645"/>
            <a:ext cx="2412029" cy="726803"/>
          </a:xfrm>
          <a:prstGeom prst="rect">
            <a:avLst/>
          </a:prstGeom>
        </p:spPr>
        <p:txBody>
          <a:bodyPr anchor="t" anchorCtr="1"/>
          <a:lstStyle>
            <a:lvl1pPr marL="0" indent="0" algn="ctr">
              <a:buNone/>
              <a:defRPr sz="1400" b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Add text here</a:t>
            </a:r>
          </a:p>
        </p:txBody>
      </p:sp>
      <p:sp>
        <p:nvSpPr>
          <p:cNvPr id="13" name="Text Placeholder 21">
            <a:extLst>
              <a:ext uri="{FF2B5EF4-FFF2-40B4-BE49-F238E27FC236}">
                <a16:creationId xmlns:a16="http://schemas.microsoft.com/office/drawing/2014/main" id="{30F81D5D-37C3-974D-A60F-FAC9CE47EE1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6673839" y="1464517"/>
            <a:ext cx="2412029" cy="894219"/>
          </a:xfrm>
          <a:prstGeom prst="rect">
            <a:avLst/>
          </a:prstGeom>
        </p:spPr>
        <p:txBody>
          <a:bodyPr anchor="ctr" anchorCtr="0"/>
          <a:lstStyle>
            <a:lvl1pPr marL="0" indent="0" algn="ctr">
              <a:buNone/>
              <a:defRPr sz="60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100%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8DCC496-A0A4-7940-AF3B-DF1D824FD904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F16E2036-DC5F-A94C-9D83-D865A9F4E201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6" name="Picture 15" descr="Logo&#10;&#10;Description automatically generated">
              <a:extLst>
                <a:ext uri="{FF2B5EF4-FFF2-40B4-BE49-F238E27FC236}">
                  <a16:creationId xmlns:a16="http://schemas.microsoft.com/office/drawing/2014/main" id="{EF761FB7-A2B9-7540-8501-68C0F715057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20" name="Text Placeholder 21">
            <a:extLst>
              <a:ext uri="{FF2B5EF4-FFF2-40B4-BE49-F238E27FC236}">
                <a16:creationId xmlns:a16="http://schemas.microsoft.com/office/drawing/2014/main" id="{53A50B5C-F52B-304B-8517-9EBCE2ECFEE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503766"/>
            <a:ext cx="5062736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8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  <p:sp>
        <p:nvSpPr>
          <p:cNvPr id="21" name="Text Placeholder 21">
            <a:extLst>
              <a:ext uri="{FF2B5EF4-FFF2-40B4-BE49-F238E27FC236}">
                <a16:creationId xmlns:a16="http://schemas.microsoft.com/office/drawing/2014/main" id="{93B9DB0E-CC08-8C40-9A5E-BFA68F0CFA8E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4775" y="1022847"/>
            <a:ext cx="5062735" cy="331790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0">
                <a:solidFill>
                  <a:srgbClr val="47B6B7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Sub heading / intro copy</a:t>
            </a:r>
          </a:p>
        </p:txBody>
      </p:sp>
      <p:sp>
        <p:nvSpPr>
          <p:cNvPr id="22" name="Text Placeholder 21">
            <a:extLst>
              <a:ext uri="{FF2B5EF4-FFF2-40B4-BE49-F238E27FC236}">
                <a16:creationId xmlns:a16="http://schemas.microsoft.com/office/drawing/2014/main" id="{11ED01C0-9437-FE4E-855E-603F5E7D2FED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64776" y="1825255"/>
            <a:ext cx="3818968" cy="2865302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</p:spTree>
    <p:extLst>
      <p:ext uri="{BB962C8B-B14F-4D97-AF65-F5344CB8AC3E}">
        <p14:creationId xmlns:p14="http://schemas.microsoft.com/office/powerpoint/2010/main" val="3464214674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Table Page - COPY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F4E9271C-54A6-E24F-85DA-A553D4C1F1B2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F177D4AF-D9DF-E446-8974-71047B7E68BD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8" name="Picture 7" descr="Logo&#10;&#10;Description automatically generated">
              <a:extLst>
                <a:ext uri="{FF2B5EF4-FFF2-40B4-BE49-F238E27FC236}">
                  <a16:creationId xmlns:a16="http://schemas.microsoft.com/office/drawing/2014/main" id="{C3EBDCDD-8BE0-1B4B-81FC-04F856F86073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44B27C3D-EF38-8149-8150-8D9ECD5BEE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406277"/>
            <a:ext cx="7070093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</p:spTree>
    <p:extLst>
      <p:ext uri="{BB962C8B-B14F-4D97-AF65-F5344CB8AC3E}">
        <p14:creationId xmlns:p14="http://schemas.microsoft.com/office/powerpoint/2010/main" val="210441805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Pie Chart - COPY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EBEE85B9-6054-1545-A9D2-A689A3FA1E9C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C639C70B-4910-BE48-AC90-EDC668EC55A5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 descr="Logo&#10;&#10;Description automatically generated">
              <a:extLst>
                <a:ext uri="{FF2B5EF4-FFF2-40B4-BE49-F238E27FC236}">
                  <a16:creationId xmlns:a16="http://schemas.microsoft.com/office/drawing/2014/main" id="{2BCF07EE-D51F-DA42-806B-0A3523870B2C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14" name="Text Placeholder 21">
            <a:extLst>
              <a:ext uri="{FF2B5EF4-FFF2-40B4-BE49-F238E27FC236}">
                <a16:creationId xmlns:a16="http://schemas.microsoft.com/office/drawing/2014/main" id="{E5D7230E-98C9-2F4B-88DA-83F5D55B8451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171918" y="1306967"/>
            <a:ext cx="2565862" cy="2748523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Font typeface="Arial" panose="020B0604020202020204" pitchFamily="34" charset="0"/>
              <a:buNone/>
              <a:defRPr sz="1200" b="0">
                <a:solidFill>
                  <a:srgbClr val="57575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Body Copy</a:t>
            </a:r>
          </a:p>
        </p:txBody>
      </p: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72F9A01A-1F42-6044-83F0-45A73B644B1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406277"/>
            <a:ext cx="7070093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</p:spTree>
    <p:extLst>
      <p:ext uri="{BB962C8B-B14F-4D97-AF65-F5344CB8AC3E}">
        <p14:creationId xmlns:p14="http://schemas.microsoft.com/office/powerpoint/2010/main" val="120914640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XAMPLE Bar Chart - COPY P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D373007-8F7A-C34A-AA1F-CB7C356810EE}"/>
              </a:ext>
            </a:extLst>
          </p:cNvPr>
          <p:cNvGraphicFramePr/>
          <p:nvPr userDrawn="1">
            <p:extLst>
              <p:ext uri="{D42A27DB-BD31-4B8C-83A1-F6EECF244321}">
                <p14:modId xmlns:p14="http://schemas.microsoft.com/office/powerpoint/2010/main" val="747337444"/>
              </p:ext>
            </p:extLst>
          </p:nvPr>
        </p:nvGraphicFramePr>
        <p:xfrm>
          <a:off x="564775" y="1330372"/>
          <a:ext cx="6941889" cy="35240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pSp>
        <p:nvGrpSpPr>
          <p:cNvPr id="5" name="Group 4">
            <a:extLst>
              <a:ext uri="{FF2B5EF4-FFF2-40B4-BE49-F238E27FC236}">
                <a16:creationId xmlns:a16="http://schemas.microsoft.com/office/drawing/2014/main" id="{32BAA1D1-9458-084F-A694-56B957DF82BD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6" name="Freeform 5">
              <a:extLst>
                <a:ext uri="{FF2B5EF4-FFF2-40B4-BE49-F238E27FC236}">
                  <a16:creationId xmlns:a16="http://schemas.microsoft.com/office/drawing/2014/main" id="{F7EC1F3E-C731-1149-AEB0-4864BC3A97B6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7" name="Picture 6" descr="Logo&#10;&#10;Description automatically generated">
              <a:extLst>
                <a:ext uri="{FF2B5EF4-FFF2-40B4-BE49-F238E27FC236}">
                  <a16:creationId xmlns:a16="http://schemas.microsoft.com/office/drawing/2014/main" id="{5EACCE0A-C101-9D48-82E8-FA07A1C61790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sp>
        <p:nvSpPr>
          <p:cNvPr id="9" name="Text Placeholder 21">
            <a:extLst>
              <a:ext uri="{FF2B5EF4-FFF2-40B4-BE49-F238E27FC236}">
                <a16:creationId xmlns:a16="http://schemas.microsoft.com/office/drawing/2014/main" id="{A6E576F8-8E83-8449-AD05-619E886BF1C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64775" y="406277"/>
            <a:ext cx="7070093" cy="466661"/>
          </a:xfrm>
          <a:prstGeom prst="rect">
            <a:avLst/>
          </a:prstGeom>
        </p:spPr>
        <p:txBody>
          <a:bodyPr anchor="t" anchorCtr="0"/>
          <a:lstStyle>
            <a:lvl1pPr marL="0" indent="0" algn="l">
              <a:buNone/>
              <a:defRPr sz="2000" b="1">
                <a:solidFill>
                  <a:srgbClr val="E7308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Slide heading</a:t>
            </a:r>
          </a:p>
        </p:txBody>
      </p:sp>
    </p:spTree>
    <p:extLst>
      <p:ext uri="{BB962C8B-B14F-4D97-AF65-F5344CB8AC3E}">
        <p14:creationId xmlns:p14="http://schemas.microsoft.com/office/powerpoint/2010/main" val="3871624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 Office Contact Details">
    <p:bg>
      <p:bgPr>
        <a:solidFill>
          <a:srgbClr val="8F005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Oval 10">
            <a:extLst>
              <a:ext uri="{FF2B5EF4-FFF2-40B4-BE49-F238E27FC236}">
                <a16:creationId xmlns:a16="http://schemas.microsoft.com/office/drawing/2014/main" id="{B94DA374-8E26-6B41-8633-B9BDD4489738}"/>
              </a:ext>
            </a:extLst>
          </p:cNvPr>
          <p:cNvSpPr/>
          <p:nvPr userDrawn="1"/>
        </p:nvSpPr>
        <p:spPr>
          <a:xfrm>
            <a:off x="1685115" y="-668476"/>
            <a:ext cx="6480452" cy="6480452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0F113DC-6045-8B4D-84BA-A8075C3A2C40}"/>
              </a:ext>
            </a:extLst>
          </p:cNvPr>
          <p:cNvSpPr/>
          <p:nvPr userDrawn="1"/>
        </p:nvSpPr>
        <p:spPr>
          <a:xfrm>
            <a:off x="4013778" y="976237"/>
            <a:ext cx="3569690" cy="2970125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marL="0" indent="0">
              <a:lnSpc>
                <a:spcPts val="1950"/>
              </a:lnSpc>
              <a:spcAft>
                <a:spcPts val="1600"/>
              </a:spcAft>
              <a:buClr>
                <a:srgbClr val="E73081"/>
              </a:buClr>
              <a:buFont typeface="Arial" panose="020B0604020202020204" pitchFamily="34" charset="0"/>
              <a:buNone/>
            </a:pPr>
            <a:r>
              <a:rPr lang="en-GB" sz="16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01952 290999</a:t>
            </a:r>
          </a:p>
          <a:p>
            <a:pPr marL="0" indent="0">
              <a:lnSpc>
                <a:spcPts val="1950"/>
              </a:lnSpc>
              <a:spcAft>
                <a:spcPts val="1600"/>
              </a:spcAft>
              <a:buClr>
                <a:srgbClr val="E73081"/>
              </a:buClr>
              <a:buFont typeface="Arial" panose="020B0604020202020204" pitchFamily="34" charset="0"/>
              <a:buNone/>
            </a:pPr>
            <a:r>
              <a:rPr lang="en-GB" sz="1600" b="1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pdsa.org.uk</a:t>
            </a:r>
            <a:endParaRPr lang="en-GB" sz="16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lnSpc>
                <a:spcPts val="1950"/>
              </a:lnSpc>
              <a:spcAft>
                <a:spcPts val="1600"/>
              </a:spcAft>
              <a:buClr>
                <a:srgbClr val="E73081"/>
              </a:buClr>
              <a:buFont typeface="Arial" panose="020B0604020202020204" pitchFamily="34" charset="0"/>
              <a:buNone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PDSA Whitechapel Way, 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Priorslee</a:t>
            </a: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b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Telford, Shropshire TF2 9PQ </a:t>
            </a:r>
          </a:p>
          <a:p>
            <a:pPr marL="0" indent="0">
              <a:lnSpc>
                <a:spcPts val="1950"/>
              </a:lnSpc>
              <a:spcAft>
                <a:spcPts val="1600"/>
              </a:spcAft>
              <a:buClr>
                <a:srgbClr val="E73081"/>
              </a:buClr>
              <a:buFont typeface="Arial" panose="020B0604020202020204" pitchFamily="34" charset="0"/>
              <a:buNone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@PDSA_HQ</a:t>
            </a:r>
          </a:p>
          <a:p>
            <a:pPr marL="0" indent="0">
              <a:lnSpc>
                <a:spcPts val="1950"/>
              </a:lnSpc>
              <a:spcAft>
                <a:spcPts val="1600"/>
              </a:spcAft>
              <a:buClr>
                <a:srgbClr val="E73081"/>
              </a:buClr>
              <a:buFont typeface="Arial" panose="020B0604020202020204" pitchFamily="34" charset="0"/>
              <a:buNone/>
            </a:pPr>
            <a:r>
              <a:rPr lang="en-GB" sz="16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</a:t>
            </a: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pdsahq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marR="0" lvl="0" indent="0" algn="l" defTabSz="457200" rtl="0" eaLnBrk="1" fontAlgn="auto" latinLnBrk="0" hangingPunct="1">
              <a:lnSpc>
                <a:spcPts val="1950"/>
              </a:lnSpc>
              <a:spcBef>
                <a:spcPts val="0"/>
              </a:spcBef>
              <a:spcAft>
                <a:spcPts val="1600"/>
              </a:spcAft>
              <a:buClr>
                <a:srgbClr val="E73081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sz="1600" dirty="0" err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@teampdsa</a:t>
            </a:r>
            <a:endParaRPr lang="en-GB" sz="16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5076AA88-D79B-EB4A-BA55-AD6FA625F81A}"/>
              </a:ext>
            </a:extLst>
          </p:cNvPr>
          <p:cNvSpPr/>
          <p:nvPr userDrawn="1"/>
        </p:nvSpPr>
        <p:spPr>
          <a:xfrm>
            <a:off x="3627227" y="4425190"/>
            <a:ext cx="2975365" cy="4388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lnSpc>
                <a:spcPct val="150000"/>
              </a:lnSpc>
              <a:buClr>
                <a:srgbClr val="E73081"/>
              </a:buClr>
              <a:buFont typeface="Arial" panose="020B0604020202020204" pitchFamily="34" charset="0"/>
              <a:buNone/>
            </a:pPr>
            <a:r>
              <a:rPr lang="en-GB" sz="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Registered charity nos. 208217 &amp; SC037585. </a:t>
            </a:r>
            <a:b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GB" sz="8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People’s Dispensary for Sick Animals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5AA49638-C069-6C4D-8099-9535205275BB}"/>
              </a:ext>
            </a:extLst>
          </p:cNvPr>
          <p:cNvGrpSpPr/>
          <p:nvPr userDrawn="1"/>
        </p:nvGrpSpPr>
        <p:grpSpPr>
          <a:xfrm>
            <a:off x="7547365" y="4237615"/>
            <a:ext cx="1596635" cy="905885"/>
            <a:chOff x="7547365" y="4237615"/>
            <a:chExt cx="1596635" cy="905885"/>
          </a:xfrm>
        </p:grpSpPr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3DDC55CF-4FC8-E744-B42D-8FAE3F3CB2B7}"/>
                </a:ext>
              </a:extLst>
            </p:cNvPr>
            <p:cNvSpPr/>
            <p:nvPr userDrawn="1"/>
          </p:nvSpPr>
          <p:spPr>
            <a:xfrm>
              <a:off x="7547365" y="4237615"/>
              <a:ext cx="1596635" cy="905885"/>
            </a:xfrm>
            <a:custGeom>
              <a:avLst/>
              <a:gdLst>
                <a:gd name="connsiteX0" fmla="*/ 1515952 w 1596635"/>
                <a:gd name="connsiteY0" fmla="*/ 0 h 905885"/>
                <a:gd name="connsiteX1" fmla="*/ 1596635 w 1596635"/>
                <a:gd name="connsiteY1" fmla="*/ 2804 h 905885"/>
                <a:gd name="connsiteX2" fmla="*/ 1596635 w 1596635"/>
                <a:gd name="connsiteY2" fmla="*/ 905885 h 905885"/>
                <a:gd name="connsiteX3" fmla="*/ 0 w 1596635"/>
                <a:gd name="connsiteY3" fmla="*/ 905885 h 905885"/>
                <a:gd name="connsiteX4" fmla="*/ 2450 w 1596635"/>
                <a:gd name="connsiteY4" fmla="*/ 900799 h 905885"/>
                <a:gd name="connsiteX5" fmla="*/ 1515952 w 1596635"/>
                <a:gd name="connsiteY5" fmla="*/ 0 h 90588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6635" h="905885">
                  <a:moveTo>
                    <a:pt x="1515952" y="0"/>
                  </a:moveTo>
                  <a:lnTo>
                    <a:pt x="1596635" y="2804"/>
                  </a:lnTo>
                  <a:lnTo>
                    <a:pt x="1596635" y="905885"/>
                  </a:lnTo>
                  <a:lnTo>
                    <a:pt x="0" y="905885"/>
                  </a:lnTo>
                  <a:lnTo>
                    <a:pt x="2450" y="900799"/>
                  </a:lnTo>
                  <a:cubicBezTo>
                    <a:pt x="293925" y="364243"/>
                    <a:pt x="862401" y="0"/>
                    <a:pt x="151595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ffectLst>
              <a:outerShdw blurRad="281137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pic>
          <p:nvPicPr>
            <p:cNvPr id="10" name="Picture 9" descr="Logo&#10;&#10;Description automatically generated">
              <a:extLst>
                <a:ext uri="{FF2B5EF4-FFF2-40B4-BE49-F238E27FC236}">
                  <a16:creationId xmlns:a16="http://schemas.microsoft.com/office/drawing/2014/main" id="{4BE0A8BA-10F8-E542-81EE-724475543328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165567" y="4601864"/>
              <a:ext cx="763281" cy="325751"/>
            </a:xfrm>
            <a:prstGeom prst="rect">
              <a:avLst/>
            </a:prstGeom>
          </p:spPr>
        </p:pic>
      </p:grpSp>
      <p:pic>
        <p:nvPicPr>
          <p:cNvPr id="20" name="Picture 19">
            <a:extLst>
              <a:ext uri="{FF2B5EF4-FFF2-40B4-BE49-F238E27FC236}">
                <a16:creationId xmlns:a16="http://schemas.microsoft.com/office/drawing/2014/main" id="{3DD17683-BDAF-1343-9362-1ED0E173F64A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11304" y="1956711"/>
            <a:ext cx="199275" cy="279833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26F65288-F574-9442-AE61-E5DBA076975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6769" y="1034763"/>
            <a:ext cx="228345" cy="228345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5A9904-5C94-534F-9BA0-113DAF01B457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3749" y="2670716"/>
            <a:ext cx="254384" cy="20757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05BF3D67-1FEB-4142-B1FE-5C43061AE41D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50530" y="3116131"/>
            <a:ext cx="120823" cy="22438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3D2B892-77AF-A148-9E41-65CB651D9950}"/>
              </a:ext>
            </a:extLst>
          </p:cNvPr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81647" y="1494461"/>
            <a:ext cx="258589" cy="258589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EDF699B5-1879-014A-BA93-05F9C62C5A23}"/>
              </a:ext>
            </a:extLst>
          </p:cNvPr>
          <p:cNvSpPr txBox="1"/>
          <p:nvPr userDrawn="1"/>
        </p:nvSpPr>
        <p:spPr>
          <a:xfrm>
            <a:off x="504747" y="473484"/>
            <a:ext cx="2624458" cy="2624458"/>
          </a:xfrm>
          <a:prstGeom prst="ellipse">
            <a:avLst/>
          </a:prstGeom>
          <a:solidFill>
            <a:srgbClr val="47B6B7"/>
          </a:solidFill>
        </p:spPr>
        <p:txBody>
          <a:bodyPr wrap="square" rtlCol="0" anchor="ctr">
            <a:noAutofit/>
          </a:bodyPr>
          <a:lstStyle/>
          <a:p>
            <a:pPr algn="ctr"/>
            <a:r>
              <a:rPr lang="en-US" sz="2400" b="1" dirty="0">
                <a:solidFill>
                  <a:schemeClr val="bg2"/>
                </a:solidFill>
              </a:rPr>
              <a:t>Contact us</a:t>
            </a:r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4A47B78F-7D47-4249-BBB2-0571921E0327}"/>
              </a:ext>
            </a:extLst>
          </p:cNvPr>
          <p:cNvSpPr/>
          <p:nvPr userDrawn="1"/>
        </p:nvSpPr>
        <p:spPr>
          <a:xfrm>
            <a:off x="7583468" y="3309135"/>
            <a:ext cx="813191" cy="813191"/>
          </a:xfrm>
          <a:prstGeom prst="ellipse">
            <a:avLst/>
          </a:prstGeom>
          <a:solidFill>
            <a:schemeClr val="bg1">
              <a:alpha val="25403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DB2C570B-D479-7878-EFA0-F3133D79D2C1}"/>
              </a:ext>
            </a:extLst>
          </p:cNvPr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11304" y="3591956"/>
            <a:ext cx="203200" cy="203200"/>
          </a:xfrm>
          <a:prstGeom prst="rect">
            <a:avLst/>
          </a:prstGeom>
        </p:spPr>
      </p:pic>
      <p:sp>
        <p:nvSpPr>
          <p:cNvPr id="3" name="Rectangle 2">
            <a:hlinkClick r:id="rId9"/>
            <a:extLst>
              <a:ext uri="{FF2B5EF4-FFF2-40B4-BE49-F238E27FC236}">
                <a16:creationId xmlns:a16="http://schemas.microsoft.com/office/drawing/2014/main" id="{A25CD30D-6870-0DC3-727D-47C0D0C8FC29}"/>
              </a:ext>
            </a:extLst>
          </p:cNvPr>
          <p:cNvSpPr/>
          <p:nvPr userDrawn="1"/>
        </p:nvSpPr>
        <p:spPr>
          <a:xfrm>
            <a:off x="3627227" y="1435947"/>
            <a:ext cx="1730480" cy="36576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hlinkClick r:id="rId10"/>
            <a:extLst>
              <a:ext uri="{FF2B5EF4-FFF2-40B4-BE49-F238E27FC236}">
                <a16:creationId xmlns:a16="http://schemas.microsoft.com/office/drawing/2014/main" id="{4D0248A8-2DAB-B075-2A01-E9ED3E054772}"/>
              </a:ext>
            </a:extLst>
          </p:cNvPr>
          <p:cNvSpPr/>
          <p:nvPr userDrawn="1"/>
        </p:nvSpPr>
        <p:spPr>
          <a:xfrm>
            <a:off x="3627227" y="2571750"/>
            <a:ext cx="1730480" cy="367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hlinkClick r:id="rId11"/>
            <a:extLst>
              <a:ext uri="{FF2B5EF4-FFF2-40B4-BE49-F238E27FC236}">
                <a16:creationId xmlns:a16="http://schemas.microsoft.com/office/drawing/2014/main" id="{A938D71A-AAAD-EB51-3BD7-C23590204EEB}"/>
              </a:ext>
            </a:extLst>
          </p:cNvPr>
          <p:cNvSpPr/>
          <p:nvPr userDrawn="1"/>
        </p:nvSpPr>
        <p:spPr>
          <a:xfrm>
            <a:off x="3627227" y="3039110"/>
            <a:ext cx="1730480" cy="367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>
            <a:hlinkClick r:id="rId12"/>
            <a:extLst>
              <a:ext uri="{FF2B5EF4-FFF2-40B4-BE49-F238E27FC236}">
                <a16:creationId xmlns:a16="http://schemas.microsoft.com/office/drawing/2014/main" id="{4875467F-2452-C5CA-2CA7-C271D69CDC2D}"/>
              </a:ext>
            </a:extLst>
          </p:cNvPr>
          <p:cNvSpPr/>
          <p:nvPr userDrawn="1"/>
        </p:nvSpPr>
        <p:spPr>
          <a:xfrm>
            <a:off x="3627227" y="3492924"/>
            <a:ext cx="1730480" cy="36787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81221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BD601A-CC15-4FEF-890E-EC294348A2E2}" type="datetimeFigureOut">
              <a:rPr lang="en-GB" smtClean="0"/>
              <a:t>30/10/2025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59B6EB8-8E60-4CAF-863B-0EA990989C4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3388010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41" Type="http://schemas.openxmlformats.org/officeDocument/2006/relationships/slideLayout" Target="../slideLayouts/slideLayout4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28977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718" r:id="rId2"/>
    <p:sldLayoutId id="2147483722" r:id="rId3"/>
    <p:sldLayoutId id="2147483661" r:id="rId4"/>
    <p:sldLayoutId id="2147483717" r:id="rId5"/>
    <p:sldLayoutId id="2147483720" r:id="rId6"/>
    <p:sldLayoutId id="2147483721" r:id="rId7"/>
    <p:sldLayoutId id="2147483696" r:id="rId8"/>
    <p:sldLayoutId id="2147483723" r:id="rId9"/>
    <p:sldLayoutId id="2147483725" r:id="rId10"/>
    <p:sldLayoutId id="2147483736" r:id="rId11"/>
    <p:sldLayoutId id="2147483733" r:id="rId12"/>
    <p:sldLayoutId id="2147483734" r:id="rId13"/>
    <p:sldLayoutId id="2147483727" r:id="rId14"/>
    <p:sldLayoutId id="2147483732" r:id="rId15"/>
    <p:sldLayoutId id="2147483730" r:id="rId16"/>
    <p:sldLayoutId id="2147483731" r:id="rId17"/>
    <p:sldLayoutId id="2147483708" r:id="rId18"/>
    <p:sldLayoutId id="2147483709" r:id="rId19"/>
    <p:sldLayoutId id="2147483688" r:id="rId20"/>
    <p:sldLayoutId id="2147483738" r:id="rId21"/>
    <p:sldLayoutId id="2147483665" r:id="rId22"/>
    <p:sldLayoutId id="2147483737" r:id="rId23"/>
    <p:sldLayoutId id="2147483667" r:id="rId24"/>
    <p:sldLayoutId id="2147483686" r:id="rId25"/>
    <p:sldLayoutId id="2147483735" r:id="rId26"/>
    <p:sldLayoutId id="2147483739" r:id="rId27"/>
    <p:sldLayoutId id="2147483740" r:id="rId28"/>
    <p:sldLayoutId id="2147483743" r:id="rId29"/>
    <p:sldLayoutId id="2147483692" r:id="rId30"/>
    <p:sldLayoutId id="2147483700" r:id="rId31"/>
    <p:sldLayoutId id="2147483703" r:id="rId32"/>
    <p:sldLayoutId id="2147483741" r:id="rId33"/>
    <p:sldLayoutId id="2147483704" r:id="rId34"/>
    <p:sldLayoutId id="2147483742" r:id="rId35"/>
    <p:sldLayoutId id="2147483689" r:id="rId36"/>
    <p:sldLayoutId id="2147483693" r:id="rId37"/>
    <p:sldLayoutId id="2147483694" r:id="rId38"/>
    <p:sldLayoutId id="2147483695" r:id="rId39"/>
    <p:sldLayoutId id="2147483697" r:id="rId40"/>
    <p:sldLayoutId id="2147483744" r:id="rId4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10000"/>
        </a:lnSpc>
        <a:spcBef>
          <a:spcPts val="750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10000"/>
        </a:lnSpc>
        <a:spcBef>
          <a:spcPts val="375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10000"/>
        </a:lnSpc>
        <a:spcBef>
          <a:spcPts val="375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10000"/>
        </a:lnSpc>
        <a:spcBef>
          <a:spcPts val="375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10000"/>
        </a:lnSpc>
        <a:spcBef>
          <a:spcPts val="375"/>
        </a:spcBef>
        <a:spcAft>
          <a:spcPts val="200"/>
        </a:spcAft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2" Type="http://schemas.microsoft.com/office/2007/relationships/media" Target="../media/media1.mp4"/><Relationship Id="rId1" Type="http://schemas.openxmlformats.org/officeDocument/2006/relationships/video" Target="NULL" TargetMode="External"/><Relationship Id="rId6" Type="http://schemas.openxmlformats.org/officeDocument/2006/relationships/image" Target="../media/image34.png"/><Relationship Id="rId5" Type="http://schemas.openxmlformats.org/officeDocument/2006/relationships/image" Target="../media/image33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microsoft.com/office/2007/relationships/media" Target="../media/media2.mp4"/><Relationship Id="rId7" Type="http://schemas.openxmlformats.org/officeDocument/2006/relationships/image" Target="../media/image36.jpeg"/><Relationship Id="rId2" Type="http://schemas.openxmlformats.org/officeDocument/2006/relationships/video" Target="NULL" TargetMode="External"/><Relationship Id="rId1" Type="http://schemas.openxmlformats.org/officeDocument/2006/relationships/tags" Target="../tags/tag1.xml"/><Relationship Id="rId6" Type="http://schemas.openxmlformats.org/officeDocument/2006/relationships/image" Target="../media/image35.jpeg"/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3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40.png"/><Relationship Id="rId2" Type="http://schemas.microsoft.com/office/2007/relationships/media" Target="../media/media3.mp4"/><Relationship Id="rId1" Type="http://schemas.openxmlformats.org/officeDocument/2006/relationships/video" Target="NULL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38.jpeg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slideLayout" Target="../slideLayouts/slideLayout30.xml"/><Relationship Id="rId7" Type="http://schemas.openxmlformats.org/officeDocument/2006/relationships/image" Target="../media/image42.jpeg"/><Relationship Id="rId12" Type="http://schemas.openxmlformats.org/officeDocument/2006/relationships/image" Target="../media/image47.png"/><Relationship Id="rId2" Type="http://schemas.microsoft.com/office/2007/relationships/media" Target="../media/media4.mp4"/><Relationship Id="rId1" Type="http://schemas.openxmlformats.org/officeDocument/2006/relationships/video" Target="NULL" TargetMode="External"/><Relationship Id="rId6" Type="http://schemas.openxmlformats.org/officeDocument/2006/relationships/image" Target="../media/image41.jpeg"/><Relationship Id="rId11" Type="http://schemas.openxmlformats.org/officeDocument/2006/relationships/image" Target="../media/image46.svg"/><Relationship Id="rId5" Type="http://schemas.openxmlformats.org/officeDocument/2006/relationships/image" Target="../media/image39.png"/><Relationship Id="rId10" Type="http://schemas.openxmlformats.org/officeDocument/2006/relationships/image" Target="../media/image45.png"/><Relationship Id="rId4" Type="http://schemas.openxmlformats.org/officeDocument/2006/relationships/notesSlide" Target="../notesSlides/notesSlide4.xml"/><Relationship Id="rId9" Type="http://schemas.openxmlformats.org/officeDocument/2006/relationships/image" Target="../media/image44.sv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slideLayout" Target="../slideLayouts/slideLayout28.xml"/><Relationship Id="rId7" Type="http://schemas.openxmlformats.org/officeDocument/2006/relationships/image" Target="../media/image50.png"/><Relationship Id="rId2" Type="http://schemas.microsoft.com/office/2007/relationships/media" Target="../media/media5.mp4"/><Relationship Id="rId1" Type="http://schemas.openxmlformats.org/officeDocument/2006/relationships/video" Target="NULL" TargetMode="External"/><Relationship Id="rId6" Type="http://schemas.openxmlformats.org/officeDocument/2006/relationships/image" Target="../media/image49.jpeg"/><Relationship Id="rId5" Type="http://schemas.openxmlformats.org/officeDocument/2006/relationships/image" Target="../media/image48.jpeg"/><Relationship Id="rId4" Type="http://schemas.openxmlformats.org/officeDocument/2006/relationships/notesSlide" Target="../notesSlides/notesSlide5.xml"/><Relationship Id="rId9" Type="http://schemas.openxmlformats.org/officeDocument/2006/relationships/image" Target="../media/image5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4.png"/><Relationship Id="rId3" Type="http://schemas.openxmlformats.org/officeDocument/2006/relationships/slideLayout" Target="../slideLayouts/slideLayout24.xml"/><Relationship Id="rId7" Type="http://schemas.microsoft.com/office/2007/relationships/hdphoto" Target="../media/hdphoto1.wdp"/><Relationship Id="rId12" Type="http://schemas.openxmlformats.org/officeDocument/2006/relationships/image" Target="../media/image56.png"/><Relationship Id="rId2" Type="http://schemas.microsoft.com/office/2007/relationships/media" Target="../media/media6.mp4"/><Relationship Id="rId1" Type="http://schemas.openxmlformats.org/officeDocument/2006/relationships/video" Target="NULL" TargetMode="External"/><Relationship Id="rId6" Type="http://schemas.openxmlformats.org/officeDocument/2006/relationships/image" Target="../media/image53.png"/><Relationship Id="rId11" Type="http://schemas.openxmlformats.org/officeDocument/2006/relationships/image" Target="../media/image55.png"/><Relationship Id="rId5" Type="http://schemas.openxmlformats.org/officeDocument/2006/relationships/image" Target="../media/image52.png"/><Relationship Id="rId10" Type="http://schemas.openxmlformats.org/officeDocument/2006/relationships/image" Target="../media/image39.png"/><Relationship Id="rId4" Type="http://schemas.openxmlformats.org/officeDocument/2006/relationships/notesSlide" Target="../notesSlides/notesSlide6.xml"/><Relationship Id="rId9" Type="http://schemas.microsoft.com/office/2007/relationships/hdphoto" Target="../media/hdphoto2.wdp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microsoft.com/office/2007/relationships/media" Target="../media/media8.mp4"/><Relationship Id="rId7" Type="http://schemas.openxmlformats.org/officeDocument/2006/relationships/hyperlink" Target="http://essentialschools.org/join/" TargetMode="External"/><Relationship Id="rId12" Type="http://schemas.openxmlformats.org/officeDocument/2006/relationships/image" Target="../media/image60.png"/><Relationship Id="rId2" Type="http://schemas.microsoft.com/office/2007/relationships/media" Target="../media/media7.mp4"/><Relationship Id="rId1" Type="http://schemas.openxmlformats.org/officeDocument/2006/relationships/video" Target="NULL" TargetMode="External"/><Relationship Id="rId6" Type="http://schemas.openxmlformats.org/officeDocument/2006/relationships/image" Target="../media/image57.png"/><Relationship Id="rId11" Type="http://schemas.openxmlformats.org/officeDocument/2006/relationships/image" Target="../media/image59.png"/><Relationship Id="rId5" Type="http://schemas.openxmlformats.org/officeDocument/2006/relationships/notesSlide" Target="../notesSlides/notesSlide7.xml"/><Relationship Id="rId10" Type="http://schemas.microsoft.com/office/2007/relationships/hdphoto" Target="../media/hdphoto3.wdp"/><Relationship Id="rId4" Type="http://schemas.openxmlformats.org/officeDocument/2006/relationships/slideLayout" Target="../slideLayouts/slideLayout34.xml"/><Relationship Id="rId9" Type="http://schemas.openxmlformats.org/officeDocument/2006/relationships/image" Target="../media/image5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6.xml"/><Relationship Id="rId7" Type="http://schemas.openxmlformats.org/officeDocument/2006/relationships/image" Target="../media/image62.png"/><Relationship Id="rId2" Type="http://schemas.openxmlformats.org/officeDocument/2006/relationships/video" Target="../media/media9.mp4"/><Relationship Id="rId1" Type="http://schemas.microsoft.com/office/2007/relationships/media" Target="../media/media9.mp4"/><Relationship Id="rId6" Type="http://schemas.openxmlformats.org/officeDocument/2006/relationships/image" Target="../media/image39.png"/><Relationship Id="rId5" Type="http://schemas.openxmlformats.org/officeDocument/2006/relationships/image" Target="../media/image61.jpeg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3" Type="http://schemas.openxmlformats.org/officeDocument/2006/relationships/slideLayout" Target="../slideLayouts/slideLayout35.xml"/><Relationship Id="rId7" Type="http://schemas.openxmlformats.org/officeDocument/2006/relationships/image" Target="../media/image64.png"/><Relationship Id="rId2" Type="http://schemas.openxmlformats.org/officeDocument/2006/relationships/video" Target="../media/media10.mp4"/><Relationship Id="rId1" Type="http://schemas.microsoft.com/office/2007/relationships/media" Target="../media/media10.mp4"/><Relationship Id="rId6" Type="http://schemas.openxmlformats.org/officeDocument/2006/relationships/image" Target="../media/image39.png"/><Relationship Id="rId5" Type="http://schemas.openxmlformats.org/officeDocument/2006/relationships/image" Target="../media/image63.png"/><Relationship Id="rId4" Type="http://schemas.openxmlformats.org/officeDocument/2006/relationships/notesSlide" Target="../notesSlides/notesSlide9.xml"/><Relationship Id="rId9" Type="http://schemas.openxmlformats.org/officeDocument/2006/relationships/image" Target="../media/image6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6.png"/><Relationship Id="rId3" Type="http://schemas.openxmlformats.org/officeDocument/2006/relationships/slideLayout" Target="../slideLayouts/slideLayout39.xml"/><Relationship Id="rId7" Type="http://schemas.microsoft.com/office/2007/relationships/hdphoto" Target="../media/hdphoto3.wdp"/><Relationship Id="rId2" Type="http://schemas.microsoft.com/office/2007/relationships/media" Target="../media/media11.mp4"/><Relationship Id="rId1" Type="http://schemas.openxmlformats.org/officeDocument/2006/relationships/video" Target="NULL" TargetMode="External"/><Relationship Id="rId6" Type="http://schemas.openxmlformats.org/officeDocument/2006/relationships/image" Target="../media/image58.png"/><Relationship Id="rId5" Type="http://schemas.openxmlformats.org/officeDocument/2006/relationships/image" Target="../media/image39.png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68.png"/><Relationship Id="rId2" Type="http://schemas.openxmlformats.org/officeDocument/2006/relationships/video" Target="../media/media12.mp4"/><Relationship Id="rId1" Type="http://schemas.microsoft.com/office/2007/relationships/media" Target="../media/media12.mp4"/><Relationship Id="rId6" Type="http://schemas.openxmlformats.org/officeDocument/2006/relationships/image" Target="../media/image39.png"/><Relationship Id="rId5" Type="http://schemas.openxmlformats.org/officeDocument/2006/relationships/image" Target="../media/image67.png"/><Relationship Id="rId4" Type="http://schemas.openxmlformats.org/officeDocument/2006/relationships/notesSlide" Target="../notesSlides/notesSlide11.xml"/><Relationship Id="rId9" Type="http://schemas.openxmlformats.org/officeDocument/2006/relationships/image" Target="../media/image6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1.png"/><Relationship Id="rId2" Type="http://schemas.openxmlformats.org/officeDocument/2006/relationships/video" Target="../media/media13.mp4"/><Relationship Id="rId1" Type="http://schemas.microsoft.com/office/2007/relationships/media" Target="../media/media13.mp4"/><Relationship Id="rId6" Type="http://schemas.openxmlformats.org/officeDocument/2006/relationships/image" Target="../media/image39.png"/><Relationship Id="rId5" Type="http://schemas.openxmlformats.org/officeDocument/2006/relationships/image" Target="../media/image70.png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3.png"/><Relationship Id="rId2" Type="http://schemas.microsoft.com/office/2007/relationships/media" Target="../media/media14.mp4"/><Relationship Id="rId1" Type="http://schemas.openxmlformats.org/officeDocument/2006/relationships/video" Target="NULL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72.png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75.png"/><Relationship Id="rId2" Type="http://schemas.microsoft.com/office/2007/relationships/media" Target="../media/media15.mp4"/><Relationship Id="rId1" Type="http://schemas.openxmlformats.org/officeDocument/2006/relationships/video" Target="NULL" TargetMode="External"/><Relationship Id="rId6" Type="http://schemas.openxmlformats.org/officeDocument/2006/relationships/image" Target="../media/image39.png"/><Relationship Id="rId5" Type="http://schemas.openxmlformats.org/officeDocument/2006/relationships/image" Target="../media/image74.png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77.png"/><Relationship Id="rId3" Type="http://schemas.openxmlformats.org/officeDocument/2006/relationships/slideLayout" Target="../slideLayouts/slideLayout39.xml"/><Relationship Id="rId7" Type="http://schemas.openxmlformats.org/officeDocument/2006/relationships/image" Target="../media/image39.png"/><Relationship Id="rId2" Type="http://schemas.microsoft.com/office/2007/relationships/media" Target="../media/media16.mp4"/><Relationship Id="rId1" Type="http://schemas.openxmlformats.org/officeDocument/2006/relationships/video" Target="NULL" TargetMode="External"/><Relationship Id="rId6" Type="http://schemas.openxmlformats.org/officeDocument/2006/relationships/image" Target="../media/image63.png"/><Relationship Id="rId5" Type="http://schemas.openxmlformats.org/officeDocument/2006/relationships/image" Target="../media/image76.jpeg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9.png"/><Relationship Id="rId3" Type="http://schemas.openxmlformats.org/officeDocument/2006/relationships/slideLayout" Target="../slideLayouts/slideLayout27.xml"/><Relationship Id="rId7" Type="http://schemas.openxmlformats.org/officeDocument/2006/relationships/image" Target="../media/image39.png"/><Relationship Id="rId2" Type="http://schemas.openxmlformats.org/officeDocument/2006/relationships/video" Target="../media/media17.mp4"/><Relationship Id="rId1" Type="http://schemas.microsoft.com/office/2007/relationships/media" Target="../media/media17.mp4"/><Relationship Id="rId6" Type="http://schemas.microsoft.com/office/2007/relationships/hdphoto" Target="../media/hdphoto5.wdp"/><Relationship Id="rId5" Type="http://schemas.openxmlformats.org/officeDocument/2006/relationships/image" Target="../media/image78.png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83.jpeg"/><Relationship Id="rId3" Type="http://schemas.openxmlformats.org/officeDocument/2006/relationships/slideLayout" Target="../slideLayouts/slideLayout23.xml"/><Relationship Id="rId7" Type="http://schemas.openxmlformats.org/officeDocument/2006/relationships/image" Target="../media/image82.jpeg"/><Relationship Id="rId2" Type="http://schemas.microsoft.com/office/2007/relationships/media" Target="../media/media18.mp4"/><Relationship Id="rId1" Type="http://schemas.openxmlformats.org/officeDocument/2006/relationships/video" Target="NULL" TargetMode="External"/><Relationship Id="rId6" Type="http://schemas.openxmlformats.org/officeDocument/2006/relationships/image" Target="../media/image81.png"/><Relationship Id="rId5" Type="http://schemas.openxmlformats.org/officeDocument/2006/relationships/image" Target="../media/image80.png"/><Relationship Id="rId4" Type="http://schemas.openxmlformats.org/officeDocument/2006/relationships/notesSlide" Target="../notesSlides/notesSlide17.xml"/><Relationship Id="rId9" Type="http://schemas.openxmlformats.org/officeDocument/2006/relationships/image" Target="../media/image8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1.xml"/><Relationship Id="rId7" Type="http://schemas.openxmlformats.org/officeDocument/2006/relationships/image" Target="../media/image87.png"/><Relationship Id="rId2" Type="http://schemas.microsoft.com/office/2007/relationships/media" Target="../media/media19.mp4"/><Relationship Id="rId1" Type="http://schemas.openxmlformats.org/officeDocument/2006/relationships/video" Target="NULL" TargetMode="External"/><Relationship Id="rId6" Type="http://schemas.openxmlformats.org/officeDocument/2006/relationships/image" Target="../media/image86.png"/><Relationship Id="rId5" Type="http://schemas.openxmlformats.org/officeDocument/2006/relationships/image" Target="../media/image85.png"/><Relationship Id="rId4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357FB3-6CDE-1D26-77BF-823E2E00BDE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1FC4182-8440-C3A2-76C4-AD11C2ADCE7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GB" dirty="0"/>
          </a:p>
        </p:txBody>
      </p:sp>
      <p:pic>
        <p:nvPicPr>
          <p:cNvPr id="9" name="Picture 8" descr="A paper with dogs on it&#10;&#10;AI-generated content may be incorrect.">
            <a:extLst>
              <a:ext uri="{FF2B5EF4-FFF2-40B4-BE49-F238E27FC236}">
                <a16:creationId xmlns:a16="http://schemas.microsoft.com/office/drawing/2014/main" id="{456EC6DC-57DE-56C8-19E5-4558C9C0BBD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E20A6E8E-C70A-24C9-8B10-103E8E3CF69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175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6"/>
          <a:srcRect l="21875" r="21875"/>
          <a:stretch>
            <a:fillRect/>
          </a:stretch>
        </p:blipFill>
        <p:spPr>
          <a:xfrm>
            <a:off x="199181" y="11469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78957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0619"/>
    </mc:Choice>
    <mc:Fallback xmlns="">
      <p:transition spd="slow" advTm="1061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509840" y="585971"/>
            <a:ext cx="3546566" cy="225789"/>
          </a:xfrm>
          <a:prstGeom prst="rect">
            <a:avLst/>
          </a:prstGeom>
          <a:noFill/>
        </p:spPr>
        <p:txBody>
          <a:bodyPr wrap="square" lIns="48471" tIns="24236" rIns="48471" bIns="24236" rtlCol="0">
            <a:spAutoFit/>
          </a:bodyPr>
          <a:lstStyle/>
          <a:p>
            <a:pPr defTabSz="621884"/>
            <a:endParaRPr lang="en-GB" sz="1149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5" name="Picture 4" descr="old faithful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 rot="21009829">
            <a:off x="1563388" y="1024806"/>
            <a:ext cx="2576122" cy="22967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  <a:softEdge rad="31750"/>
          </a:effectLst>
        </p:spPr>
      </p:pic>
      <p:sp>
        <p:nvSpPr>
          <p:cNvPr id="7" name="TextBox 6"/>
          <p:cNvSpPr txBox="1"/>
          <p:nvPr/>
        </p:nvSpPr>
        <p:spPr>
          <a:xfrm>
            <a:off x="4441405" y="1607177"/>
            <a:ext cx="4278362" cy="787609"/>
          </a:xfrm>
          <a:prstGeom prst="rect">
            <a:avLst/>
          </a:prstGeom>
          <a:noFill/>
        </p:spPr>
        <p:txBody>
          <a:bodyPr wrap="square" lIns="48471" tIns="24236" rIns="48471" bIns="24236" rtlCol="0">
            <a:spAutoFit/>
          </a:bodyPr>
          <a:lstStyle/>
          <a:p>
            <a:pPr defTabSz="621884"/>
            <a:endParaRPr lang="en-GB" sz="1600" dirty="0">
              <a:solidFill>
                <a:prstClr val="black"/>
              </a:solidFill>
            </a:endParaRPr>
          </a:p>
          <a:p>
            <a:pPr defTabSz="621884">
              <a:buClr>
                <a:srgbClr val="008988"/>
              </a:buClr>
              <a:buFont typeface="Arial" pitchFamily="34" charset="0"/>
              <a:buChar char="•"/>
            </a:pPr>
            <a:r>
              <a:rPr lang="en-GB" sz="1600" dirty="0">
                <a:solidFill>
                  <a:srgbClr val="E73081"/>
                </a:solidFill>
              </a:rPr>
              <a:t> </a:t>
            </a:r>
            <a:r>
              <a:rPr lang="en-GB" sz="1600" dirty="0">
                <a:solidFill>
                  <a:srgbClr val="E73081"/>
                </a:solidFill>
                <a:cs typeface="Arial" pitchFamily="34" charset="0"/>
              </a:rPr>
              <a:t>Our charity is over </a:t>
            </a:r>
            <a:r>
              <a:rPr lang="en-GB" sz="1600" b="1" dirty="0">
                <a:solidFill>
                  <a:srgbClr val="E73081"/>
                </a:solidFill>
                <a:cs typeface="Arial" pitchFamily="34" charset="0"/>
              </a:rPr>
              <a:t>100</a:t>
            </a:r>
            <a:r>
              <a:rPr lang="en-GB" sz="1600" dirty="0">
                <a:solidFill>
                  <a:srgbClr val="E73081"/>
                </a:solidFill>
                <a:cs typeface="Arial" pitchFamily="34" charset="0"/>
              </a:rPr>
              <a:t> years old and we’ve been treating sick and injured pets since 1917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450001" y="2763139"/>
            <a:ext cx="3887663" cy="295167"/>
          </a:xfrm>
          <a:prstGeom prst="rect">
            <a:avLst/>
          </a:prstGeom>
          <a:noFill/>
        </p:spPr>
        <p:txBody>
          <a:bodyPr wrap="square" lIns="48471" tIns="24236" rIns="48471" bIns="24236" rtlCol="0">
            <a:spAutoFit/>
          </a:bodyPr>
          <a:lstStyle/>
          <a:p>
            <a:pPr defTabSz="621884">
              <a:buClr>
                <a:srgbClr val="008988"/>
              </a:buClr>
              <a:buFont typeface="Arial" pitchFamily="34" charset="0"/>
              <a:buChar char="•"/>
            </a:pPr>
            <a:r>
              <a:rPr lang="en-GB" sz="1600" dirty="0">
                <a:solidFill>
                  <a:srgbClr val="008988"/>
                </a:solidFill>
              </a:rPr>
              <a:t> </a:t>
            </a:r>
            <a:r>
              <a:rPr lang="en-GB" sz="1600" dirty="0">
                <a:solidFill>
                  <a:srgbClr val="008988"/>
                </a:solidFill>
                <a:cs typeface="Arial" pitchFamily="34" charset="0"/>
              </a:rPr>
              <a:t>We have Pet Hospitals all over the UK</a:t>
            </a:r>
          </a:p>
        </p:txBody>
      </p:sp>
      <p:sp>
        <p:nvSpPr>
          <p:cNvPr id="11" name="Rectangle 10"/>
          <p:cNvSpPr/>
          <p:nvPr/>
        </p:nvSpPr>
        <p:spPr>
          <a:xfrm>
            <a:off x="4500599" y="3426659"/>
            <a:ext cx="3895256" cy="541388"/>
          </a:xfrm>
          <a:prstGeom prst="rect">
            <a:avLst/>
          </a:prstGeom>
        </p:spPr>
        <p:txBody>
          <a:bodyPr wrap="square" lIns="48471" tIns="24236" rIns="48471" bIns="24236">
            <a:spAutoFit/>
          </a:bodyPr>
          <a:lstStyle/>
          <a:p>
            <a:pPr defTabSz="621884">
              <a:buFont typeface="Arial" pitchFamily="34" charset="0"/>
              <a:buChar char="•"/>
            </a:pPr>
            <a:r>
              <a:rPr lang="en-GB" sz="1600" dirty="0">
                <a:solidFill>
                  <a:srgbClr val="008988"/>
                </a:solidFill>
              </a:rPr>
              <a:t> </a:t>
            </a:r>
            <a:r>
              <a:rPr lang="en-GB" sz="1600" dirty="0">
                <a:solidFill>
                  <a:srgbClr val="E73081"/>
                </a:solidFill>
                <a:cs typeface="Arial" pitchFamily="34" charset="0"/>
              </a:rPr>
              <a:t>It costs more than </a:t>
            </a:r>
            <a:r>
              <a:rPr lang="en-GB" sz="1600" b="1" dirty="0">
                <a:solidFill>
                  <a:srgbClr val="E73081"/>
                </a:solidFill>
                <a:cs typeface="Arial" pitchFamily="34" charset="0"/>
              </a:rPr>
              <a:t>£1 million </a:t>
            </a:r>
            <a:r>
              <a:rPr lang="en-GB" sz="1600" dirty="0">
                <a:solidFill>
                  <a:srgbClr val="E73081"/>
                </a:solidFill>
                <a:cs typeface="Arial" pitchFamily="34" charset="0"/>
              </a:rPr>
              <a:t>every week to do our work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596113" y="585972"/>
            <a:ext cx="1159477" cy="269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21884"/>
            <a:endParaRPr lang="en-GB" sz="1149" dirty="0">
              <a:solidFill>
                <a:prstClr val="black"/>
              </a:solidFill>
              <a:latin typeface="Arial"/>
            </a:endParaRPr>
          </a:p>
        </p:txBody>
      </p:sp>
      <p:pic>
        <p:nvPicPr>
          <p:cNvPr id="13" name="Picture 12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904725">
            <a:off x="424442" y="2955927"/>
            <a:ext cx="2448166" cy="1933916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4" name="TextBox 8"/>
          <p:cNvSpPr txBox="1">
            <a:spLocks noChangeArrowheads="1"/>
          </p:cNvSpPr>
          <p:nvPr/>
        </p:nvSpPr>
        <p:spPr bwMode="auto">
          <a:xfrm>
            <a:off x="1784857" y="194673"/>
            <a:ext cx="7140593" cy="1015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en-GB" sz="3000" b="1" dirty="0">
                <a:solidFill>
                  <a:srgbClr val="2BB6B7"/>
                </a:solidFill>
              </a:rPr>
              <a:t>PDSA - </a:t>
            </a:r>
            <a:r>
              <a:rPr lang="en-GB" sz="3000" b="1" i="1" dirty="0">
                <a:solidFill>
                  <a:srgbClr val="E73081"/>
                </a:solidFill>
              </a:rPr>
              <a:t>The UK’s leading vet charity </a:t>
            </a:r>
            <a:endParaRPr lang="en-GB" sz="3000" b="1" dirty="0">
              <a:solidFill>
                <a:srgbClr val="E73081"/>
              </a:solidFill>
            </a:endParaRPr>
          </a:p>
          <a:p>
            <a:pPr algn="ctr"/>
            <a:r>
              <a:rPr lang="en-GB" sz="3000" b="1" dirty="0">
                <a:solidFill>
                  <a:srgbClr val="2BB6B7"/>
                </a:solidFill>
              </a:rPr>
              <a:t> </a:t>
            </a:r>
            <a:endParaRPr lang="en-GB" sz="3000" b="1" dirty="0">
              <a:solidFill>
                <a:srgbClr val="E73081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4441405" y="866231"/>
            <a:ext cx="4020951" cy="787609"/>
          </a:xfrm>
          <a:prstGeom prst="rect">
            <a:avLst/>
          </a:prstGeom>
          <a:noFill/>
        </p:spPr>
        <p:txBody>
          <a:bodyPr wrap="square" lIns="48471" tIns="24236" rIns="48471" bIns="24236" rtlCol="0">
            <a:spAutoFit/>
          </a:bodyPr>
          <a:lstStyle/>
          <a:p>
            <a:pPr defTabSz="621884"/>
            <a:endParaRPr lang="en-GB" sz="1600" dirty="0">
              <a:solidFill>
                <a:prstClr val="black"/>
              </a:solidFill>
            </a:endParaRPr>
          </a:p>
          <a:p>
            <a:pPr defTabSz="621884">
              <a:buClr>
                <a:srgbClr val="008988"/>
              </a:buClr>
              <a:buFont typeface="Arial" pitchFamily="34" charset="0"/>
              <a:buChar char="•"/>
            </a:pPr>
            <a:r>
              <a:rPr lang="en-GB" sz="1600" dirty="0">
                <a:solidFill>
                  <a:prstClr val="black"/>
                </a:solidFill>
              </a:rPr>
              <a:t> </a:t>
            </a:r>
            <a:r>
              <a:rPr lang="en-GB" sz="1600" dirty="0">
                <a:solidFill>
                  <a:srgbClr val="008988"/>
                </a:solidFill>
                <a:cs typeface="Arial" pitchFamily="34" charset="0"/>
              </a:rPr>
              <a:t>PDSA provide free and low-cost care to the sick and injured pets of people in need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500598" y="4186054"/>
            <a:ext cx="2994878" cy="541388"/>
          </a:xfrm>
          <a:prstGeom prst="rect">
            <a:avLst/>
          </a:prstGeom>
          <a:noFill/>
        </p:spPr>
        <p:txBody>
          <a:bodyPr wrap="square" lIns="48471" tIns="24236" rIns="48471" bIns="24236" rtlCol="0">
            <a:spAutoFit/>
          </a:bodyPr>
          <a:lstStyle/>
          <a:p>
            <a:pPr defTabSz="621884">
              <a:buClr>
                <a:srgbClr val="008988"/>
              </a:buClr>
              <a:buFont typeface="Arial" pitchFamily="34" charset="0"/>
              <a:buChar char="•"/>
            </a:pPr>
            <a:r>
              <a:rPr lang="en-GB" sz="1600" dirty="0">
                <a:solidFill>
                  <a:srgbClr val="008988"/>
                </a:solidFill>
              </a:rPr>
              <a:t> </a:t>
            </a:r>
            <a:r>
              <a:rPr lang="en-GB" sz="1600" dirty="0">
                <a:solidFill>
                  <a:srgbClr val="008988"/>
                </a:solidFill>
                <a:cs typeface="Arial" pitchFamily="34" charset="0"/>
              </a:rPr>
              <a:t>We treat hundreds and thousands of pets every year</a:t>
            </a:r>
          </a:p>
        </p:txBody>
      </p:sp>
      <p:pic>
        <p:nvPicPr>
          <p:cNvPr id="18" name="Video 17">
            <a:hlinkClick r:id="" action="ppaction://media"/>
            <a:extLst>
              <a:ext uri="{FF2B5EF4-FFF2-40B4-BE49-F238E27FC236}">
                <a16:creationId xmlns:a16="http://schemas.microsoft.com/office/drawing/2014/main" id="{D90ED7CE-5B51-5017-4141-0DF11A7AE22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3">
                  <p14:trim st="860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218550" y="185484"/>
            <a:ext cx="1543050" cy="1543050"/>
          </a:xfrm>
          <a:prstGeom prst="ellipse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03101437"/>
      </p:ext>
    </p:extLst>
  </p:cSld>
  <p:clrMapOvr>
    <a:masterClrMapping/>
  </p:clrMapOvr>
  <p:transition advTm="34367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A525E5F0-07BC-8654-5BDC-98E34987045F}"/>
              </a:ext>
            </a:extLst>
          </p:cNvPr>
          <p:cNvSpPr txBox="1"/>
          <p:nvPr/>
        </p:nvSpPr>
        <p:spPr>
          <a:xfrm>
            <a:off x="1615108" y="257219"/>
            <a:ext cx="702696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rgbClr val="E73081"/>
                </a:solidFill>
                <a:latin typeface="+mj-lt"/>
              </a:rPr>
              <a:t>Do you get letters and parcels delivered to your home? </a:t>
            </a:r>
          </a:p>
        </p:txBody>
      </p:sp>
      <p:pic>
        <p:nvPicPr>
          <p:cNvPr id="7" name="Picture 10" descr="UK shopping habits revealed: Mobile browsing and social media strengthen their hold on UK shopping experience">
            <a:extLst>
              <a:ext uri="{FF2B5EF4-FFF2-40B4-BE49-F238E27FC236}">
                <a16:creationId xmlns:a16="http://schemas.microsoft.com/office/drawing/2014/main" id="{EAC17201-0E00-249C-301D-CF2B3E19D2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69747" y="1298762"/>
            <a:ext cx="5269592" cy="351710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70173AB4-DE4D-D6A7-D056-9A7194A30F6B}"/>
              </a:ext>
            </a:extLst>
          </p:cNvPr>
          <p:cNvSpPr txBox="1"/>
          <p:nvPr/>
        </p:nvSpPr>
        <p:spPr>
          <a:xfrm>
            <a:off x="3961503" y="678549"/>
            <a:ext cx="1602889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dirty="0">
                <a:latin typeface="+mj-lt"/>
              </a:rPr>
              <a:t>Vote👍 or 👎</a:t>
            </a:r>
          </a:p>
        </p:txBody>
      </p:sp>
      <p:pic>
        <p:nvPicPr>
          <p:cNvPr id="18" name="Picture 17" descr="A pink and black logo&#10;&#10;AI-generated content may be incorrect.">
            <a:extLst>
              <a:ext uri="{FF2B5EF4-FFF2-40B4-BE49-F238E27FC236}">
                <a16:creationId xmlns:a16="http://schemas.microsoft.com/office/drawing/2014/main" id="{6336DFA5-7C88-582D-F48E-74F29AB85A2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3" name="Video 4">
            <a:hlinkClick r:id="" action="ppaction://media"/>
            <a:extLst>
              <a:ext uri="{FF2B5EF4-FFF2-40B4-BE49-F238E27FC236}">
                <a16:creationId xmlns:a16="http://schemas.microsoft.com/office/drawing/2014/main" id="{58B3E452-4DEB-E37D-F452-95894286C0D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804"/>
                </p14:media>
              </p:ext>
            </p:extLst>
          </p:nvPr>
        </p:nvPicPr>
        <p:blipFill>
          <a:blip r:embed="rId7"/>
          <a:srcRect l="17524" r="17524"/>
          <a:stretch>
            <a:fillRect/>
          </a:stretch>
        </p:blipFill>
        <p:spPr>
          <a:xfrm>
            <a:off x="169277" y="153554"/>
            <a:ext cx="1470626" cy="1413989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92245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219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822D962-3788-198B-2797-3FC43C3499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 descr="A pink and black logo&#10;&#10;AI-generated content may be incorrect.">
            <a:extLst>
              <a:ext uri="{FF2B5EF4-FFF2-40B4-BE49-F238E27FC236}">
                <a16:creationId xmlns:a16="http://schemas.microsoft.com/office/drawing/2014/main" id="{F9B52AFB-D271-9A14-4651-53F3F3B974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2" name="Picture 2" descr="https://www.royalmail.com/sites/royalmail.com/files/styles/promo_card/public/2019-09/familymakingcard540-303.jpg?itok=1SQnJBYF">
            <a:extLst>
              <a:ext uri="{FF2B5EF4-FFF2-40B4-BE49-F238E27FC236}">
                <a16:creationId xmlns:a16="http://schemas.microsoft.com/office/drawing/2014/main" id="{465424E8-F53A-8CE4-63C4-852E874B54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56517" y="2504662"/>
            <a:ext cx="3082707" cy="257185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4" descr="https://www.royalmail.com/sites/royalmail.com/files/styles/promo_card/public/2019-03/family-sending-international-mail-globe-1920x1440.jpg?itok=HmqlyJAB">
            <a:extLst>
              <a:ext uri="{FF2B5EF4-FFF2-40B4-BE49-F238E27FC236}">
                <a16:creationId xmlns:a16="http://schemas.microsoft.com/office/drawing/2014/main" id="{06F50519-6FC1-A5D2-EB38-3587C4F3B2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82070" y="66980"/>
            <a:ext cx="3002292" cy="250476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5639F36D-0597-6503-7CAB-3074B851E8C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-830080" y="1992104"/>
            <a:ext cx="3917690" cy="3915905"/>
          </a:xfrm>
        </p:spPr>
        <p:txBody>
          <a:bodyPr/>
          <a:lstStyle/>
          <a:p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619A82F5-BE6B-DFFE-D096-3D3988624ED2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2114830" y="145238"/>
            <a:ext cx="3002292" cy="2848727"/>
          </a:xfrm>
        </p:spPr>
        <p:txBody>
          <a:bodyPr/>
          <a:lstStyle/>
          <a:p>
            <a:r>
              <a:rPr lang="en-GB" dirty="0"/>
              <a:t>What sort of items do you get?</a:t>
            </a:r>
          </a:p>
        </p:txBody>
      </p:sp>
      <p:pic>
        <p:nvPicPr>
          <p:cNvPr id="19" name="Graphic 18" descr="Envelope with solid fill">
            <a:extLst>
              <a:ext uri="{FF2B5EF4-FFF2-40B4-BE49-F238E27FC236}">
                <a16:creationId xmlns:a16="http://schemas.microsoft.com/office/drawing/2014/main" id="{CB5AC1A1-4EA2-ABA5-326E-F77BABAB8582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 rot="435349">
            <a:off x="6496706" y="3469273"/>
            <a:ext cx="1172527" cy="1172527"/>
          </a:xfrm>
          <a:prstGeom prst="rect">
            <a:avLst/>
          </a:prstGeom>
        </p:spPr>
      </p:pic>
      <p:pic>
        <p:nvPicPr>
          <p:cNvPr id="22" name="Graphic 21" descr="Box outline">
            <a:extLst>
              <a:ext uri="{FF2B5EF4-FFF2-40B4-BE49-F238E27FC236}">
                <a16:creationId xmlns:a16="http://schemas.microsoft.com/office/drawing/2014/main" id="{6B0C2A43-FFFB-F905-950F-825E089771E3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628282" y="2664131"/>
            <a:ext cx="1126460" cy="1126460"/>
          </a:xfrm>
          <a:prstGeom prst="rect">
            <a:avLst/>
          </a:prstGeom>
        </p:spPr>
      </p:pic>
      <p:pic>
        <p:nvPicPr>
          <p:cNvPr id="20" name="Picture 19" descr="A pink and black logo&#10;&#10;AI-generated content may be incorrect.">
            <a:extLst>
              <a:ext uri="{FF2B5EF4-FFF2-40B4-BE49-F238E27FC236}">
                <a16:creationId xmlns:a16="http://schemas.microsoft.com/office/drawing/2014/main" id="{E3FE9816-3C3E-DDB0-5EBE-B2760FEBBC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9154" y="55418"/>
            <a:ext cx="1180769" cy="441065"/>
          </a:xfrm>
          <a:prstGeom prst="rect">
            <a:avLst/>
          </a:prstGeom>
        </p:spPr>
      </p:pic>
      <p:pic>
        <p:nvPicPr>
          <p:cNvPr id="53" name="Video 52">
            <a:hlinkClick r:id="" action="ppaction://media"/>
            <a:extLst>
              <a:ext uri="{FF2B5EF4-FFF2-40B4-BE49-F238E27FC236}">
                <a16:creationId xmlns:a16="http://schemas.microsoft.com/office/drawing/2014/main" id="{A4E95ECD-F321-D004-2344-7F9DD906E58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00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2"/>
          <a:srcRect l="21875" r="21875"/>
          <a:stretch>
            <a:fillRect/>
          </a:stretch>
        </p:blipFill>
        <p:spPr>
          <a:xfrm>
            <a:off x="619538" y="606486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21380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171"/>
    </mc:Choice>
    <mc:Fallback xmlns="">
      <p:transition spd="slow" advTm="1917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3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D02311-E7C4-BBFC-74A2-BE23C7E0F2E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2513643" y="503766"/>
            <a:ext cx="5236641" cy="466661"/>
          </a:xfrm>
        </p:spPr>
        <p:txBody>
          <a:bodyPr/>
          <a:lstStyle/>
          <a:p>
            <a:r>
              <a:rPr lang="en-GB" dirty="0"/>
              <a:t>What do Royal Mail do?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FA479BF5-5E4B-537C-C0E6-DAC102B40EF0}"/>
              </a:ext>
            </a:extLst>
          </p:cNvPr>
          <p:cNvSpPr/>
          <p:nvPr/>
        </p:nvSpPr>
        <p:spPr>
          <a:xfrm>
            <a:off x="2126623" y="1255448"/>
            <a:ext cx="6385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202122"/>
                </a:solidFill>
                <a:latin typeface="+mj-lt"/>
              </a:rPr>
              <a:t>Royal Mail </a:t>
            </a:r>
            <a:r>
              <a:rPr lang="en-GB" dirty="0">
                <a:latin typeface="+mj-lt"/>
              </a:rPr>
              <a:t>help send and deliver letters and parcels to people all over the UK and the world.</a:t>
            </a:r>
          </a:p>
        </p:txBody>
      </p:sp>
      <p:pic>
        <p:nvPicPr>
          <p:cNvPr id="7" name="Picture 2" descr="Royal Mail | Royal Mail Group Ltd">
            <a:extLst>
              <a:ext uri="{FF2B5EF4-FFF2-40B4-BE49-F238E27FC236}">
                <a16:creationId xmlns:a16="http://schemas.microsoft.com/office/drawing/2014/main" id="{ADA01993-D148-F73F-0084-20AE5A4C4B71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471" t="18914" r="33180" b="12280"/>
          <a:stretch/>
        </p:blipFill>
        <p:spPr bwMode="auto">
          <a:xfrm>
            <a:off x="656515" y="2261200"/>
            <a:ext cx="3714256" cy="22194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Royal Mail Group Jobs">
            <a:extLst>
              <a:ext uri="{FF2B5EF4-FFF2-40B4-BE49-F238E27FC236}">
                <a16:creationId xmlns:a16="http://schemas.microsoft.com/office/drawing/2014/main" id="{AE6251A8-DAF3-0AB3-8B55-875534888FA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126" r="6253"/>
          <a:stretch/>
        </p:blipFill>
        <p:spPr bwMode="auto">
          <a:xfrm>
            <a:off x="4629909" y="2261200"/>
            <a:ext cx="2224367" cy="221940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Box, Britain, Mail, Post, Uk">
            <a:extLst>
              <a:ext uri="{FF2B5EF4-FFF2-40B4-BE49-F238E27FC236}">
                <a16:creationId xmlns:a16="http://schemas.microsoft.com/office/drawing/2014/main" id="{B57DAEA5-A444-A8AE-79AD-C19E94E4CBD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29463" y="503766"/>
            <a:ext cx="1706151" cy="34123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A pink and black logo&#10;&#10;AI-generated content may be incorrect.">
            <a:extLst>
              <a:ext uri="{FF2B5EF4-FFF2-40B4-BE49-F238E27FC236}">
                <a16:creationId xmlns:a16="http://schemas.microsoft.com/office/drawing/2014/main" id="{4C4642B7-5F20-95DB-85CA-02143CEC63F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9" name="Video 2">
            <a:hlinkClick r:id="" action="ppaction://media"/>
            <a:extLst>
              <a:ext uri="{FF2B5EF4-FFF2-40B4-BE49-F238E27FC236}">
                <a16:creationId xmlns:a16="http://schemas.microsoft.com/office/drawing/2014/main" id="{63D3C01B-F074-96DB-7374-3E994A198A2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662"/>
                </p14:media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362772" y="310692"/>
            <a:ext cx="1543050" cy="1543050"/>
          </a:xfrm>
          <a:prstGeom prst="ellipse">
            <a:avLst/>
          </a:prstGeom>
          <a:ln>
            <a:noFill/>
          </a:ln>
          <a:effectLst>
            <a:outerShdw blurRad="190500" algn="tl" rotWithShape="0">
              <a:srgbClr val="000000">
                <a:alpha val="3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13590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69180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Placeholder 4">
            <a:extLst>
              <a:ext uri="{FF2B5EF4-FFF2-40B4-BE49-F238E27FC236}">
                <a16:creationId xmlns:a16="http://schemas.microsoft.com/office/drawing/2014/main" id="{65CF2CAF-ACA7-7F54-02E8-89DBA62DD71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17220" r="17220"/>
          <a:stretch/>
        </p:blipFill>
        <p:spPr>
          <a:xfrm>
            <a:off x="21695" y="78417"/>
            <a:ext cx="2965022" cy="296367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6" name="Picture 2" descr="Free Delivery Man photo and picture">
            <a:extLst>
              <a:ext uri="{FF2B5EF4-FFF2-40B4-BE49-F238E27FC236}">
                <a16:creationId xmlns:a16="http://schemas.microsoft.com/office/drawing/2014/main" id="{0E83D720-3E45-8F7B-EC68-05A8C920112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887" b="99499" l="10000" r="90000">
                        <a14:foregroundMark x1="50625" y1="87985" x2="59297" y2="88611"/>
                        <a14:foregroundMark x1="46406" y1="92491" x2="44531" y2="99499"/>
                        <a14:backgroundMark x1="38516" y1="66708" x2="38750" y2="654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0331" r="32077"/>
          <a:stretch/>
        </p:blipFill>
        <p:spPr bwMode="auto">
          <a:xfrm>
            <a:off x="-40065" y="2315632"/>
            <a:ext cx="2030260" cy="283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Premium Photo | Delivery, mail, people and shipment concept - happy man ...">
            <a:extLst>
              <a:ext uri="{FF2B5EF4-FFF2-40B4-BE49-F238E27FC236}">
                <a16:creationId xmlns:a16="http://schemas.microsoft.com/office/drawing/2014/main" id="{8BCC4B71-82A3-B5CD-090C-25E737EF7DA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9916" b="97479" l="9585" r="92652">
                        <a14:foregroundMark x1="35942" y1="89580" x2="50479" y2="91429"/>
                        <a14:foregroundMark x1="50000" y1="92605" x2="56869" y2="91261"/>
                        <a14:foregroundMark x1="40735" y1="96303" x2="54153" y2="97647"/>
                        <a14:foregroundMark x1="84026" y1="53782" x2="92492" y2="59160"/>
                        <a14:foregroundMark x1="92492" y1="59160" x2="92652" y2="5932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6358" y="2385791"/>
            <a:ext cx="2883549" cy="274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A pink and black logo&#10;&#10;AI-generated content may be incorrect.">
            <a:extLst>
              <a:ext uri="{FF2B5EF4-FFF2-40B4-BE49-F238E27FC236}">
                <a16:creationId xmlns:a16="http://schemas.microsoft.com/office/drawing/2014/main" id="{026F48D9-C428-6AB9-FDAB-BECB5E6C1A83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849274" y="78417"/>
            <a:ext cx="1180769" cy="44106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5C66941B-828F-7029-E475-F4D2E85A1BA7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030045" y="137532"/>
            <a:ext cx="2881234" cy="22482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01C3689-F13D-1741-A6EB-F2D617D23880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657073" y="2132035"/>
            <a:ext cx="2881234" cy="2806200"/>
          </a:xfrm>
          <a:prstGeom prst="ellipse">
            <a:avLst/>
          </a:prstGeom>
        </p:spPr>
        <p:txBody>
          <a:bodyPr>
            <a:normAutofit/>
          </a:bodyPr>
          <a:lstStyle/>
          <a:p>
            <a:r>
              <a:rPr lang="en-GB" sz="2000" b="1" dirty="0"/>
              <a:t>Who else might be visiting your house other than friends or family?</a:t>
            </a:r>
          </a:p>
        </p:txBody>
      </p:sp>
      <p:pic>
        <p:nvPicPr>
          <p:cNvPr id="7" name="Video 8">
            <a:hlinkClick r:id="" action="ppaction://media"/>
            <a:extLst>
              <a:ext uri="{FF2B5EF4-FFF2-40B4-BE49-F238E27FC236}">
                <a16:creationId xmlns:a16="http://schemas.microsoft.com/office/drawing/2014/main" id="{0EB101FC-C8BD-83F9-88BD-7B9E6995A7EC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049"/>
                </p14:media>
              </p:ext>
            </p:extLst>
          </p:nvPr>
        </p:nvPicPr>
        <p:blipFill>
          <a:blip r:embed="rId12"/>
          <a:srcRect l="21875" r="21875"/>
          <a:stretch>
            <a:fillRect/>
          </a:stretch>
        </p:blipFill>
        <p:spPr>
          <a:xfrm>
            <a:off x="5337226" y="298949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9259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55395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7100AF82-2368-C94B-9196-B5A7017D030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36982" y="1188344"/>
            <a:ext cx="3203220" cy="2927475"/>
          </a:xfrm>
        </p:spPr>
        <p:txBody>
          <a:bodyPr/>
          <a:lstStyle/>
          <a:p>
            <a:r>
              <a:rPr lang="en-US" dirty="0"/>
              <a:t>Do you live with a dog?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0E959C5A-76B3-A767-84FF-7D2BA479F718}"/>
              </a:ext>
            </a:extLst>
          </p:cNvPr>
          <p:cNvSpPr/>
          <p:nvPr/>
        </p:nvSpPr>
        <p:spPr>
          <a:xfrm>
            <a:off x="3124592" y="3515655"/>
            <a:ext cx="364871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latin typeface="+mj-lt"/>
              </a:rPr>
              <a:t>We love dogs at Royal Mail and lots of us own one. </a:t>
            </a:r>
          </a:p>
          <a:p>
            <a:pPr algn="ctr"/>
            <a:endParaRPr lang="en-GB" dirty="0">
              <a:latin typeface="+mj-lt"/>
            </a:endParaRPr>
          </a:p>
          <a:p>
            <a:pPr algn="ctr"/>
            <a:r>
              <a:rPr lang="en-GB" dirty="0">
                <a:latin typeface="+mj-lt"/>
              </a:rPr>
              <a:t>This is our dog, </a:t>
            </a:r>
            <a:r>
              <a:rPr lang="en-GB" dirty="0">
                <a:solidFill>
                  <a:srgbClr val="E73081"/>
                </a:solidFill>
                <a:latin typeface="+mj-lt"/>
              </a:rPr>
              <a:t>Rufus.</a:t>
            </a:r>
            <a:r>
              <a:rPr lang="en-GB" dirty="0">
                <a:solidFill>
                  <a:srgbClr val="ED1722"/>
                </a:solidFill>
                <a:latin typeface="+mj-lt"/>
              </a:rPr>
              <a:t> </a:t>
            </a:r>
          </a:p>
        </p:txBody>
      </p:sp>
      <p:pic>
        <p:nvPicPr>
          <p:cNvPr id="12" name="Picture 11" descr="A picture containing text, tableware&#10;&#10;Description automatically generated">
            <a:extLst>
              <a:ext uri="{FF2B5EF4-FFF2-40B4-BE49-F238E27FC236}">
                <a16:creationId xmlns:a16="http://schemas.microsoft.com/office/drawing/2014/main" id="{9070FB61-36C9-6E13-E981-7584A1585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3525748" y="1437460"/>
            <a:ext cx="2453859" cy="1369578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A6374BAA-52AD-DE60-22A0-EB3CB7D90C20}"/>
              </a:ext>
            </a:extLst>
          </p:cNvPr>
          <p:cNvSpPr txBox="1"/>
          <p:nvPr/>
        </p:nvSpPr>
        <p:spPr>
          <a:xfrm>
            <a:off x="2682529" y="492167"/>
            <a:ext cx="349367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rgbClr val="E73081"/>
                </a:solidFill>
                <a:latin typeface="+mj-lt"/>
              </a:rPr>
              <a:t>Put your hand up if you have a dog at home</a:t>
            </a:r>
          </a:p>
        </p:txBody>
      </p:sp>
      <p:sp>
        <p:nvSpPr>
          <p:cNvPr id="14" name="Right Arrow 15">
            <a:extLst>
              <a:ext uri="{FF2B5EF4-FFF2-40B4-BE49-F238E27FC236}">
                <a16:creationId xmlns:a16="http://schemas.microsoft.com/office/drawing/2014/main" id="{2BC10238-F38D-1A6C-3A8D-CEE484C9E6D5}"/>
              </a:ext>
            </a:extLst>
          </p:cNvPr>
          <p:cNvSpPr/>
          <p:nvPr/>
        </p:nvSpPr>
        <p:spPr>
          <a:xfrm rot="19795097">
            <a:off x="6347289" y="4027499"/>
            <a:ext cx="516835" cy="258418"/>
          </a:xfrm>
          <a:prstGeom prst="rightArrow">
            <a:avLst>
              <a:gd name="adj1" fmla="val 50000"/>
              <a:gd name="adj2" fmla="val 50945"/>
            </a:avLst>
          </a:prstGeom>
          <a:solidFill>
            <a:srgbClr val="E73081"/>
          </a:solidFill>
          <a:ln>
            <a:solidFill>
              <a:srgbClr val="ED172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 descr="A pink and black logo&#10;&#10;AI-generated content may be incorrect.">
            <a:extLst>
              <a:ext uri="{FF2B5EF4-FFF2-40B4-BE49-F238E27FC236}">
                <a16:creationId xmlns:a16="http://schemas.microsoft.com/office/drawing/2014/main" id="{1F07FFCD-BDE1-A669-6F6B-E83A90559FF2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AF4E7825-61DC-7363-65B3-8E465E245F3C}"/>
              </a:ext>
            </a:extLst>
          </p:cNvPr>
          <p:cNvGrpSpPr/>
          <p:nvPr/>
        </p:nvGrpSpPr>
        <p:grpSpPr>
          <a:xfrm>
            <a:off x="5908005" y="-53420"/>
            <a:ext cx="3360199" cy="4351338"/>
            <a:chOff x="2891036" y="147958"/>
            <a:chExt cx="3360199" cy="4351338"/>
          </a:xfrm>
        </p:grpSpPr>
        <p:pic>
          <p:nvPicPr>
            <p:cNvPr id="11" name="Picture 2">
              <a:extLst>
                <a:ext uri="{FF2B5EF4-FFF2-40B4-BE49-F238E27FC236}">
                  <a16:creationId xmlns:a16="http://schemas.microsoft.com/office/drawing/2014/main" id="{9BDC7EA3-AA7D-444B-9556-A6D39376A540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9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10">
                      <a14:imgEffect>
                        <a14:backgroundRemoval t="10000" b="90000" l="10000" r="90000"/>
                      </a14:imgEffect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91036" y="147958"/>
              <a:ext cx="3360199" cy="4351338"/>
            </a:xfrm>
            <a:prstGeom prst="rect">
              <a:avLst/>
            </a:prstGeom>
            <a:noFill/>
          </p:spPr>
        </p:pic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EBCB48C6-4ECF-BA37-73E6-C40BE5FDF12E}"/>
                </a:ext>
              </a:extLst>
            </p:cNvPr>
            <p:cNvSpPr/>
            <p:nvPr/>
          </p:nvSpPr>
          <p:spPr>
            <a:xfrm>
              <a:off x="4281900" y="1002945"/>
              <a:ext cx="423333" cy="423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F008ED1-B98F-BA8C-2B53-FE9F6D43E619}"/>
                </a:ext>
              </a:extLst>
            </p:cNvPr>
            <p:cNvSpPr/>
            <p:nvPr/>
          </p:nvSpPr>
          <p:spPr>
            <a:xfrm>
              <a:off x="4345399" y="1144761"/>
              <a:ext cx="148167" cy="1397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dirty="0"/>
            </a:p>
          </p:txBody>
        </p:sp>
      </p:grpSp>
      <p:pic>
        <p:nvPicPr>
          <p:cNvPr id="31" name="Video 8">
            <a:hlinkClick r:id="" action="ppaction://media"/>
            <a:extLst>
              <a:ext uri="{FF2B5EF4-FFF2-40B4-BE49-F238E27FC236}">
                <a16:creationId xmlns:a16="http://schemas.microsoft.com/office/drawing/2014/main" id="{E281D271-AEEC-E057-67D5-D6F4CA59497A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6356"/>
                </p14:media>
              </p:ext>
            </p:extLst>
          </p:nvPr>
        </p:nvPicPr>
        <p:blipFill>
          <a:blip r:embed="rId11"/>
          <a:srcRect l="21875" r="21875"/>
          <a:stretch>
            <a:fillRect/>
          </a:stretch>
        </p:blipFill>
        <p:spPr>
          <a:xfrm>
            <a:off x="636479" y="351804"/>
            <a:ext cx="1462558" cy="1462558"/>
          </a:xfrm>
          <a:prstGeom prst="ellipse">
            <a:avLst/>
          </a:prstGeom>
        </p:spPr>
      </p:pic>
      <p:pic>
        <p:nvPicPr>
          <p:cNvPr id="28" name="Video 27">
            <a:hlinkClick r:id="" action="ppaction://media"/>
            <a:extLst>
              <a:ext uri="{FF2B5EF4-FFF2-40B4-BE49-F238E27FC236}">
                <a16:creationId xmlns:a16="http://schemas.microsoft.com/office/drawing/2014/main" id="{43771CBE-DB58-7C6A-4C4B-8F74162A83F3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3">
                  <p14:trim st="1228" end="987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12"/>
          <a:srcRect l="21875" r="21875"/>
          <a:stretch>
            <a:fillRect/>
          </a:stretch>
        </p:blipFill>
        <p:spPr>
          <a:xfrm>
            <a:off x="608328" y="288306"/>
            <a:ext cx="1526056" cy="1526056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436948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988"/>
    </mc:Choice>
    <mc:Fallback xmlns="">
      <p:transition spd="slow" advTm="139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11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40947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28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31"/>
                </p:tgtEl>
              </p:cMediaNode>
            </p:video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mediacall" presetSubtype="0" fill="hold" nodeType="afterEffect">
                                  <p:stCondLst>
                                    <p:cond delay="11500"/>
                                  </p:stCondLst>
                                  <p:childTnLst>
                                    <p:cmd type="call" cmd="togglePause">
                                      <p:cBhvr>
                                        <p:cTn id="16" dur="1" fill="hold"/>
                                        <p:tgtEl>
                                          <p:spTgt spid="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28A285C1-05CF-4627-E4A4-82CAB8E22237}"/>
              </a:ext>
            </a:extLst>
          </p:cNvPr>
          <p:cNvSpPr/>
          <p:nvPr/>
        </p:nvSpPr>
        <p:spPr>
          <a:xfrm>
            <a:off x="6191251" y="563827"/>
            <a:ext cx="2628871" cy="2031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chemeClr val="bg1"/>
                </a:solidFill>
                <a:latin typeface="+mj-lt"/>
              </a:rPr>
              <a:t>Did you know that if your dog can get close to your letterbox, it can be very dangerous for Posties or anyone else delivering items through your letterbox?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4294045-734E-D001-AB98-285813939438}"/>
              </a:ext>
            </a:extLst>
          </p:cNvPr>
          <p:cNvSpPr/>
          <p:nvPr/>
        </p:nvSpPr>
        <p:spPr>
          <a:xfrm>
            <a:off x="2952750" y="217114"/>
            <a:ext cx="203132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rgbClr val="E73081"/>
                </a:solidFill>
                <a:latin typeface="+mj-lt"/>
              </a:rPr>
              <a:t>But…</a:t>
            </a:r>
          </a:p>
        </p:txBody>
      </p:sp>
      <p:pic>
        <p:nvPicPr>
          <p:cNvPr id="23" name="Picture 2" descr="Dog attacks on postal workers drop by over a third during pandemic">
            <a:extLst>
              <a:ext uri="{FF2B5EF4-FFF2-40B4-BE49-F238E27FC236}">
                <a16:creationId xmlns:a16="http://schemas.microsoft.com/office/drawing/2014/main" id="{521BB06D-861B-A9E2-D284-A9912BA245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3616" y="1203937"/>
            <a:ext cx="4823872" cy="321961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E3F7BFB9-0080-3A46-AC2D-1C3F6247113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5270334" y="2556391"/>
            <a:ext cx="2412029" cy="2412000"/>
          </a:xfrm>
        </p:spPr>
        <p:txBody>
          <a:bodyPr>
            <a:normAutofit/>
          </a:bodyPr>
          <a:lstStyle/>
          <a:p>
            <a:pPr algn="ctr"/>
            <a:r>
              <a:rPr lang="en-GB" dirty="0">
                <a:latin typeface="+mj-lt"/>
              </a:rPr>
              <a:t>What might happen next in this picture?</a:t>
            </a:r>
          </a:p>
        </p:txBody>
      </p:sp>
      <p:pic>
        <p:nvPicPr>
          <p:cNvPr id="24" name="Picture 23" descr="A pink and black logo&#10;&#10;AI-generated content may be incorrect.">
            <a:extLst>
              <a:ext uri="{FF2B5EF4-FFF2-40B4-BE49-F238E27FC236}">
                <a16:creationId xmlns:a16="http://schemas.microsoft.com/office/drawing/2014/main" id="{0D40C834-5FDE-F5E2-0278-95C58500888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27" name="Video 26">
            <a:hlinkClick r:id="" action="ppaction://media"/>
            <a:extLst>
              <a:ext uri="{FF2B5EF4-FFF2-40B4-BE49-F238E27FC236}">
                <a16:creationId xmlns:a16="http://schemas.microsoft.com/office/drawing/2014/main" id="{74D164B6-1730-E637-D162-0FBACA7A252A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202525" y="101302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273987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968"/>
    </mc:Choice>
    <mc:Fallback xmlns="">
      <p:transition spd="slow" advTm="289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7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5C9053FD-B69B-6FB5-0CBD-D62F1B77FB8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827694" y="253339"/>
            <a:ext cx="2112267" cy="902582"/>
          </a:xfrm>
        </p:spPr>
        <p:txBody>
          <a:bodyPr/>
          <a:lstStyle/>
          <a:p>
            <a:pPr algn="ctr"/>
            <a:r>
              <a:rPr lang="en-GB" sz="2800" dirty="0">
                <a:solidFill>
                  <a:srgbClr val="E73081"/>
                </a:solidFill>
                <a:latin typeface="+mj-lt"/>
              </a:rPr>
              <a:t>Is your dog like Rufus?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DF77A364-B1FC-2DD5-48EA-C8B32235B5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4495778" y="438195"/>
            <a:ext cx="4163121" cy="2916163"/>
          </a:xfrm>
        </p:spPr>
        <p:txBody>
          <a:bodyPr/>
          <a:lstStyle/>
          <a:p>
            <a:r>
              <a:rPr lang="en-GB" altLang="en-US" sz="1800" dirty="0">
                <a:latin typeface="+mj-lt"/>
              </a:rPr>
              <a:t>When Rufus hears the knock at the door he becomes very excited!</a:t>
            </a:r>
          </a:p>
          <a:p>
            <a:r>
              <a:rPr lang="en-GB" altLang="en-US" sz="1800" dirty="0">
                <a:latin typeface="+mj-lt"/>
              </a:rPr>
              <a:t>While there is a special letter cage on the door so he can’t get to the post, he still…</a:t>
            </a:r>
          </a:p>
          <a:p>
            <a:pPr marL="285750" indent="-285750">
              <a:buFontTx/>
              <a:buChar char="-"/>
            </a:pPr>
            <a:r>
              <a:rPr lang="en-GB" altLang="en-US" sz="1800" dirty="0">
                <a:latin typeface="+mj-lt"/>
              </a:rPr>
              <a:t>barks at the door</a:t>
            </a:r>
          </a:p>
          <a:p>
            <a:pPr marL="285750" indent="-285750">
              <a:buFontTx/>
              <a:buChar char="-"/>
            </a:pPr>
            <a:r>
              <a:rPr lang="en-GB" altLang="en-US" sz="1800" dirty="0">
                <a:latin typeface="+mj-lt"/>
              </a:rPr>
              <a:t>growls</a:t>
            </a:r>
          </a:p>
          <a:p>
            <a:pPr marL="285750" indent="-285750">
              <a:buFontTx/>
              <a:buChar char="-"/>
            </a:pPr>
            <a:r>
              <a:rPr lang="en-GB" altLang="en-US" sz="1800" dirty="0">
                <a:latin typeface="+mj-lt"/>
              </a:rPr>
              <a:t>wags his tail</a:t>
            </a:r>
          </a:p>
          <a:p>
            <a:pPr marL="285750" indent="-285750">
              <a:buFontTx/>
              <a:buChar char="-"/>
            </a:pPr>
            <a:r>
              <a:rPr lang="en-GB" altLang="en-US" sz="1800" dirty="0">
                <a:latin typeface="+mj-lt"/>
              </a:rPr>
              <a:t>paws at the door</a:t>
            </a:r>
            <a:endParaRPr lang="en-GB" sz="1800" dirty="0">
              <a:latin typeface="+mj-l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743DC9-EEDA-8DBE-CA80-BE9C22134F1B}"/>
              </a:ext>
            </a:extLst>
          </p:cNvPr>
          <p:cNvSpPr txBox="1"/>
          <p:nvPr/>
        </p:nvSpPr>
        <p:spPr>
          <a:xfrm>
            <a:off x="3363855" y="4176145"/>
            <a:ext cx="420353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000" b="1" dirty="0">
                <a:solidFill>
                  <a:schemeClr val="bg1"/>
                </a:solidFill>
                <a:latin typeface="+mj-lt"/>
              </a:rPr>
              <a:t>How would you feel if you were delivering post to Rufus’ house?</a:t>
            </a:r>
          </a:p>
        </p:txBody>
      </p:sp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4C20E1F2-96EF-4974-38AE-B7B555D154ED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15955" r="3" b="29990"/>
          <a:stretch/>
        </p:blipFill>
        <p:spPr>
          <a:xfrm>
            <a:off x="6642209" y="2014538"/>
            <a:ext cx="2274003" cy="1928245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Picture 13" descr="A pink and black logo&#10;&#10;AI-generated content may be incorrect.">
            <a:extLst>
              <a:ext uri="{FF2B5EF4-FFF2-40B4-BE49-F238E27FC236}">
                <a16:creationId xmlns:a16="http://schemas.microsoft.com/office/drawing/2014/main" id="{97C7185F-A476-CE70-6C57-6D20E74C18D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grpSp>
        <p:nvGrpSpPr>
          <p:cNvPr id="4" name="Group 3">
            <a:extLst>
              <a:ext uri="{FF2B5EF4-FFF2-40B4-BE49-F238E27FC236}">
                <a16:creationId xmlns:a16="http://schemas.microsoft.com/office/drawing/2014/main" id="{5BCD835F-DCDE-BD5C-EA1B-F3FB5A1635E5}"/>
              </a:ext>
            </a:extLst>
          </p:cNvPr>
          <p:cNvGrpSpPr/>
          <p:nvPr/>
        </p:nvGrpSpPr>
        <p:grpSpPr>
          <a:xfrm>
            <a:off x="327991" y="844826"/>
            <a:ext cx="3167684" cy="4264837"/>
            <a:chOff x="0" y="583700"/>
            <a:chExt cx="3495675" cy="4525963"/>
          </a:xfrm>
        </p:grpSpPr>
        <p:pic>
          <p:nvPicPr>
            <p:cNvPr id="9" name="Picture 2">
              <a:extLst>
                <a:ext uri="{FF2B5EF4-FFF2-40B4-BE49-F238E27FC236}">
                  <a16:creationId xmlns:a16="http://schemas.microsoft.com/office/drawing/2014/main" id="{6FF04EC2-C79D-FBEF-37E3-CF91DC6921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ackgroundRemoval t="10000" b="90000" l="10000" r="90000"/>
                      </a14:imgEffect>
                      <a14:imgEffect>
                        <a14:brightnessContrast bright="-20000" contrast="-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 flipH="1">
              <a:off x="0" y="583700"/>
              <a:ext cx="3495675" cy="4525963"/>
            </a:xfrm>
            <a:prstGeom prst="rect">
              <a:avLst/>
            </a:prstGeom>
            <a:noFill/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5715F8B4-7584-891C-903A-D5D400BE09CC}"/>
                </a:ext>
              </a:extLst>
            </p:cNvPr>
            <p:cNvSpPr/>
            <p:nvPr/>
          </p:nvSpPr>
          <p:spPr>
            <a:xfrm>
              <a:off x="1583266" y="1473201"/>
              <a:ext cx="423333" cy="423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" name="Oval 2">
              <a:extLst>
                <a:ext uri="{FF2B5EF4-FFF2-40B4-BE49-F238E27FC236}">
                  <a16:creationId xmlns:a16="http://schemas.microsoft.com/office/drawing/2014/main" id="{1EE6B1E6-3790-07C0-0B0E-140EB650BBCB}"/>
                </a:ext>
              </a:extLst>
            </p:cNvPr>
            <p:cNvSpPr/>
            <p:nvPr/>
          </p:nvSpPr>
          <p:spPr>
            <a:xfrm>
              <a:off x="1710266" y="1634072"/>
              <a:ext cx="148167" cy="1397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0" name="Video 19">
            <a:hlinkClick r:id="" action="ppaction://media"/>
            <a:extLst>
              <a:ext uri="{FF2B5EF4-FFF2-40B4-BE49-F238E27FC236}">
                <a16:creationId xmlns:a16="http://schemas.microsoft.com/office/drawing/2014/main" id="{C36A2277-E4CD-3CC5-2781-BB94E4E639D3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103246" y="101302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3313873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468"/>
    </mc:Choice>
    <mc:Fallback xmlns="">
      <p:transition spd="slow" advTm="304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0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0"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D5700A67-2AF1-4952-837C-94A9670372AA}"/>
              </a:ext>
            </a:extLst>
          </p:cNvPr>
          <p:cNvSpPr txBox="1"/>
          <p:nvPr/>
        </p:nvSpPr>
        <p:spPr>
          <a:xfrm>
            <a:off x="1660682" y="159566"/>
            <a:ext cx="665880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b="1" dirty="0">
                <a:solidFill>
                  <a:srgbClr val="E73081"/>
                </a:solidFill>
                <a:latin typeface="+mj-lt"/>
              </a:rPr>
              <a:t>What do you hear when the postie comes to the door?</a:t>
            </a:r>
          </a:p>
        </p:txBody>
      </p:sp>
      <p:sp>
        <p:nvSpPr>
          <p:cNvPr id="3" name="Callout: Line 2">
            <a:extLst>
              <a:ext uri="{FF2B5EF4-FFF2-40B4-BE49-F238E27FC236}">
                <a16:creationId xmlns:a16="http://schemas.microsoft.com/office/drawing/2014/main" id="{B9D0D17A-4FB2-4979-9AC1-F92DCCDB9E5D}"/>
              </a:ext>
            </a:extLst>
          </p:cNvPr>
          <p:cNvSpPr/>
          <p:nvPr/>
        </p:nvSpPr>
        <p:spPr>
          <a:xfrm>
            <a:off x="5788559" y="2814605"/>
            <a:ext cx="2084547" cy="656948"/>
          </a:xfrm>
          <a:prstGeom prst="borderCallout1">
            <a:avLst>
              <a:gd name="adj1" fmla="val 39389"/>
              <a:gd name="adj2" fmla="val -8123"/>
              <a:gd name="adj3" fmla="val 132002"/>
              <a:gd name="adj4" fmla="val -4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+mj-lt"/>
              </a:rPr>
              <a:t>Jumping up</a:t>
            </a:r>
          </a:p>
        </p:txBody>
      </p:sp>
      <p:sp>
        <p:nvSpPr>
          <p:cNvPr id="12" name="Callout: Line 11">
            <a:extLst>
              <a:ext uri="{FF2B5EF4-FFF2-40B4-BE49-F238E27FC236}">
                <a16:creationId xmlns:a16="http://schemas.microsoft.com/office/drawing/2014/main" id="{619D7792-CFBA-443D-8A58-0613579D5357}"/>
              </a:ext>
            </a:extLst>
          </p:cNvPr>
          <p:cNvSpPr/>
          <p:nvPr/>
        </p:nvSpPr>
        <p:spPr>
          <a:xfrm>
            <a:off x="969585" y="1978193"/>
            <a:ext cx="2159386" cy="712657"/>
          </a:xfrm>
          <a:prstGeom prst="borderCallout1">
            <a:avLst>
              <a:gd name="adj1" fmla="val 39389"/>
              <a:gd name="adj2" fmla="val -8123"/>
              <a:gd name="adj3" fmla="val 132002"/>
              <a:gd name="adj4" fmla="val -4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+mj-lt"/>
              </a:rPr>
              <a:t>Barking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648CD03-C980-4704-B780-A57B884FCAC3}"/>
              </a:ext>
            </a:extLst>
          </p:cNvPr>
          <p:cNvSpPr txBox="1"/>
          <p:nvPr/>
        </p:nvSpPr>
        <p:spPr>
          <a:xfrm>
            <a:off x="1951699" y="652533"/>
            <a:ext cx="69099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008988"/>
                </a:solidFill>
                <a:latin typeface="+mj-lt"/>
              </a:rPr>
              <a:t>When Rufus sees or hears the postie, he may think he needs to protect the family’s home and alert the family to try and make the person go away.</a:t>
            </a:r>
          </a:p>
          <a:p>
            <a:endParaRPr lang="en-GB" sz="1600" dirty="0">
              <a:solidFill>
                <a:srgbClr val="E73081"/>
              </a:solidFill>
              <a:latin typeface="+mj-lt"/>
            </a:endParaRPr>
          </a:p>
          <a:p>
            <a:r>
              <a:rPr lang="en-GB" sz="1600" dirty="0">
                <a:solidFill>
                  <a:srgbClr val="E73081"/>
                </a:solidFill>
                <a:latin typeface="+mj-lt"/>
              </a:rPr>
              <a:t>He may show some of the following behaviours: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35825BE-8106-40E4-9BE4-CD80B953918E}"/>
              </a:ext>
            </a:extLst>
          </p:cNvPr>
          <p:cNvSpPr txBox="1"/>
          <p:nvPr/>
        </p:nvSpPr>
        <p:spPr>
          <a:xfrm>
            <a:off x="1500380" y="4493033"/>
            <a:ext cx="595349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dirty="0">
                <a:solidFill>
                  <a:srgbClr val="E73081"/>
                </a:solidFill>
                <a:latin typeface="+mj-lt"/>
              </a:rPr>
              <a:t>If you are worried about your dog’s behaviour, speak to an adult</a:t>
            </a:r>
          </a:p>
        </p:txBody>
      </p:sp>
      <p:sp>
        <p:nvSpPr>
          <p:cNvPr id="15" name="Callout: Line 14">
            <a:extLst>
              <a:ext uri="{FF2B5EF4-FFF2-40B4-BE49-F238E27FC236}">
                <a16:creationId xmlns:a16="http://schemas.microsoft.com/office/drawing/2014/main" id="{DF34EEDD-C172-4377-AE9C-5ED4076C586C}"/>
              </a:ext>
            </a:extLst>
          </p:cNvPr>
          <p:cNvSpPr/>
          <p:nvPr/>
        </p:nvSpPr>
        <p:spPr>
          <a:xfrm>
            <a:off x="5799651" y="3609734"/>
            <a:ext cx="2062361" cy="620954"/>
          </a:xfrm>
          <a:prstGeom prst="borderCallout1">
            <a:avLst>
              <a:gd name="adj1" fmla="val 39389"/>
              <a:gd name="adj2" fmla="val -8123"/>
              <a:gd name="adj3" fmla="val 132002"/>
              <a:gd name="adj4" fmla="val -4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+mj-lt"/>
              </a:rPr>
              <a:t>Running and panting</a:t>
            </a:r>
          </a:p>
        </p:txBody>
      </p:sp>
      <p:sp>
        <p:nvSpPr>
          <p:cNvPr id="17" name="Callout: Line 16">
            <a:extLst>
              <a:ext uri="{FF2B5EF4-FFF2-40B4-BE49-F238E27FC236}">
                <a16:creationId xmlns:a16="http://schemas.microsoft.com/office/drawing/2014/main" id="{66969036-2D5A-49B6-AE19-6A465D84F32D}"/>
              </a:ext>
            </a:extLst>
          </p:cNvPr>
          <p:cNvSpPr/>
          <p:nvPr/>
        </p:nvSpPr>
        <p:spPr>
          <a:xfrm>
            <a:off x="969585" y="3605574"/>
            <a:ext cx="2159386" cy="656948"/>
          </a:xfrm>
          <a:prstGeom prst="borderCallout1">
            <a:avLst>
              <a:gd name="adj1" fmla="val 39389"/>
              <a:gd name="adj2" fmla="val -8123"/>
              <a:gd name="adj3" fmla="val 132002"/>
              <a:gd name="adj4" fmla="val -4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+mj-lt"/>
              </a:rPr>
              <a:t>Growling</a:t>
            </a:r>
          </a:p>
        </p:txBody>
      </p:sp>
      <p:sp>
        <p:nvSpPr>
          <p:cNvPr id="18" name="Callout: Line 17">
            <a:extLst>
              <a:ext uri="{FF2B5EF4-FFF2-40B4-BE49-F238E27FC236}">
                <a16:creationId xmlns:a16="http://schemas.microsoft.com/office/drawing/2014/main" id="{B28221C0-4F74-4898-96F5-DB683231A1D3}"/>
              </a:ext>
            </a:extLst>
          </p:cNvPr>
          <p:cNvSpPr/>
          <p:nvPr/>
        </p:nvSpPr>
        <p:spPr>
          <a:xfrm>
            <a:off x="969585" y="2814605"/>
            <a:ext cx="2159386" cy="656948"/>
          </a:xfrm>
          <a:prstGeom prst="borderCallout1">
            <a:avLst>
              <a:gd name="adj1" fmla="val 39389"/>
              <a:gd name="adj2" fmla="val -8123"/>
              <a:gd name="adj3" fmla="val 132002"/>
              <a:gd name="adj4" fmla="val -4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+mj-lt"/>
              </a:rPr>
              <a:t>Chasing or trying to bite the person</a:t>
            </a:r>
          </a:p>
        </p:txBody>
      </p:sp>
      <p:sp>
        <p:nvSpPr>
          <p:cNvPr id="19" name="Callout: Line 18">
            <a:extLst>
              <a:ext uri="{FF2B5EF4-FFF2-40B4-BE49-F238E27FC236}">
                <a16:creationId xmlns:a16="http://schemas.microsoft.com/office/drawing/2014/main" id="{68A48327-2676-4D7F-83E3-6F4970355919}"/>
              </a:ext>
            </a:extLst>
          </p:cNvPr>
          <p:cNvSpPr/>
          <p:nvPr/>
        </p:nvSpPr>
        <p:spPr>
          <a:xfrm>
            <a:off x="5782835" y="1978193"/>
            <a:ext cx="2139504" cy="678847"/>
          </a:xfrm>
          <a:prstGeom prst="borderCallout1">
            <a:avLst>
              <a:gd name="adj1" fmla="val 39389"/>
              <a:gd name="adj2" fmla="val -8123"/>
              <a:gd name="adj3" fmla="val 132002"/>
              <a:gd name="adj4" fmla="val -47791"/>
            </a:avLst>
          </a:prstGeom>
          <a:ln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200" b="1" dirty="0">
                <a:solidFill>
                  <a:schemeClr val="bg1"/>
                </a:solidFill>
                <a:latin typeface="+mj-lt"/>
              </a:rPr>
              <a:t>Wagging his tail</a:t>
            </a:r>
          </a:p>
        </p:txBody>
      </p:sp>
      <p:sp>
        <p:nvSpPr>
          <p:cNvPr id="10" name="Arc 9">
            <a:extLst>
              <a:ext uri="{FF2B5EF4-FFF2-40B4-BE49-F238E27FC236}">
                <a16:creationId xmlns:a16="http://schemas.microsoft.com/office/drawing/2014/main" id="{DFC7B422-1390-40F3-8FB3-8D39748AFCE7}"/>
              </a:ext>
            </a:extLst>
          </p:cNvPr>
          <p:cNvSpPr/>
          <p:nvPr/>
        </p:nvSpPr>
        <p:spPr>
          <a:xfrm rot="14287122">
            <a:off x="3545620" y="2197197"/>
            <a:ext cx="452176" cy="307831"/>
          </a:xfrm>
          <a:prstGeom prst="arc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1" name="Arc 20">
            <a:extLst>
              <a:ext uri="{FF2B5EF4-FFF2-40B4-BE49-F238E27FC236}">
                <a16:creationId xmlns:a16="http://schemas.microsoft.com/office/drawing/2014/main" id="{6665B5BD-65F2-4737-83C9-B421559B69A9}"/>
              </a:ext>
            </a:extLst>
          </p:cNvPr>
          <p:cNvSpPr/>
          <p:nvPr/>
        </p:nvSpPr>
        <p:spPr>
          <a:xfrm rot="14287122">
            <a:off x="3377789" y="2140682"/>
            <a:ext cx="608288" cy="405961"/>
          </a:xfrm>
          <a:prstGeom prst="arc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sp>
        <p:nvSpPr>
          <p:cNvPr id="23" name="Arc 22">
            <a:extLst>
              <a:ext uri="{FF2B5EF4-FFF2-40B4-BE49-F238E27FC236}">
                <a16:creationId xmlns:a16="http://schemas.microsoft.com/office/drawing/2014/main" id="{78A94284-D63B-41F9-9496-125222B548D9}"/>
              </a:ext>
            </a:extLst>
          </p:cNvPr>
          <p:cNvSpPr/>
          <p:nvPr/>
        </p:nvSpPr>
        <p:spPr>
          <a:xfrm rot="14287122">
            <a:off x="3214394" y="2076597"/>
            <a:ext cx="748527" cy="517139"/>
          </a:xfrm>
          <a:prstGeom prst="arc">
            <a:avLst/>
          </a:prstGeom>
          <a:ln w="12700"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GB" sz="1350"/>
          </a:p>
        </p:txBody>
      </p:sp>
      <p:pic>
        <p:nvPicPr>
          <p:cNvPr id="16" name="Picture 15" descr="A pink and black logo&#10;&#10;AI-generated content may be incorrect.">
            <a:extLst>
              <a:ext uri="{FF2B5EF4-FFF2-40B4-BE49-F238E27FC236}">
                <a16:creationId xmlns:a16="http://schemas.microsoft.com/office/drawing/2014/main" id="{CDAB023B-FD27-01E9-DA0E-EDD7B4697B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CFFBD0CE-543A-3715-07B7-1D6DE40A9E92}"/>
              </a:ext>
            </a:extLst>
          </p:cNvPr>
          <p:cNvGrpSpPr/>
          <p:nvPr/>
        </p:nvGrpSpPr>
        <p:grpSpPr>
          <a:xfrm>
            <a:off x="3401253" y="1616428"/>
            <a:ext cx="2365657" cy="3062892"/>
            <a:chOff x="3401253" y="1616428"/>
            <a:chExt cx="2365657" cy="3062892"/>
          </a:xfrm>
        </p:grpSpPr>
        <p:pic>
          <p:nvPicPr>
            <p:cNvPr id="8" name="Picture 2">
              <a:extLst>
                <a:ext uri="{FF2B5EF4-FFF2-40B4-BE49-F238E27FC236}">
                  <a16:creationId xmlns:a16="http://schemas.microsoft.com/office/drawing/2014/main" id="{AD9A6144-82C6-4F8C-8A1B-8C7619F9C90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backgroundRemoval t="10000" b="90000" l="10000" r="90000"/>
                      </a14:imgEffect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3401253" y="1616428"/>
              <a:ext cx="2365657" cy="3062892"/>
            </a:xfrm>
            <a:prstGeom prst="rect">
              <a:avLst/>
            </a:prstGeom>
            <a:noFill/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13590BF4-B916-0B0E-38FB-6C3ACD3C6CA4}"/>
                </a:ext>
              </a:extLst>
            </p:cNvPr>
            <p:cNvSpPr/>
            <p:nvPr/>
          </p:nvSpPr>
          <p:spPr>
            <a:xfrm>
              <a:off x="4373033" y="2191441"/>
              <a:ext cx="344398" cy="338554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8D01E59C-622C-8CB2-AAAE-30910F413F0A}"/>
                </a:ext>
              </a:extLst>
            </p:cNvPr>
            <p:cNvSpPr/>
            <p:nvPr/>
          </p:nvSpPr>
          <p:spPr>
            <a:xfrm>
              <a:off x="4448725" y="2295509"/>
              <a:ext cx="120540" cy="111723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29" name="Video 28">
            <a:hlinkClick r:id="" action="ppaction://media"/>
            <a:extLst>
              <a:ext uri="{FF2B5EF4-FFF2-40B4-BE49-F238E27FC236}">
                <a16:creationId xmlns:a16="http://schemas.microsoft.com/office/drawing/2014/main" id="{963ECE8E-9A12-0F86-F8ED-8F1F23794364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770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282368" y="251527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082463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4456"/>
    </mc:Choice>
    <mc:Fallback xmlns="">
      <p:transition spd="slow" advTm="6445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8060D2F5-7399-7485-7108-DF47650ECA2D}"/>
              </a:ext>
            </a:extLst>
          </p:cNvPr>
          <p:cNvSpPr txBox="1"/>
          <p:nvPr/>
        </p:nvSpPr>
        <p:spPr>
          <a:xfrm>
            <a:off x="2964407" y="177972"/>
            <a:ext cx="443372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E73081"/>
                </a:solidFill>
                <a:latin typeface="+mj-lt"/>
              </a:rPr>
              <a:t>Where’s Rufus?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4A2CBABB-AF0B-76D5-A4DD-E065278E86CC}"/>
              </a:ext>
            </a:extLst>
          </p:cNvPr>
          <p:cNvSpPr/>
          <p:nvPr/>
        </p:nvSpPr>
        <p:spPr>
          <a:xfrm>
            <a:off x="1928191" y="927005"/>
            <a:ext cx="3941987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altLang="en-US" dirty="0">
                <a:solidFill>
                  <a:srgbClr val="008988"/>
                </a:solidFill>
                <a:latin typeface="+mj-lt"/>
              </a:rPr>
              <a:t>Rufus’ adult owner knows that they need to shut Rufus in the kitchen when someone knocks on the door but sometimes, they forget. 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F9B7A37-7D3B-CFD5-D34B-87EB0F148685}"/>
              </a:ext>
            </a:extLst>
          </p:cNvPr>
          <p:cNvSpPr txBox="1"/>
          <p:nvPr/>
        </p:nvSpPr>
        <p:spPr>
          <a:xfrm>
            <a:off x="471118" y="2273655"/>
            <a:ext cx="55929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E73081"/>
                </a:solidFill>
                <a:latin typeface="+mj-lt"/>
              </a:rPr>
              <a:t>What can her children do to remind her that she needs to shut Rufus in another room? </a:t>
            </a:r>
          </a:p>
        </p:txBody>
      </p:sp>
      <p:pic>
        <p:nvPicPr>
          <p:cNvPr id="7" name="Picture 2" descr="Loudspeaker, Cartoon, Isolated, Megaphone">
            <a:extLst>
              <a:ext uri="{FF2B5EF4-FFF2-40B4-BE49-F238E27FC236}">
                <a16:creationId xmlns:a16="http://schemas.microsoft.com/office/drawing/2014/main" id="{51A4EE3C-DF8E-00D9-879A-34540687AE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6714" y="3005653"/>
            <a:ext cx="1959874" cy="19598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69636575-9E84-31E0-7A87-98586A850E65}"/>
              </a:ext>
            </a:extLst>
          </p:cNvPr>
          <p:cNvSpPr txBox="1"/>
          <p:nvPr/>
        </p:nvSpPr>
        <p:spPr>
          <a:xfrm>
            <a:off x="3267595" y="3676812"/>
            <a:ext cx="2997315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rgbClr val="008988"/>
                </a:solidFill>
                <a:latin typeface="+mj-lt"/>
              </a:rPr>
              <a:t>Let’s all shout together:</a:t>
            </a:r>
          </a:p>
          <a:p>
            <a:r>
              <a:rPr lang="en-GB" sz="2800" b="1" dirty="0">
                <a:solidFill>
                  <a:srgbClr val="E73081"/>
                </a:solidFill>
                <a:latin typeface="+mj-lt"/>
              </a:rPr>
              <a:t>Where’s Rufus?</a:t>
            </a:r>
          </a:p>
        </p:txBody>
      </p:sp>
      <p:pic>
        <p:nvPicPr>
          <p:cNvPr id="9" name="Picture 8" descr="A pink and black logo&#10;&#10;AI-generated content may be incorrect.">
            <a:extLst>
              <a:ext uri="{FF2B5EF4-FFF2-40B4-BE49-F238E27FC236}">
                <a16:creationId xmlns:a16="http://schemas.microsoft.com/office/drawing/2014/main" id="{1DACED91-73E2-E706-DAE8-CA28B3119CE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grpSp>
        <p:nvGrpSpPr>
          <p:cNvPr id="11" name="Group 10">
            <a:extLst>
              <a:ext uri="{FF2B5EF4-FFF2-40B4-BE49-F238E27FC236}">
                <a16:creationId xmlns:a16="http://schemas.microsoft.com/office/drawing/2014/main" id="{F591F458-3C0E-3EA6-13D8-C8D016260A16}"/>
              </a:ext>
            </a:extLst>
          </p:cNvPr>
          <p:cNvGrpSpPr/>
          <p:nvPr/>
        </p:nvGrpSpPr>
        <p:grpSpPr>
          <a:xfrm>
            <a:off x="5724491" y="98462"/>
            <a:ext cx="3495675" cy="4525963"/>
            <a:chOff x="5724491" y="98462"/>
            <a:chExt cx="3495675" cy="452596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F5BE423B-8504-785D-7FBC-E157D7D6DC7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prstClr val="black"/>
                <a:schemeClr val="accent2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8">
                      <a14:imgEffect>
                        <a14:brightnessContrast bright="-20000" contrast="-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5724491" y="98462"/>
              <a:ext cx="3495675" cy="4525963"/>
            </a:xfrm>
            <a:prstGeom prst="rect">
              <a:avLst/>
            </a:prstGeom>
            <a:noFill/>
          </p:spPr>
        </p:pic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BA8B4057-9B56-0D81-044D-1055C4982509}"/>
                </a:ext>
              </a:extLst>
            </p:cNvPr>
            <p:cNvSpPr/>
            <p:nvPr/>
          </p:nvSpPr>
          <p:spPr>
            <a:xfrm>
              <a:off x="7190843" y="994834"/>
              <a:ext cx="458790" cy="423333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8D3C92B4-0FA3-0961-F6E9-1C82651243E6}"/>
                </a:ext>
              </a:extLst>
            </p:cNvPr>
            <p:cNvSpPr/>
            <p:nvPr/>
          </p:nvSpPr>
          <p:spPr>
            <a:xfrm>
              <a:off x="7317843" y="1155705"/>
              <a:ext cx="160577" cy="139700"/>
            </a:xfrm>
            <a:prstGeom prst="ellipse">
              <a:avLst/>
            </a:prstGeom>
            <a:solidFill>
              <a:schemeClr val="accent5">
                <a:lumMod val="50000"/>
              </a:schemeClr>
            </a:solidFill>
            <a:ln>
              <a:solidFill>
                <a:schemeClr val="accent6">
                  <a:lumMod val="50000"/>
                </a:schemeClr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</p:grpSp>
      <p:pic>
        <p:nvPicPr>
          <p:cNvPr id="14" name="Video 13">
            <a:hlinkClick r:id="" action="ppaction://media"/>
            <a:extLst>
              <a:ext uri="{FF2B5EF4-FFF2-40B4-BE49-F238E27FC236}">
                <a16:creationId xmlns:a16="http://schemas.microsoft.com/office/drawing/2014/main" id="{D0F06C93-70D2-1A8E-9064-BD844AD497E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179303" y="98462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680490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42305"/>
    </mc:Choice>
    <mc:Fallback xmlns="">
      <p:transition spd="slow" advTm="4230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5">
            <a:extLst>
              <a:ext uri="{FF2B5EF4-FFF2-40B4-BE49-F238E27FC236}">
                <a16:creationId xmlns:a16="http://schemas.microsoft.com/office/drawing/2014/main" id="{FAF1184B-266F-4483-87E1-E8C95EAD202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17675" y="985104"/>
            <a:ext cx="3581893" cy="381944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TextBox 1"/>
          <p:cNvSpPr txBox="1"/>
          <p:nvPr/>
        </p:nvSpPr>
        <p:spPr>
          <a:xfrm>
            <a:off x="2100885" y="126692"/>
            <a:ext cx="552242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b="1" dirty="0">
                <a:solidFill>
                  <a:srgbClr val="E73081"/>
                </a:solidFill>
                <a:latin typeface="+mj-lt"/>
              </a:rPr>
              <a:t>Can you spot any risks?</a:t>
            </a:r>
          </a:p>
        </p:txBody>
      </p:sp>
      <p:sp>
        <p:nvSpPr>
          <p:cNvPr id="10" name="Rectangle 9"/>
          <p:cNvSpPr/>
          <p:nvPr/>
        </p:nvSpPr>
        <p:spPr>
          <a:xfrm>
            <a:off x="409244" y="2127717"/>
            <a:ext cx="177367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>
                <a:solidFill>
                  <a:srgbClr val="008988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A risk is something that might put someone in danger or hurt them</a:t>
            </a:r>
            <a:endParaRPr lang="en-GB" dirty="0">
              <a:solidFill>
                <a:srgbClr val="008988"/>
              </a:solidFill>
              <a:latin typeface="+mj-lt"/>
            </a:endParaRPr>
          </a:p>
        </p:txBody>
      </p:sp>
      <p:sp>
        <p:nvSpPr>
          <p:cNvPr id="12" name="Rectangle 3"/>
          <p:cNvSpPr>
            <a:spLocks noChangeArrowheads="1"/>
          </p:cNvSpPr>
          <p:nvPr/>
        </p:nvSpPr>
        <p:spPr bwMode="auto">
          <a:xfrm>
            <a:off x="6281495" y="1505894"/>
            <a:ext cx="2220530" cy="117724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8580" tIns="34290" rIns="68580" bIns="34290" numCol="1" anchor="ctr" anchorCtr="0" compatLnSpc="1">
            <a:prstTxWarp prst="textNoShape">
              <a:avLst/>
            </a:prstTxWarp>
            <a:spAutoFit/>
          </a:bodyPr>
          <a:lstStyle/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solidFill>
                  <a:srgbClr val="000000"/>
                </a:solidFill>
                <a:latin typeface="+mj-lt"/>
                <a:ea typeface="Calibri" panose="020F0502020204030204" pitchFamily="34" charset="0"/>
                <a:cs typeface="Times New Roman" panose="02020603050405020304" pitchFamily="18" charset="0"/>
              </a:rPr>
              <a:t>How easy would it be for the dog to leave the house? </a:t>
            </a:r>
          </a:p>
          <a:p>
            <a:pPr algn="ctr" defTabSz="685800" eaLnBrk="0" fontAlgn="base" hangingPunct="0">
              <a:spcBef>
                <a:spcPct val="0"/>
              </a:spcBef>
              <a:spcAft>
                <a:spcPct val="0"/>
              </a:spcAft>
            </a:pPr>
            <a:endParaRPr lang="en-GB" altLang="en-US" dirty="0">
              <a:solidFill>
                <a:srgbClr val="000000"/>
              </a:solidFill>
              <a:latin typeface="+mj-lt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408C8E9D-8697-9F62-33CB-91ADB8860A4C}"/>
              </a:ext>
            </a:extLst>
          </p:cNvPr>
          <p:cNvGrpSpPr/>
          <p:nvPr/>
        </p:nvGrpSpPr>
        <p:grpSpPr>
          <a:xfrm>
            <a:off x="6371413" y="2684254"/>
            <a:ext cx="2097548" cy="1279850"/>
            <a:chOff x="7797044" y="3513668"/>
            <a:chExt cx="1918253" cy="1706467"/>
          </a:xfrm>
        </p:grpSpPr>
        <p:sp>
          <p:nvSpPr>
            <p:cNvPr id="14" name="Rectangle 3"/>
            <p:cNvSpPr>
              <a:spLocks noChangeArrowheads="1"/>
            </p:cNvSpPr>
            <p:nvPr/>
          </p:nvSpPr>
          <p:spPr bwMode="auto">
            <a:xfrm>
              <a:off x="7797044" y="3513668"/>
              <a:ext cx="1918253" cy="156966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68580" tIns="34290" rIns="68580" bIns="3429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r>
                <a:rPr lang="en-GB" altLang="en-US" dirty="0">
                  <a:solidFill>
                    <a:srgbClr val="E73081"/>
                  </a:solidFill>
                  <a:latin typeface="+mj-lt"/>
                  <a:ea typeface="Calibri" panose="020F0502020204030204" pitchFamily="34" charset="0"/>
                  <a:cs typeface="Times New Roman" panose="02020603050405020304" pitchFamily="18" charset="0"/>
                </a:rPr>
                <a:t>Would you have done what Lucy has done? </a:t>
              </a:r>
            </a:p>
            <a:p>
              <a:pPr algn="ctr" defTabSz="685800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GB" altLang="en-US" dirty="0">
                <a:solidFill>
                  <a:srgbClr val="FF0000"/>
                </a:solidFill>
                <a:latin typeface="+mj-lt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CBD4A290-D572-DF5B-C418-FD4665B5AB11}"/>
                </a:ext>
              </a:extLst>
            </p:cNvPr>
            <p:cNvSpPr txBox="1"/>
            <p:nvPr/>
          </p:nvSpPr>
          <p:spPr>
            <a:xfrm>
              <a:off x="8037484" y="4727692"/>
              <a:ext cx="1602889" cy="4924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lang="en-GB" dirty="0">
                  <a:latin typeface="+mj-lt"/>
                </a:rPr>
                <a:t>Vote👍 or 👎</a:t>
              </a:r>
            </a:p>
          </p:txBody>
        </p:sp>
      </p:grpSp>
      <p:pic>
        <p:nvPicPr>
          <p:cNvPr id="13" name="Picture 12" descr="A pink and black logo&#10;&#10;AI-generated content may be incorrect.">
            <a:extLst>
              <a:ext uri="{FF2B5EF4-FFF2-40B4-BE49-F238E27FC236}">
                <a16:creationId xmlns:a16="http://schemas.microsoft.com/office/drawing/2014/main" id="{AE3AA144-23A6-3017-A23A-18DC59DE48A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BC715631-842D-4D34-B802-12FC1D7A0F55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409244" y="105424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570285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6201"/>
    </mc:Choice>
    <mc:Fallback xmlns="">
      <p:transition spd="slow" advTm="26201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4371" y="317830"/>
            <a:ext cx="559875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dirty="0">
                <a:solidFill>
                  <a:srgbClr val="E73081"/>
                </a:solidFill>
                <a:latin typeface="+mj-lt"/>
              </a:rPr>
              <a:t>Why might they be delivering the post like this?</a:t>
            </a:r>
          </a:p>
        </p:txBody>
      </p:sp>
      <p:pic>
        <p:nvPicPr>
          <p:cNvPr id="8" name="Content Placeholder 3">
            <a:extLst>
              <a:ext uri="{FF2B5EF4-FFF2-40B4-BE49-F238E27FC236}">
                <a16:creationId xmlns:a16="http://schemas.microsoft.com/office/drawing/2014/main" id="{7EB461D5-1713-4394-A2B4-786086D820AE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312" r="3" b="14689"/>
          <a:stretch/>
        </p:blipFill>
        <p:spPr>
          <a:xfrm>
            <a:off x="1568482" y="1422953"/>
            <a:ext cx="6007036" cy="322958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nk and black logo&#10;&#10;AI-generated content may be incorrect.">
            <a:extLst>
              <a:ext uri="{FF2B5EF4-FFF2-40B4-BE49-F238E27FC236}">
                <a16:creationId xmlns:a16="http://schemas.microsoft.com/office/drawing/2014/main" id="{66E7C30A-C96A-556D-B0B0-290639F8664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5" name="Video 4">
            <a:hlinkClick r:id="" action="ppaction://media"/>
            <a:extLst>
              <a:ext uri="{FF2B5EF4-FFF2-40B4-BE49-F238E27FC236}">
                <a16:creationId xmlns:a16="http://schemas.microsoft.com/office/drawing/2014/main" id="{BA048685-27DE-5EF8-8306-4D76D6220A51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164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167465" y="239363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4519887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498"/>
    </mc:Choice>
    <mc:Fallback xmlns="">
      <p:transition spd="slow" advTm="5049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16426" y="224545"/>
            <a:ext cx="613186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b="1" dirty="0">
                <a:solidFill>
                  <a:srgbClr val="E73081"/>
                </a:solidFill>
                <a:latin typeface="+mj-lt"/>
              </a:rPr>
              <a:t>Do you think this would be dangerous for the postie?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15AC2649-B71F-4DB5-8D01-0119CEE75CE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01243" y="1330372"/>
            <a:ext cx="4253262" cy="35678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nk and black logo&#10;&#10;AI-generated content may be incorrect.">
            <a:extLst>
              <a:ext uri="{FF2B5EF4-FFF2-40B4-BE49-F238E27FC236}">
                <a16:creationId xmlns:a16="http://schemas.microsoft.com/office/drawing/2014/main" id="{697C8422-58A3-E25C-91E0-84FC00400E0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D7F697EB-AC5A-5446-CA8A-AA9AE2316714}"/>
              </a:ext>
            </a:extLst>
          </p:cNvPr>
          <p:cNvSpPr txBox="1"/>
          <p:nvPr/>
        </p:nvSpPr>
        <p:spPr>
          <a:xfrm>
            <a:off x="6930026" y="2406875"/>
            <a:ext cx="202016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dirty="0">
                <a:latin typeface="+mj-lt"/>
              </a:rPr>
              <a:t>Vote👍 or 👎</a:t>
            </a:r>
          </a:p>
        </p:txBody>
      </p:sp>
      <p:pic>
        <p:nvPicPr>
          <p:cNvPr id="6" name="Video 5">
            <a:hlinkClick r:id="" action="ppaction://media"/>
            <a:extLst>
              <a:ext uri="{FF2B5EF4-FFF2-40B4-BE49-F238E27FC236}">
                <a16:creationId xmlns:a16="http://schemas.microsoft.com/office/drawing/2014/main" id="{DE95FF10-F093-2161-035F-E22EC2C16C89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582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333359" y="155692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57079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3842"/>
    </mc:Choice>
    <mc:Fallback xmlns="">
      <p:transition spd="slow" advTm="6384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6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03812" y="302611"/>
            <a:ext cx="6305299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700" b="1" dirty="0">
                <a:solidFill>
                  <a:srgbClr val="E73081"/>
                </a:solidFill>
                <a:latin typeface="+mj-lt"/>
              </a:rPr>
              <a:t>Do you have one of these at home?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039957" y="4216984"/>
            <a:ext cx="248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73081"/>
                </a:solidFill>
                <a:latin typeface="+mj-lt"/>
              </a:rPr>
              <a:t>Letter Cage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5195256" y="4168162"/>
            <a:ext cx="248031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solidFill>
                  <a:srgbClr val="E73081"/>
                </a:solidFill>
                <a:latin typeface="+mj-lt"/>
              </a:rPr>
              <a:t>External letter box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824" r="11817"/>
          <a:stretch/>
        </p:blipFill>
        <p:spPr>
          <a:xfrm rot="5400000">
            <a:off x="4802394" y="983087"/>
            <a:ext cx="3076737" cy="310326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Content Placeholder 4">
            <a:extLst>
              <a:ext uri="{FF2B5EF4-FFF2-40B4-BE49-F238E27FC236}">
                <a16:creationId xmlns:a16="http://schemas.microsoft.com/office/drawing/2014/main" id="{3B251E6A-4168-45A6-A2DA-00B8B07B1846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5955" r="3" b="5162"/>
          <a:stretch/>
        </p:blipFill>
        <p:spPr>
          <a:xfrm>
            <a:off x="2143008" y="996350"/>
            <a:ext cx="2564492" cy="31733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A pink and black logo&#10;&#10;AI-generated content may be incorrect.">
            <a:extLst>
              <a:ext uri="{FF2B5EF4-FFF2-40B4-BE49-F238E27FC236}">
                <a16:creationId xmlns:a16="http://schemas.microsoft.com/office/drawing/2014/main" id="{D5BED04E-D9FC-AE3C-06CC-FA6C8D97B29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601133"/>
            <a:ext cx="1180769" cy="441065"/>
          </a:xfrm>
          <a:prstGeom prst="rect">
            <a:avLst/>
          </a:prstGeom>
        </p:spPr>
      </p:pic>
      <p:pic>
        <p:nvPicPr>
          <p:cNvPr id="8" name="Video 7">
            <a:hlinkClick r:id="" action="ppaction://media"/>
            <a:extLst>
              <a:ext uri="{FF2B5EF4-FFF2-40B4-BE49-F238E27FC236}">
                <a16:creationId xmlns:a16="http://schemas.microsoft.com/office/drawing/2014/main" id="{AC98B501-B22D-F5FE-9822-7F1A5698FEB2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7638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255209" y="101302"/>
            <a:ext cx="1543050" cy="1543050"/>
          </a:xfrm>
          <a:prstGeom prst="ellipse">
            <a:avLst/>
          </a:prstGeom>
        </p:spPr>
      </p:pic>
      <p:pic>
        <p:nvPicPr>
          <p:cNvPr id="4" name="Video 7">
            <a:hlinkClick r:id="" action="ppaction://media"/>
            <a:extLst>
              <a:ext uri="{FF2B5EF4-FFF2-40B4-BE49-F238E27FC236}">
                <a16:creationId xmlns:a16="http://schemas.microsoft.com/office/drawing/2014/main" id="{016C4D28-FFB2-B88D-9BE7-49F3A5A7EF7B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2672" end="69776.9999"/>
                </p14:media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255209" y="101302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4073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9623"/>
    </mc:Choice>
    <mc:Fallback xmlns="">
      <p:transition spd="slow" advTm="8962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7136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7136"/>
                            </p:stCondLst>
                            <p:childTnLst>
                              <p:par>
                                <p:cTn id="8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 showWhenStopped="0">
                <p:cTn id="10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video>
              <p:cMediaNode vol="80000">
                <p:cTn id="11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E9FE30F3-0B4D-574D-9603-0A1F12E5D8E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65159788-E36B-8640-A54C-9AF100517F2B}"/>
              </a:ext>
            </a:extLst>
          </p:cNvPr>
          <p:cNvSpPr/>
          <p:nvPr/>
        </p:nvSpPr>
        <p:spPr>
          <a:xfrm>
            <a:off x="5146121" y="3020026"/>
            <a:ext cx="2222040" cy="2034802"/>
          </a:xfrm>
          <a:prstGeom prst="ellipse">
            <a:avLst/>
          </a:prstGeom>
          <a:solidFill>
            <a:srgbClr val="47B6B7">
              <a:alpha val="90113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9060" tIns="49530" rIns="99060" bIns="4953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95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48E4B0AA-3478-3FF9-C1D9-E8BF26591C6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03341" y="149508"/>
            <a:ext cx="5532804" cy="466661"/>
          </a:xfrm>
        </p:spPr>
        <p:txBody>
          <a:bodyPr/>
          <a:lstStyle/>
          <a:p>
            <a:r>
              <a:rPr lang="en-GB" sz="2400" dirty="0">
                <a:latin typeface="+mj-lt"/>
              </a:rPr>
              <a:t>How can you and your family can keep your postal worker safe?</a:t>
            </a:r>
          </a:p>
          <a:p>
            <a:endParaRPr lang="en-GB" sz="2400" dirty="0">
              <a:latin typeface="+mj-lt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04229097-F405-3817-312E-A74D9B77B4D3}"/>
              </a:ext>
            </a:extLst>
          </p:cNvPr>
          <p:cNvSpPr/>
          <p:nvPr/>
        </p:nvSpPr>
        <p:spPr>
          <a:xfrm>
            <a:off x="5389428" y="3287026"/>
            <a:ext cx="1721260" cy="16004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sz="1400" i="1" dirty="0">
                <a:solidFill>
                  <a:srgbClr val="000000"/>
                </a:solidFill>
                <a:latin typeface="+mj-lt"/>
                <a:ea typeface="Calibri" panose="020F0502020204030204" pitchFamily="34" charset="0"/>
              </a:rPr>
              <a:t>*Please make sure that a responsible adult is present when moving/dealing with the family dog. </a:t>
            </a:r>
            <a:endParaRPr lang="en-GB" sz="1400" dirty="0">
              <a:latin typeface="+mj-lt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1DA63DAC-CB2D-7FA0-1352-53E3DDE0E499}"/>
              </a:ext>
            </a:extLst>
          </p:cNvPr>
          <p:cNvGrpSpPr/>
          <p:nvPr/>
        </p:nvGrpSpPr>
        <p:grpSpPr>
          <a:xfrm>
            <a:off x="549654" y="1128296"/>
            <a:ext cx="5448256" cy="3377849"/>
            <a:chOff x="1271193" y="2211552"/>
            <a:chExt cx="5407201" cy="4430658"/>
          </a:xfrm>
        </p:grpSpPr>
        <p:grpSp>
          <p:nvGrpSpPr>
            <p:cNvPr id="14" name="Group 13">
              <a:extLst>
                <a:ext uri="{FF2B5EF4-FFF2-40B4-BE49-F238E27FC236}">
                  <a16:creationId xmlns:a16="http://schemas.microsoft.com/office/drawing/2014/main" id="{E31AD618-D3E1-A890-B382-128741555AA5}"/>
                </a:ext>
              </a:extLst>
            </p:cNvPr>
            <p:cNvGrpSpPr/>
            <p:nvPr/>
          </p:nvGrpSpPr>
          <p:grpSpPr>
            <a:xfrm>
              <a:off x="1271193" y="2211552"/>
              <a:ext cx="5407201" cy="4430658"/>
              <a:chOff x="4005518" y="1685388"/>
              <a:chExt cx="5407201" cy="4617271"/>
            </a:xfrm>
          </p:grpSpPr>
          <p:pic>
            <p:nvPicPr>
              <p:cNvPr id="15" name="Picture 2" descr="Letterbox, British Letterbox, Red, British, Mailbox">
                <a:extLst>
                  <a:ext uri="{FF2B5EF4-FFF2-40B4-BE49-F238E27FC236}">
                    <a16:creationId xmlns:a16="http://schemas.microsoft.com/office/drawing/2014/main" id="{BC6F18DB-8C96-AC67-23AA-69C4FFA22D5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PaintStrokes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0297" r="23511" b="33767"/>
              <a:stretch/>
            </p:blipFill>
            <p:spPr bwMode="auto">
              <a:xfrm>
                <a:off x="4005518" y="1685388"/>
                <a:ext cx="5407201" cy="4542262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16" name="Picture 2" descr="Letterbox, British Letterbox, Red, British, Mailbox">
                <a:extLst>
                  <a:ext uri="{FF2B5EF4-FFF2-40B4-BE49-F238E27FC236}">
                    <a16:creationId xmlns:a16="http://schemas.microsoft.com/office/drawing/2014/main" id="{500A691F-7557-02BF-A56F-90704B918F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5">
                <a:extLst>
                  <a:ext uri="{BEBA8EAE-BF5A-486C-A8C5-ECC9F3942E4B}">
                    <a14:imgProps xmlns:a14="http://schemas.microsoft.com/office/drawing/2010/main">
                      <a14:imgLayer r:embed="rId6">
                        <a14:imgEffect>
                          <a14:artisticPaintStrokes/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8072" t="20698" r="23511" b="33767"/>
              <a:stretch/>
            </p:blipFill>
            <p:spPr bwMode="auto">
              <a:xfrm flipV="1">
                <a:off x="5064735" y="2952465"/>
                <a:ext cx="1772247" cy="3275184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7" name="Rectangle 16">
                <a:extLst>
                  <a:ext uri="{FF2B5EF4-FFF2-40B4-BE49-F238E27FC236}">
                    <a16:creationId xmlns:a16="http://schemas.microsoft.com/office/drawing/2014/main" id="{2F5783BC-0460-84EA-672A-AD2F118AEB73}"/>
                  </a:ext>
                </a:extLst>
              </p:cNvPr>
              <p:cNvSpPr/>
              <p:nvPr/>
            </p:nvSpPr>
            <p:spPr>
              <a:xfrm>
                <a:off x="5165122" y="2952463"/>
                <a:ext cx="3255065" cy="3184053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  <p:sp>
            <p:nvSpPr>
              <p:cNvPr id="18" name="Rectangle 17">
                <a:extLst>
                  <a:ext uri="{FF2B5EF4-FFF2-40B4-BE49-F238E27FC236}">
                    <a16:creationId xmlns:a16="http://schemas.microsoft.com/office/drawing/2014/main" id="{64FF8EB9-E200-F13A-C9A7-78DDDB7C00C0}"/>
                  </a:ext>
                </a:extLst>
              </p:cNvPr>
              <p:cNvSpPr/>
              <p:nvPr/>
            </p:nvSpPr>
            <p:spPr>
              <a:xfrm>
                <a:off x="4432852" y="3000103"/>
                <a:ext cx="642547" cy="3302556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E8AEE14-5EA5-FEAC-1B67-572E50F3956B}"/>
                </a:ext>
              </a:extLst>
            </p:cNvPr>
            <p:cNvSpPr txBox="1"/>
            <p:nvPr/>
          </p:nvSpPr>
          <p:spPr>
            <a:xfrm>
              <a:off x="2459839" y="3473131"/>
              <a:ext cx="3244401" cy="9688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We will put our dog in another room when the post arrives or when a visitor knocks on the door 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00D21F7C-F84C-7947-9A7F-E64CC65660D0}"/>
                </a:ext>
              </a:extLst>
            </p:cNvPr>
            <p:cNvSpPr txBox="1"/>
            <p:nvPr/>
          </p:nvSpPr>
          <p:spPr>
            <a:xfrm>
              <a:off x="2459839" y="4705287"/>
              <a:ext cx="3244401" cy="686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We will not let our dog snatch any mail that comes through the letterbox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E07D5497-EE4E-1581-F0C4-5DED529BDF85}"/>
                </a:ext>
              </a:extLst>
            </p:cNvPr>
            <p:cNvSpPr txBox="1"/>
            <p:nvPr/>
          </p:nvSpPr>
          <p:spPr>
            <a:xfrm>
              <a:off x="2459839" y="5719834"/>
              <a:ext cx="3244401" cy="6862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1400" dirty="0">
                  <a:solidFill>
                    <a:schemeClr val="tx1">
                      <a:lumMod val="50000"/>
                    </a:schemeClr>
                  </a:solidFill>
                  <a:latin typeface="+mj-lt"/>
                </a:rPr>
                <a:t>We understand that our postal worker is not allowed to stroke or feed our dog</a:t>
              </a:r>
            </a:p>
          </p:txBody>
        </p:sp>
      </p:grpSp>
      <p:pic>
        <p:nvPicPr>
          <p:cNvPr id="27" name="Picture 26" descr="A pink and black logo&#10;&#10;AI-generated content may be incorrect.">
            <a:extLst>
              <a:ext uri="{FF2B5EF4-FFF2-40B4-BE49-F238E27FC236}">
                <a16:creationId xmlns:a16="http://schemas.microsoft.com/office/drawing/2014/main" id="{28515D1B-EA10-9F69-3AF9-70DE72C171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4615561"/>
            <a:ext cx="1180769" cy="441065"/>
          </a:xfrm>
          <a:prstGeom prst="rect">
            <a:avLst/>
          </a:prstGeom>
        </p:spPr>
      </p:pic>
      <p:pic>
        <p:nvPicPr>
          <p:cNvPr id="4" name="Video 3">
            <a:hlinkClick r:id="" action="ppaction://media"/>
            <a:extLst>
              <a:ext uri="{FF2B5EF4-FFF2-40B4-BE49-F238E27FC236}">
                <a16:creationId xmlns:a16="http://schemas.microsoft.com/office/drawing/2014/main" id="{FC3069FB-D14F-FB04-6A21-E6580819AEA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8"/>
          <a:srcRect l="21875" r="21875"/>
          <a:stretch>
            <a:fillRect/>
          </a:stretch>
        </p:blipFill>
        <p:spPr>
          <a:xfrm>
            <a:off x="194307" y="185704"/>
            <a:ext cx="1433352" cy="1433352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3911308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6868"/>
    </mc:Choice>
    <mc:Fallback xmlns="">
      <p:transition spd="slow" advTm="6686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9097A15A-5FDE-99C4-6EA3-681CCE79E249}"/>
              </a:ext>
            </a:extLst>
          </p:cNvPr>
          <p:cNvSpPr txBox="1"/>
          <p:nvPr/>
        </p:nvSpPr>
        <p:spPr>
          <a:xfrm>
            <a:off x="1555942" y="496361"/>
            <a:ext cx="534174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dirty="0">
                <a:solidFill>
                  <a:srgbClr val="E73081"/>
                </a:solidFill>
                <a:latin typeface="+mj-lt"/>
              </a:rPr>
              <a:t>To learn more, visit:</a:t>
            </a:r>
          </a:p>
        </p:txBody>
      </p:sp>
      <p:pic>
        <p:nvPicPr>
          <p:cNvPr id="7" name="Picture 2" descr="Royal Mail - Wikipedia">
            <a:extLst>
              <a:ext uri="{FF2B5EF4-FFF2-40B4-BE49-F238E27FC236}">
                <a16:creationId xmlns:a16="http://schemas.microsoft.com/office/drawing/2014/main" id="{28FC855B-E0F7-9274-43E4-E4EEBB0D7D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577" y="1253088"/>
            <a:ext cx="1263414" cy="909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F6F6950-6E1F-E933-DA73-4A3F483517A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64010" y="3228090"/>
            <a:ext cx="1774549" cy="754449"/>
          </a:xfrm>
          <a:prstGeom prst="rect">
            <a:avLst/>
          </a:prstGeom>
        </p:spPr>
      </p:pic>
      <p:sp>
        <p:nvSpPr>
          <p:cNvPr id="9" name="Rectangle 8">
            <a:extLst>
              <a:ext uri="{FF2B5EF4-FFF2-40B4-BE49-F238E27FC236}">
                <a16:creationId xmlns:a16="http://schemas.microsoft.com/office/drawing/2014/main" id="{5A5FABE2-3899-4B61-2577-F03ED5057CD6}"/>
              </a:ext>
            </a:extLst>
          </p:cNvPr>
          <p:cNvSpPr/>
          <p:nvPr/>
        </p:nvSpPr>
        <p:spPr>
          <a:xfrm>
            <a:off x="2194094" y="3420647"/>
            <a:ext cx="5357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+mj-lt"/>
              </a:rPr>
              <a:t>merseydogsafe.co.uk/community-resources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83B2748-C5FF-D52D-4A95-A36C09D2D465}"/>
              </a:ext>
            </a:extLst>
          </p:cNvPr>
          <p:cNvSpPr/>
          <p:nvPr/>
        </p:nvSpPr>
        <p:spPr>
          <a:xfrm>
            <a:off x="2229484" y="2655761"/>
            <a:ext cx="31726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dirty="0">
                <a:solidFill>
                  <a:srgbClr val="E92D82"/>
                </a:solidFill>
                <a:latin typeface="+mj-lt"/>
              </a:rPr>
              <a:t>pdsa.org.uk/education-centre</a:t>
            </a:r>
          </a:p>
        </p:txBody>
      </p:sp>
      <p:sp>
        <p:nvSpPr>
          <p:cNvPr id="11" name="Rectangle 1">
            <a:extLst>
              <a:ext uri="{FF2B5EF4-FFF2-40B4-BE49-F238E27FC236}">
                <a16:creationId xmlns:a16="http://schemas.microsoft.com/office/drawing/2014/main" id="{AC56DC41-B4E4-CF74-503C-196B175A975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94094" y="1624138"/>
            <a:ext cx="4262705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defTabSz="914400"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GB" altLang="en-US" dirty="0">
                <a:latin typeface="+mj-lt"/>
                <a:ea typeface="Calibri" panose="020F0502020204030204" pitchFamily="34" charset="0"/>
              </a:rPr>
              <a:t>royalmail.com/personal/dog-awareness</a:t>
            </a:r>
            <a:r>
              <a:rPr lang="en-GB" altLang="en-US" dirty="0">
                <a:latin typeface="+mj-lt"/>
              </a:rPr>
              <a:t> </a:t>
            </a:r>
          </a:p>
        </p:txBody>
      </p:sp>
      <p:pic>
        <p:nvPicPr>
          <p:cNvPr id="12" name="Picture 11" descr="A logo with text on it&#10;&#10;AI-generated content may be incorrect.">
            <a:extLst>
              <a:ext uri="{FF2B5EF4-FFF2-40B4-BE49-F238E27FC236}">
                <a16:creationId xmlns:a16="http://schemas.microsoft.com/office/drawing/2014/main" id="{5A187C34-5F0B-20D0-D864-97012214788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520" y="2427776"/>
            <a:ext cx="1397442" cy="599905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65F76F2A-1C05-79BA-DAE5-7F22895F38CA}"/>
              </a:ext>
            </a:extLst>
          </p:cNvPr>
          <p:cNvSpPr/>
          <p:nvPr/>
        </p:nvSpPr>
        <p:spPr>
          <a:xfrm>
            <a:off x="2208604" y="4178778"/>
            <a:ext cx="53571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dirty="0">
                <a:latin typeface="+mj-lt"/>
              </a:rPr>
              <a:t>peteducationpartnership.org</a:t>
            </a:r>
          </a:p>
        </p:txBody>
      </p:sp>
      <p:pic>
        <p:nvPicPr>
          <p:cNvPr id="14" name="Picture 13" descr="A close up of a sign&#10;&#10;AI-generated content may be incorrect.">
            <a:extLst>
              <a:ext uri="{FF2B5EF4-FFF2-40B4-BE49-F238E27FC236}">
                <a16:creationId xmlns:a16="http://schemas.microsoft.com/office/drawing/2014/main" id="{3EBB6F8D-7914-2549-F6C6-19373AF60AE2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097" y="4112937"/>
            <a:ext cx="1479695" cy="563433"/>
          </a:xfrm>
          <a:prstGeom prst="rect">
            <a:avLst/>
          </a:prstGeom>
        </p:spPr>
      </p:pic>
      <p:pic>
        <p:nvPicPr>
          <p:cNvPr id="19" name="Video 18">
            <a:hlinkClick r:id="" action="ppaction://media"/>
            <a:extLst>
              <a:ext uri="{FF2B5EF4-FFF2-40B4-BE49-F238E27FC236}">
                <a16:creationId xmlns:a16="http://schemas.microsoft.com/office/drawing/2014/main" id="{48B456BA-8F55-3136-B50F-F09070E7D707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838" end="352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9"/>
          <a:srcRect l="21875" r="21875"/>
          <a:stretch>
            <a:fillRect/>
          </a:stretch>
        </p:blipFill>
        <p:spPr>
          <a:xfrm>
            <a:off x="173079" y="98342"/>
            <a:ext cx="1099130" cy="109913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22550760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8316"/>
    </mc:Choice>
    <mc:Fallback xmlns="">
      <p:transition spd="slow" advTm="83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9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>
            <a:extLst>
              <a:ext uri="{FF2B5EF4-FFF2-40B4-BE49-F238E27FC236}">
                <a16:creationId xmlns:a16="http://schemas.microsoft.com/office/drawing/2014/main" id="{8DB29BCF-8E64-F39E-7E39-05DF4D17C766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1DB70932-64E6-C80A-38BA-4099D7F449F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20133" y="199892"/>
            <a:ext cx="8470899" cy="1241822"/>
          </a:xfrm>
        </p:spPr>
        <p:txBody>
          <a:bodyPr/>
          <a:lstStyle/>
          <a:p>
            <a:r>
              <a:rPr lang="en-GB" dirty="0">
                <a:solidFill>
                  <a:schemeClr val="tx2"/>
                </a:solidFill>
              </a:rPr>
              <a:t>To learn more about dog safety, watch PEP’s ‘Being Safe Around Dogs’ animation on their website: </a:t>
            </a:r>
            <a:r>
              <a:rPr lang="en-GB" dirty="0">
                <a:solidFill>
                  <a:srgbClr val="2561A4"/>
                </a:solidFill>
              </a:rPr>
              <a:t>peteducationpartnership.org/learning-resources/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CE1B5F0A-55C5-465E-EB03-ECDA75146990}"/>
              </a:ext>
            </a:extLst>
          </p:cNvPr>
          <p:cNvGrpSpPr/>
          <p:nvPr/>
        </p:nvGrpSpPr>
        <p:grpSpPr>
          <a:xfrm>
            <a:off x="918632" y="1032128"/>
            <a:ext cx="6997701" cy="3888431"/>
            <a:chOff x="918632" y="1032128"/>
            <a:chExt cx="6997701" cy="3888431"/>
          </a:xfrm>
        </p:grpSpPr>
        <p:pic>
          <p:nvPicPr>
            <p:cNvPr id="8" name="Picture 7" descr="A cartoon of a child and a dog&#10;&#10;AI-generated content may be incorrect.">
              <a:extLst>
                <a:ext uri="{FF2B5EF4-FFF2-40B4-BE49-F238E27FC236}">
                  <a16:creationId xmlns:a16="http://schemas.microsoft.com/office/drawing/2014/main" id="{B6D0F64A-7959-F881-6FF6-F9CB44F0BB9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918632" y="1032128"/>
              <a:ext cx="6997701" cy="3888431"/>
            </a:xfrm>
            <a:prstGeom prst="rect">
              <a:avLst/>
            </a:prstGeom>
          </p:spPr>
        </p:pic>
        <p:pic>
          <p:nvPicPr>
            <p:cNvPr id="12" name="Picture 11" descr="A group of colorful logos&#10;&#10;AI-generated content may be incorrect.">
              <a:extLst>
                <a:ext uri="{FF2B5EF4-FFF2-40B4-BE49-F238E27FC236}">
                  <a16:creationId xmlns:a16="http://schemas.microsoft.com/office/drawing/2014/main" id="{752973FF-41F9-01C3-26C9-6FF8365C9A5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b="41377"/>
            <a:stretch>
              <a:fillRect/>
            </a:stretch>
          </p:blipFill>
          <p:spPr>
            <a:xfrm>
              <a:off x="1024465" y="1100132"/>
              <a:ext cx="2726267" cy="392645"/>
            </a:xfrm>
            <a:prstGeom prst="rect">
              <a:avLst/>
            </a:prstGeom>
          </p:spPr>
        </p:pic>
      </p:grpSp>
      <p:pic>
        <p:nvPicPr>
          <p:cNvPr id="23" name="Video 22">
            <a:hlinkClick r:id="" action="ppaction://media"/>
            <a:extLst>
              <a:ext uri="{FF2B5EF4-FFF2-40B4-BE49-F238E27FC236}">
                <a16:creationId xmlns:a16="http://schemas.microsoft.com/office/drawing/2014/main" id="{C728B024-F97F-EA19-355A-431D8DF6CDE8}"/>
              </a:ext>
            </a:extLst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:p14="http://schemas.microsoft.com/office/powerpoint/2010/main" r:embed="rId2">
                  <p14:trim st="1470"/>
                </p14:media>
              </p:ext>
              <p:ext uri="{42D2F446-02D8-4167-A562-619A0277C38B}">
                <p15:isNarration xmlns:p15="http://schemas.microsoft.com/office/powerpoint/2012/main" val="1"/>
              </p:ext>
            </p:extLst>
          </p:nvPr>
        </p:nvPicPr>
        <p:blipFill>
          <a:blip r:embed="rId7"/>
          <a:srcRect l="21875" r="21875"/>
          <a:stretch>
            <a:fillRect/>
          </a:stretch>
        </p:blipFill>
        <p:spPr>
          <a:xfrm>
            <a:off x="7453843" y="3464708"/>
            <a:ext cx="1543050" cy="154305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1150970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616"/>
    </mc:Choice>
    <mc:Fallback xmlns="">
      <p:transition spd="slow" advTm="2961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OINTS" val="1"/>
  <p:tag name="TIME" val="15"/>
</p:tagLst>
</file>

<file path=ppt/theme/theme1.xml><?xml version="1.0" encoding="utf-8"?>
<a:theme xmlns:a="http://schemas.openxmlformats.org/drawingml/2006/main" name="Office Theme">
  <a:themeElements>
    <a:clrScheme name="PDSA Colours">
      <a:dk1>
        <a:srgbClr val="575756"/>
      </a:dk1>
      <a:lt1>
        <a:srgbClr val="FFFFFF"/>
      </a:lt1>
      <a:dk2>
        <a:srgbClr val="E73081"/>
      </a:dk2>
      <a:lt2>
        <a:srgbClr val="FFFFFF"/>
      </a:lt2>
      <a:accent1>
        <a:srgbClr val="E62F80"/>
      </a:accent1>
      <a:accent2>
        <a:srgbClr val="8F0055"/>
      </a:accent2>
      <a:accent3>
        <a:srgbClr val="47B6B7"/>
      </a:accent3>
      <a:accent4>
        <a:srgbClr val="008988"/>
      </a:accent4>
      <a:accent5>
        <a:srgbClr val="575756"/>
      </a:accent5>
      <a:accent6>
        <a:srgbClr val="1D4583"/>
      </a:accent6>
      <a:hlink>
        <a:srgbClr val="E62F80"/>
      </a:hlink>
      <a:folHlink>
        <a:srgbClr val="8E005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custClrLst>
    <a:custClr name="PDSA Pink">
      <a:srgbClr val="E73081"/>
    </a:custClr>
    <a:custClr name="PDSA Dark Pink">
      <a:srgbClr val="8F0055"/>
    </a:custClr>
    <a:custClr name="PDSA Light Teal">
      <a:srgbClr val="47B6B7"/>
    </a:custClr>
    <a:custClr name="PDSA Dark Teal">
      <a:srgbClr val="008988"/>
    </a:custClr>
    <a:custClr name="PDSA Dark Grey">
      <a:srgbClr val="575756"/>
    </a:custClr>
    <a:custClr name="PDSA Heritage Blue">
      <a:srgbClr val="1D4584"/>
    </a:custClr>
    <a:custClr name="PDSA Welfare Environment">
      <a:srgbClr val="972C83"/>
    </a:custClr>
    <a:custClr name="PDSA Welfare Diet">
      <a:srgbClr val="C7811B"/>
    </a:custClr>
    <a:custClr name="PDSA Welfare Behaviour">
      <a:srgbClr val="54FF00"/>
    </a:custClr>
    <a:custClr name="PDSA Welfare Companionship">
      <a:srgbClr val="B90047"/>
    </a:custClr>
    <a:custClr name="PDSA Welfare Health">
      <a:srgbClr val="3D94D3"/>
    </a:custClr>
  </a:custClrLst>
  <a:extLst>
    <a:ext uri="{05A4C25C-085E-4340-85A3-A5531E510DB2}">
      <thm15:themeFamily xmlns:thm15="http://schemas.microsoft.com/office/thememl/2012/main" name="PDSA PowerPoint Template.pptx" id="{2B24012A-E585-45EE-B77E-4E2E079129C8}" vid="{92E647C4-6649-4610-8A14-15F9C57D2C2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Document_x0020_Description xmlns="5bea8f77-0667-4557-a028-e23225a2ced3" xsi:nil="true"/>
    <Document_x0020_Keywords xmlns="5bea8f77-0667-4557-a028-e23225a2ced3">PowerPoint Template</Document_x0020_Keywords>
    <PublishingExpirationDate xmlns="http://schemas.microsoft.com/sharepoint/v3" xsi:nil="true"/>
    <PublishingStartDate xmlns="http://schemas.microsoft.com/sharepoint/v3" xsi:nil="true"/>
    <_dlc_DocId xmlns="5bea8f77-0667-4557-a028-e23225a2ced3">PDQZ6XF35-1755904060-78</_dlc_DocId>
    <_dlc_DocIdUrl xmlns="5bea8f77-0667-4557-a028-e23225a2ced3">
      <Url>https://pdsaonline.sharepoint.com/sites/pawtal/corporateinfo/_layouts/15/DocIdRedir.aspx?ID=PDQZ6XF35-1755904060-78</Url>
      <Description>PDQZ6XF35-1755904060-78</Description>
    </_dlc_DocIdUrl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4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BEA42C84587E64DA609CD64D00BF66D" ma:contentTypeVersion="126" ma:contentTypeDescription="Create a new document." ma:contentTypeScope="" ma:versionID="61e73041c1e833d2163a1b8c67862cec">
  <xsd:schema xmlns:xsd="http://www.w3.org/2001/XMLSchema" xmlns:xs="http://www.w3.org/2001/XMLSchema" xmlns:p="http://schemas.microsoft.com/office/2006/metadata/properties" xmlns:ns1="http://schemas.microsoft.com/sharepoint/v3" xmlns:ns2="5bea8f77-0667-4557-a028-e23225a2ced3" targetNamespace="http://schemas.microsoft.com/office/2006/metadata/properties" ma:root="true" ma:fieldsID="eaacb14bcbb571523477482f47218591" ns1:_="" ns2:_="">
    <xsd:import namespace="http://schemas.microsoft.com/sharepoint/v3"/>
    <xsd:import namespace="5bea8f77-0667-4557-a028-e23225a2ced3"/>
    <xsd:element name="properties">
      <xsd:complexType>
        <xsd:sequence>
          <xsd:element name="documentManagement">
            <xsd:complexType>
              <xsd:all>
                <xsd:element ref="ns2:Document_x0020_Keywords"/>
                <xsd:element ref="ns2:Document_x0020_Description" minOccurs="0"/>
                <xsd:element ref="ns1:PublishingStartDate" minOccurs="0"/>
                <xsd:element ref="ns1:PublishingExpirationDate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PublishingStartDate" ma:index="6" nillable="true" ma:displayName="Scheduling Start Date" ma:description="Scheduling Start Date is a site column created by the Publishing feature. It is used to specify the date and time on which this page will first appear to site visitors." ma:hidden="true" ma:internalName="PublishingStartDate">
      <xsd:simpleType>
        <xsd:restriction base="dms:Unknown"/>
      </xsd:simpleType>
    </xsd:element>
    <xsd:element name="PublishingExpirationDate" ma:index="7" nillable="true" ma:displayName="Scheduling End Date" ma:description="Scheduling End Date is a site column created by the Publishing feature. It is used to specify the date and time on which this page will no longer appear to site visitors." ma:hidden="true" ma:internalName="PublishingExpirationDat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5bea8f77-0667-4557-a028-e23225a2ced3" elementFormDefault="qualified">
    <xsd:import namespace="http://schemas.microsoft.com/office/2006/documentManagement/types"/>
    <xsd:import namespace="http://schemas.microsoft.com/office/infopath/2007/PartnerControls"/>
    <xsd:element name="Document_x0020_Keywords" ma:index="4" ma:displayName="Document Keywords" ma:internalName="Document_x0020_Keywords" ma:readOnly="false">
      <xsd:simpleType>
        <xsd:restriction base="dms:Text">
          <xsd:maxLength value="255"/>
        </xsd:restriction>
      </xsd:simpleType>
    </xsd:element>
    <xsd:element name="Document_x0020_Description" ma:index="5" nillable="true" ma:displayName="Document Description" ma:description="Give a brief summary of the document." ma:internalName="Document_x0020_Description" ma:readOnly="false">
      <xsd:simpleType>
        <xsd:restriction base="dms:Note">
          <xsd:maxLength value="255"/>
        </xsd:restriction>
      </xsd:simpleType>
    </xsd:element>
    <xsd:element name="_dlc_DocId" ma:index="12" nillable="true" ma:displayName="Document ID Value" ma:description="The value of the document ID assigned to this item." ma:indexed="true" ma:internalName="_dlc_DocId" ma:readOnly="true">
      <xsd:simpleType>
        <xsd:restriction base="dms:Text"/>
      </xsd:simpleType>
    </xsd:element>
    <xsd:element name="_dlc_DocIdUrl" ma:index="13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14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8" ma:displayName="Content Type" ma:readOnly="true"/>
        <xsd:element ref="dc:title" minOccurs="0" maxOccurs="1" ma:index="3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536BD7F-E344-4492-A465-07EB3BC34F1C}">
  <ds:schemaRefs>
    <ds:schemaRef ds:uri="http://schemas.microsoft.com/sharepoint/v3"/>
    <ds:schemaRef ds:uri="http://purl.org/dc/terms/"/>
    <ds:schemaRef ds:uri="5bea8f77-0667-4557-a028-e23225a2ced3"/>
    <ds:schemaRef ds:uri="http://purl.org/dc/dcmitype/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5624F8B4-2C52-4A8F-A888-50C2042A003A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A591890-4DD6-436D-A2F4-F609EEF76EF0}">
  <ds:schemaRefs>
    <ds:schemaRef ds:uri="http://schemas.microsoft.com/sharepoint/events"/>
  </ds:schemaRefs>
</ds:datastoreItem>
</file>

<file path=customXml/itemProps4.xml><?xml version="1.0" encoding="utf-8"?>
<ds:datastoreItem xmlns:ds="http://schemas.openxmlformats.org/officeDocument/2006/customXml" ds:itemID="{17BB4681-DC52-4B92-831E-E2A412B18C5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5bea8f77-0667-4557-a028-e23225a2ced3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4260</TotalTime>
  <Words>656</Words>
  <Application>Microsoft Office PowerPoint</Application>
  <PresentationFormat>On-screen Show (16:9)</PresentationFormat>
  <Paragraphs>86</Paragraphs>
  <Slides>18</Slides>
  <Notes>18</Notes>
  <HiddenSlides>0</HiddenSlides>
  <MMClips>20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Aptos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Anna Baggott</dc:creator>
  <cp:lastModifiedBy>Anna Baggott</cp:lastModifiedBy>
  <cp:revision>30</cp:revision>
  <dcterms:created xsi:type="dcterms:W3CDTF">2025-05-28T08:03:20Z</dcterms:created>
  <dcterms:modified xsi:type="dcterms:W3CDTF">2025-10-30T10:05:12Z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LastSaved">
    <vt:filetime>2014-12-03T00:00:00Z</vt:filetime>
  </property>
  <property fmtid="{D5CDD505-2E9C-101B-9397-08002B2CF9AE}" pid="3" name="Created">
    <vt:filetime>2014-12-03T00:00:00Z</vt:filetime>
  </property>
  <property fmtid="{D5CDD505-2E9C-101B-9397-08002B2CF9AE}" pid="4" name="ContentTypeId">
    <vt:lpwstr>0x0101004BEA42C84587E64DA609CD64D00BF66D</vt:lpwstr>
  </property>
  <property fmtid="{D5CDD505-2E9C-101B-9397-08002B2CF9AE}" pid="5" name="_dlc_DocIdItemGuid">
    <vt:lpwstr>5e08536d-ca18-4432-ac3d-5f60de681d99</vt:lpwstr>
  </property>
</Properties>
</file>