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7" r:id="rId5"/>
    <p:sldId id="369" r:id="rId6"/>
    <p:sldId id="371" r:id="rId7"/>
    <p:sldId id="350" r:id="rId8"/>
    <p:sldId id="366" r:id="rId9"/>
    <p:sldId id="362" r:id="rId10"/>
    <p:sldId id="367" r:id="rId11"/>
    <p:sldId id="372" r:id="rId12"/>
    <p:sldId id="356" r:id="rId13"/>
    <p:sldId id="357" r:id="rId14"/>
    <p:sldId id="363" r:id="rId15"/>
    <p:sldId id="373" r:id="rId16"/>
    <p:sldId id="368" r:id="rId17"/>
    <p:sldId id="374" r:id="rId18"/>
    <p:sldId id="375" r:id="rId19"/>
    <p:sldId id="376" r:id="rId20"/>
    <p:sldId id="377" r:id="rId21"/>
    <p:sldId id="326" r:id="rId22"/>
  </p:sldIdLst>
  <p:sldSz cx="12192000" cy="6858000"/>
  <p:notesSz cx="6858000" cy="9144000"/>
  <p:defaultTextStyle>
    <a:defPPr marL="0" marR="0" indent="0" algn="l" defTabSz="7652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1pPr>
    <a:lvl2pPr marL="0" marR="0" indent="382599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2pPr>
    <a:lvl3pPr marL="0" marR="0" indent="765200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3pPr>
    <a:lvl4pPr marL="0" marR="0" indent="1147800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4pPr>
    <a:lvl5pPr marL="0" marR="0" indent="1530401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5pPr>
    <a:lvl6pPr marL="0" marR="0" indent="1913000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6pPr>
    <a:lvl7pPr marL="0" marR="0" indent="2295601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7pPr>
    <a:lvl8pPr marL="0" marR="0" indent="2678201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8pPr>
    <a:lvl9pPr marL="0" marR="0" indent="3060801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D6579B-F40D-4D34-B7F9-038DD1F1ADF7}" v="3" dt="2025-07-25T11:14:07.81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Cowling" userId="5840b148-37f7-4f91-b294-fa1bac7965f9" providerId="ADAL" clId="{1D16FAE4-F6C8-4E2C-AA96-22F939670119}"/>
    <pc:docChg chg="custSel addSld delSld modSld sldOrd">
      <pc:chgData name="Anna Cowling" userId="5840b148-37f7-4f91-b294-fa1bac7965f9" providerId="ADAL" clId="{1D16FAE4-F6C8-4E2C-AA96-22F939670119}" dt="2025-06-25T11:43:46.740" v="166"/>
      <pc:docMkLst>
        <pc:docMk/>
      </pc:docMkLst>
      <pc:sldChg chg="addSp delSp modSp mod modTransition delAnim">
        <pc:chgData name="Anna Cowling" userId="5840b148-37f7-4f91-b294-fa1bac7965f9" providerId="ADAL" clId="{1D16FAE4-F6C8-4E2C-AA96-22F939670119}" dt="2025-06-25T11:12:41.129" v="163"/>
        <pc:sldMkLst>
          <pc:docMk/>
          <pc:sldMk cId="0" sldId="257"/>
        </pc:sldMkLst>
        <pc:picChg chg="del">
          <ac:chgData name="Anna Cowling" userId="5840b148-37f7-4f91-b294-fa1bac7965f9" providerId="ADAL" clId="{1D16FAE4-F6C8-4E2C-AA96-22F939670119}" dt="2025-06-25T10:56:45.789" v="160" actId="478"/>
          <ac:picMkLst>
            <pc:docMk/>
            <pc:sldMk cId="0" sldId="257"/>
            <ac:picMk id="2" creationId="{3D32150B-5FFD-489C-AF4E-2A5C20520373}"/>
          </ac:picMkLst>
        </pc:picChg>
        <pc:picChg chg="add mod">
          <ac:chgData name="Anna Cowling" userId="5840b148-37f7-4f91-b294-fa1bac7965f9" providerId="ADAL" clId="{1D16FAE4-F6C8-4E2C-AA96-22F939670119}" dt="2025-06-25T11:12:41.129" v="163"/>
          <ac:picMkLst>
            <pc:docMk/>
            <pc:sldMk cId="0" sldId="257"/>
            <ac:picMk id="7" creationId="{16C8D5E8-AA08-675B-3E9D-2979719089BE}"/>
          </ac:picMkLst>
        </pc:picChg>
      </pc:sldChg>
      <pc:sldChg chg="addSp modSp modTransition">
        <pc:chgData name="Anna Cowling" userId="5840b148-37f7-4f91-b294-fa1bac7965f9" providerId="ADAL" clId="{1D16FAE4-F6C8-4E2C-AA96-22F939670119}" dt="2025-06-25T11:43:46.740" v="166"/>
        <pc:sldMkLst>
          <pc:docMk/>
          <pc:sldMk cId="2126174408" sldId="326"/>
        </pc:sldMkLst>
        <pc:picChg chg="add mod">
          <ac:chgData name="Anna Cowling" userId="5840b148-37f7-4f91-b294-fa1bac7965f9" providerId="ADAL" clId="{1D16FAE4-F6C8-4E2C-AA96-22F939670119}" dt="2025-06-25T11:43:46.740" v="166"/>
          <ac:picMkLst>
            <pc:docMk/>
            <pc:sldMk cId="2126174408" sldId="326"/>
            <ac:picMk id="4" creationId="{94A8D14F-5BE4-B7F9-057C-4B07C116FAB8}"/>
          </ac:picMkLst>
        </pc:picChg>
      </pc:sldChg>
      <pc:sldChg chg="del">
        <pc:chgData name="Anna Cowling" userId="5840b148-37f7-4f91-b294-fa1bac7965f9" providerId="ADAL" clId="{1D16FAE4-F6C8-4E2C-AA96-22F939670119}" dt="2025-06-25T09:47:55.481" v="6" actId="2696"/>
        <pc:sldMkLst>
          <pc:docMk/>
          <pc:sldMk cId="3641483377" sldId="327"/>
        </pc:sldMkLst>
      </pc:sldChg>
      <pc:sldChg chg="del">
        <pc:chgData name="Anna Cowling" userId="5840b148-37f7-4f91-b294-fa1bac7965f9" providerId="ADAL" clId="{1D16FAE4-F6C8-4E2C-AA96-22F939670119}" dt="2025-06-25T09:47:52.319" v="5" actId="2696"/>
        <pc:sldMkLst>
          <pc:docMk/>
          <pc:sldMk cId="2202845962" sldId="349"/>
        </pc:sldMkLst>
      </pc:sldChg>
      <pc:sldChg chg="addSp delSp modSp mod modTransition delAnim">
        <pc:chgData name="Anna Cowling" userId="5840b148-37f7-4f91-b294-fa1bac7965f9" providerId="ADAL" clId="{1D16FAE4-F6C8-4E2C-AA96-22F939670119}" dt="2025-06-25T11:12:41.129" v="163"/>
        <pc:sldMkLst>
          <pc:docMk/>
          <pc:sldMk cId="3527895805" sldId="350"/>
        </pc:sldMkLst>
        <pc:spChg chg="del mod">
          <ac:chgData name="Anna Cowling" userId="5840b148-37f7-4f91-b294-fa1bac7965f9" providerId="ADAL" clId="{1D16FAE4-F6C8-4E2C-AA96-22F939670119}" dt="2025-06-25T10:26:58.166" v="23" actId="478"/>
          <ac:spMkLst>
            <pc:docMk/>
            <pc:sldMk cId="3527895805" sldId="350"/>
            <ac:spMk id="6" creationId="{91A8DC78-4048-43B1-A86E-4B654DA30781}"/>
          </ac:spMkLst>
        </pc:spChg>
        <pc:spChg chg="mod">
          <ac:chgData name="Anna Cowling" userId="5840b148-37f7-4f91-b294-fa1bac7965f9" providerId="ADAL" clId="{1D16FAE4-F6C8-4E2C-AA96-22F939670119}" dt="2025-06-25T10:29:27.018" v="28" actId="207"/>
          <ac:spMkLst>
            <pc:docMk/>
            <pc:sldMk cId="3527895805" sldId="350"/>
            <ac:spMk id="7" creationId="{C428530C-4679-4FA9-8CD4-DAFB399BE0E4}"/>
          </ac:spMkLst>
        </pc:spChg>
        <pc:spChg chg="mod">
          <ac:chgData name="Anna Cowling" userId="5840b148-37f7-4f91-b294-fa1bac7965f9" providerId="ADAL" clId="{1D16FAE4-F6C8-4E2C-AA96-22F939670119}" dt="2025-06-25T10:29:45.185" v="29" actId="2711"/>
          <ac:spMkLst>
            <pc:docMk/>
            <pc:sldMk cId="3527895805" sldId="350"/>
            <ac:spMk id="8" creationId="{9648CC2B-5C05-4702-99DD-7EA83CCC5C9A}"/>
          </ac:spMkLst>
        </pc:spChg>
        <pc:picChg chg="add mod">
          <ac:chgData name="Anna Cowling" userId="5840b148-37f7-4f91-b294-fa1bac7965f9" providerId="ADAL" clId="{1D16FAE4-F6C8-4E2C-AA96-22F939670119}" dt="2025-06-25T10:26:47.454" v="22" actId="14100"/>
          <ac:picMkLst>
            <pc:docMk/>
            <pc:sldMk cId="3527895805" sldId="350"/>
            <ac:picMk id="2" creationId="{3420FC33-BE39-49DE-62FC-5647B688DAF3}"/>
          </ac:picMkLst>
        </pc:picChg>
        <pc:picChg chg="del">
          <ac:chgData name="Anna Cowling" userId="5840b148-37f7-4f91-b294-fa1bac7965f9" providerId="ADAL" clId="{1D16FAE4-F6C8-4E2C-AA96-22F939670119}" dt="2025-06-25T10:28:26.765" v="26" actId="478"/>
          <ac:picMkLst>
            <pc:docMk/>
            <pc:sldMk cId="3527895805" sldId="350"/>
            <ac:picMk id="3" creationId="{B389CCFA-D06A-4FEF-8FBD-44891CC07F48}"/>
          </ac:picMkLst>
        </pc:picChg>
        <pc:picChg chg="del">
          <ac:chgData name="Anna Cowling" userId="5840b148-37f7-4f91-b294-fa1bac7965f9" providerId="ADAL" clId="{1D16FAE4-F6C8-4E2C-AA96-22F939670119}" dt="2025-06-25T09:47:26.287" v="0" actId="478"/>
          <ac:picMkLst>
            <pc:docMk/>
            <pc:sldMk cId="3527895805" sldId="350"/>
            <ac:picMk id="5" creationId="{58091011-7880-4763-85BF-7ACB843975E0}"/>
          </ac:picMkLst>
        </pc:picChg>
        <pc:picChg chg="add mod">
          <ac:chgData name="Anna Cowling" userId="5840b148-37f7-4f91-b294-fa1bac7965f9" providerId="ADAL" clId="{1D16FAE4-F6C8-4E2C-AA96-22F939670119}" dt="2025-06-25T11:12:41.129" v="163"/>
          <ac:picMkLst>
            <pc:docMk/>
            <pc:sldMk cId="3527895805" sldId="350"/>
            <ac:picMk id="13" creationId="{D977F39E-7FC3-E78C-5EBD-F0A25D6C7656}"/>
          </ac:picMkLst>
        </pc:picChg>
      </pc:sldChg>
      <pc:sldChg chg="addSp delSp modSp del mod">
        <pc:chgData name="Anna Cowling" userId="5840b148-37f7-4f91-b294-fa1bac7965f9" providerId="ADAL" clId="{1D16FAE4-F6C8-4E2C-AA96-22F939670119}" dt="2025-06-25T10:28:03.302" v="25" actId="2696"/>
        <pc:sldMkLst>
          <pc:docMk/>
          <pc:sldMk cId="1205765984" sldId="352"/>
        </pc:sldMkLst>
        <pc:spChg chg="mod">
          <ac:chgData name="Anna Cowling" userId="5840b148-37f7-4f91-b294-fa1bac7965f9" providerId="ADAL" clId="{1D16FAE4-F6C8-4E2C-AA96-22F939670119}" dt="2025-06-25T10:26:25.743" v="15" actId="1076"/>
          <ac:spMkLst>
            <pc:docMk/>
            <pc:sldMk cId="1205765984" sldId="352"/>
            <ac:spMk id="6" creationId="{91A8DC78-4048-43B1-A86E-4B654DA30781}"/>
          </ac:spMkLst>
        </pc:spChg>
        <pc:spChg chg="mod">
          <ac:chgData name="Anna Cowling" userId="5840b148-37f7-4f91-b294-fa1bac7965f9" providerId="ADAL" clId="{1D16FAE4-F6C8-4E2C-AA96-22F939670119}" dt="2025-06-25T10:26:29.400" v="16" actId="1076"/>
          <ac:spMkLst>
            <pc:docMk/>
            <pc:sldMk cId="1205765984" sldId="352"/>
            <ac:spMk id="12" creationId="{E25A4A2E-DE9F-4C8C-A44C-3F436E272E54}"/>
          </ac:spMkLst>
        </pc:spChg>
        <pc:picChg chg="add mod">
          <ac:chgData name="Anna Cowling" userId="5840b148-37f7-4f91-b294-fa1bac7965f9" providerId="ADAL" clId="{1D16FAE4-F6C8-4E2C-AA96-22F939670119}" dt="2025-06-25T10:26:34.135" v="18" actId="1076"/>
          <ac:picMkLst>
            <pc:docMk/>
            <pc:sldMk cId="1205765984" sldId="352"/>
            <ac:picMk id="2" creationId="{D74DE38C-C385-6921-53CF-480B6691B039}"/>
          </ac:picMkLst>
        </pc:picChg>
        <pc:picChg chg="del">
          <ac:chgData name="Anna Cowling" userId="5840b148-37f7-4f91-b294-fa1bac7965f9" providerId="ADAL" clId="{1D16FAE4-F6C8-4E2C-AA96-22F939670119}" dt="2025-06-25T10:26:07.726" v="12" actId="478"/>
          <ac:picMkLst>
            <pc:docMk/>
            <pc:sldMk cId="1205765984" sldId="352"/>
            <ac:picMk id="8" creationId="{561EF2D7-88EE-4104-95F4-107DE6C83CDF}"/>
          </ac:picMkLst>
        </pc:picChg>
      </pc:sldChg>
      <pc:sldChg chg="del">
        <pc:chgData name="Anna Cowling" userId="5840b148-37f7-4f91-b294-fa1bac7965f9" providerId="ADAL" clId="{1D16FAE4-F6C8-4E2C-AA96-22F939670119}" dt="2025-06-25T10:30:31.407" v="30" actId="2696"/>
        <pc:sldMkLst>
          <pc:docMk/>
          <pc:sldMk cId="781949939" sldId="353"/>
        </pc:sldMkLst>
      </pc:sldChg>
      <pc:sldChg chg="delSp del mod delAnim">
        <pc:chgData name="Anna Cowling" userId="5840b148-37f7-4f91-b294-fa1bac7965f9" providerId="ADAL" clId="{1D16FAE4-F6C8-4E2C-AA96-22F939670119}" dt="2025-06-25T10:30:57.632" v="33" actId="2696"/>
        <pc:sldMkLst>
          <pc:docMk/>
          <pc:sldMk cId="1964014197" sldId="354"/>
        </pc:sldMkLst>
        <pc:picChg chg="del">
          <ac:chgData name="Anna Cowling" userId="5840b148-37f7-4f91-b294-fa1bac7965f9" providerId="ADAL" clId="{1D16FAE4-F6C8-4E2C-AA96-22F939670119}" dt="2025-06-25T10:30:37.217" v="31" actId="478"/>
          <ac:picMkLst>
            <pc:docMk/>
            <pc:sldMk cId="1964014197" sldId="354"/>
            <ac:picMk id="12" creationId="{B2FE32B5-B14B-4831-933A-A7A1963797B8}"/>
          </ac:picMkLst>
        </pc:picChg>
      </pc:sldChg>
      <pc:sldChg chg="addSp delSp modSp mod modTransition delAnim modAnim">
        <pc:chgData name="Anna Cowling" userId="5840b148-37f7-4f91-b294-fa1bac7965f9" providerId="ADAL" clId="{1D16FAE4-F6C8-4E2C-AA96-22F939670119}" dt="2025-06-25T11:43:46.740" v="166"/>
        <pc:sldMkLst>
          <pc:docMk/>
          <pc:sldMk cId="2101399546" sldId="356"/>
        </pc:sldMkLst>
        <pc:spChg chg="add del mod">
          <ac:chgData name="Anna Cowling" userId="5840b148-37f7-4f91-b294-fa1bac7965f9" providerId="ADAL" clId="{1D16FAE4-F6C8-4E2C-AA96-22F939670119}" dt="2025-06-25T10:37:18.297" v="81" actId="478"/>
          <ac:spMkLst>
            <pc:docMk/>
            <pc:sldMk cId="2101399546" sldId="356"/>
            <ac:spMk id="2" creationId="{5CA9D011-C888-0EA7-B34F-4EAA1CE6E259}"/>
          </ac:spMkLst>
        </pc:spChg>
        <pc:picChg chg="add del mod">
          <ac:chgData name="Anna Cowling" userId="5840b148-37f7-4f91-b294-fa1bac7965f9" providerId="ADAL" clId="{1D16FAE4-F6C8-4E2C-AA96-22F939670119}" dt="2025-06-25T10:33:41.889" v="68" actId="478"/>
          <ac:picMkLst>
            <pc:docMk/>
            <pc:sldMk cId="2101399546" sldId="356"/>
            <ac:picMk id="3" creationId="{02ADA81B-E1E0-5B28-12D5-9DD8BB48ECF9}"/>
          </ac:picMkLst>
        </pc:picChg>
        <pc:picChg chg="add mod">
          <ac:chgData name="Anna Cowling" userId="5840b148-37f7-4f91-b294-fa1bac7965f9" providerId="ADAL" clId="{1D16FAE4-F6C8-4E2C-AA96-22F939670119}" dt="2025-06-25T10:37:33.667" v="85" actId="14100"/>
          <ac:picMkLst>
            <pc:docMk/>
            <pc:sldMk cId="2101399546" sldId="356"/>
            <ac:picMk id="4" creationId="{CA57C50D-6F21-2642-D9B4-A060BCF578C1}"/>
          </ac:picMkLst>
        </pc:picChg>
        <pc:picChg chg="del">
          <ac:chgData name="Anna Cowling" userId="5840b148-37f7-4f91-b294-fa1bac7965f9" providerId="ADAL" clId="{1D16FAE4-F6C8-4E2C-AA96-22F939670119}" dt="2025-06-25T10:56:19.397" v="159" actId="478"/>
          <ac:picMkLst>
            <pc:docMk/>
            <pc:sldMk cId="2101399546" sldId="356"/>
            <ac:picMk id="5" creationId="{2CAC7CB8-D5C0-4882-9375-8B3CCADFE379}"/>
          </ac:picMkLst>
        </pc:picChg>
        <pc:picChg chg="del">
          <ac:chgData name="Anna Cowling" userId="5840b148-37f7-4f91-b294-fa1bac7965f9" providerId="ADAL" clId="{1D16FAE4-F6C8-4E2C-AA96-22F939670119}" dt="2025-06-25T10:31:21.635" v="34" actId="478"/>
          <ac:picMkLst>
            <pc:docMk/>
            <pc:sldMk cId="2101399546" sldId="356"/>
            <ac:picMk id="6" creationId="{8FAE7FE1-7381-4650-A31E-F9DCAEE9ADE5}"/>
          </ac:picMkLst>
        </pc:picChg>
        <pc:picChg chg="add del mod">
          <ac:chgData name="Anna Cowling" userId="5840b148-37f7-4f91-b294-fa1bac7965f9" providerId="ADAL" clId="{1D16FAE4-F6C8-4E2C-AA96-22F939670119}" dt="2025-06-25T11:30:33.901" v="164" actId="478"/>
          <ac:picMkLst>
            <pc:docMk/>
            <pc:sldMk cId="2101399546" sldId="356"/>
            <ac:picMk id="11" creationId="{21419D80-B279-C875-AABD-304EC3928A19}"/>
          </ac:picMkLst>
        </pc:picChg>
        <pc:picChg chg="add mod">
          <ac:chgData name="Anna Cowling" userId="5840b148-37f7-4f91-b294-fa1bac7965f9" providerId="ADAL" clId="{1D16FAE4-F6C8-4E2C-AA96-22F939670119}" dt="2025-06-25T11:43:46.740" v="166"/>
          <ac:picMkLst>
            <pc:docMk/>
            <pc:sldMk cId="2101399546" sldId="356"/>
            <ac:picMk id="17" creationId="{C484065D-16BC-5C4E-CE55-CC89DCF35452}"/>
          </ac:picMkLst>
        </pc:picChg>
      </pc:sldChg>
      <pc:sldChg chg="addSp delSp modSp mod modTransition delAnim modAnim">
        <pc:chgData name="Anna Cowling" userId="5840b148-37f7-4f91-b294-fa1bac7965f9" providerId="ADAL" clId="{1D16FAE4-F6C8-4E2C-AA96-22F939670119}" dt="2025-06-25T11:43:46.740" v="166"/>
        <pc:sldMkLst>
          <pc:docMk/>
          <pc:sldMk cId="1828975084" sldId="357"/>
        </pc:sldMkLst>
        <pc:spChg chg="add del mod">
          <ac:chgData name="Anna Cowling" userId="5840b148-37f7-4f91-b294-fa1bac7965f9" providerId="ADAL" clId="{1D16FAE4-F6C8-4E2C-AA96-22F939670119}" dt="2025-06-25T10:37:41.990" v="86" actId="478"/>
          <ac:spMkLst>
            <pc:docMk/>
            <pc:sldMk cId="1828975084" sldId="357"/>
            <ac:spMk id="3" creationId="{DD86F2EC-9ECC-F77D-9BD5-0F610796150D}"/>
          </ac:spMkLst>
        </pc:spChg>
        <pc:spChg chg="del">
          <ac:chgData name="Anna Cowling" userId="5840b148-37f7-4f91-b294-fa1bac7965f9" providerId="ADAL" clId="{1D16FAE4-F6C8-4E2C-AA96-22F939670119}" dt="2025-06-25T10:34:33.987" v="73" actId="478"/>
          <ac:spMkLst>
            <pc:docMk/>
            <pc:sldMk cId="1828975084" sldId="357"/>
            <ac:spMk id="13" creationId="{AC8342FD-CCC1-4B81-8E11-CE9E2828DEA4}"/>
          </ac:spMkLst>
        </pc:spChg>
        <pc:spChg chg="del">
          <ac:chgData name="Anna Cowling" userId="5840b148-37f7-4f91-b294-fa1bac7965f9" providerId="ADAL" clId="{1D16FAE4-F6C8-4E2C-AA96-22F939670119}" dt="2025-06-25T10:34:25.537" v="72" actId="478"/>
          <ac:spMkLst>
            <pc:docMk/>
            <pc:sldMk cId="1828975084" sldId="357"/>
            <ac:spMk id="14" creationId="{994DD5D4-AFB1-46DA-B386-7B0AFA7F3B9F}"/>
          </ac:spMkLst>
        </pc:spChg>
        <pc:picChg chg="del">
          <ac:chgData name="Anna Cowling" userId="5840b148-37f7-4f91-b294-fa1bac7965f9" providerId="ADAL" clId="{1D16FAE4-F6C8-4E2C-AA96-22F939670119}" dt="2025-06-25T10:56:15.203" v="158" actId="478"/>
          <ac:picMkLst>
            <pc:docMk/>
            <pc:sldMk cId="1828975084" sldId="357"/>
            <ac:picMk id="2" creationId="{EE21D449-149B-4FD1-897F-65B7A10DBA56}"/>
          </ac:picMkLst>
        </pc:picChg>
        <pc:picChg chg="del">
          <ac:chgData name="Anna Cowling" userId="5840b148-37f7-4f91-b294-fa1bac7965f9" providerId="ADAL" clId="{1D16FAE4-F6C8-4E2C-AA96-22F939670119}" dt="2025-06-25T10:34:23.231" v="71" actId="478"/>
          <ac:picMkLst>
            <pc:docMk/>
            <pc:sldMk cId="1828975084" sldId="357"/>
            <ac:picMk id="5" creationId="{AB8522E0-E558-48AF-8DDB-7E081C0D4F30}"/>
          </ac:picMkLst>
        </pc:picChg>
        <pc:picChg chg="add mod">
          <ac:chgData name="Anna Cowling" userId="5840b148-37f7-4f91-b294-fa1bac7965f9" providerId="ADAL" clId="{1D16FAE4-F6C8-4E2C-AA96-22F939670119}" dt="2025-06-25T10:37:46.711" v="88" actId="1076"/>
          <ac:picMkLst>
            <pc:docMk/>
            <pc:sldMk cId="1828975084" sldId="357"/>
            <ac:picMk id="7" creationId="{CA4DEB96-D8C0-BC16-9E73-CA841FEF918A}"/>
          </ac:picMkLst>
        </pc:picChg>
        <pc:picChg chg="add mod">
          <ac:chgData name="Anna Cowling" userId="5840b148-37f7-4f91-b294-fa1bac7965f9" providerId="ADAL" clId="{1D16FAE4-F6C8-4E2C-AA96-22F939670119}" dt="2025-06-25T11:43:46.740" v="166"/>
          <ac:picMkLst>
            <pc:docMk/>
            <pc:sldMk cId="1828975084" sldId="357"/>
            <ac:picMk id="16" creationId="{BD58262C-87C0-1599-4B3A-A056ADEC5C4B}"/>
          </ac:picMkLst>
        </pc:picChg>
      </pc:sldChg>
      <pc:sldChg chg="del">
        <pc:chgData name="Anna Cowling" userId="5840b148-37f7-4f91-b294-fa1bac7965f9" providerId="ADAL" clId="{1D16FAE4-F6C8-4E2C-AA96-22F939670119}" dt="2025-06-25T10:45:51.830" v="151" actId="2696"/>
        <pc:sldMkLst>
          <pc:docMk/>
          <pc:sldMk cId="1756475874" sldId="358"/>
        </pc:sldMkLst>
      </pc:sldChg>
      <pc:sldChg chg="del">
        <pc:chgData name="Anna Cowling" userId="5840b148-37f7-4f91-b294-fa1bac7965f9" providerId="ADAL" clId="{1D16FAE4-F6C8-4E2C-AA96-22F939670119}" dt="2025-06-25T10:45:54.087" v="152" actId="2696"/>
        <pc:sldMkLst>
          <pc:docMk/>
          <pc:sldMk cId="449790155" sldId="359"/>
        </pc:sldMkLst>
      </pc:sldChg>
      <pc:sldChg chg="del">
        <pc:chgData name="Anna Cowling" userId="5840b148-37f7-4f91-b294-fa1bac7965f9" providerId="ADAL" clId="{1D16FAE4-F6C8-4E2C-AA96-22F939670119}" dt="2025-06-25T10:45:56.124" v="153" actId="2696"/>
        <pc:sldMkLst>
          <pc:docMk/>
          <pc:sldMk cId="2249255886" sldId="360"/>
        </pc:sldMkLst>
      </pc:sldChg>
      <pc:sldChg chg="del">
        <pc:chgData name="Anna Cowling" userId="5840b148-37f7-4f91-b294-fa1bac7965f9" providerId="ADAL" clId="{1D16FAE4-F6C8-4E2C-AA96-22F939670119}" dt="2025-06-25T10:45:59.340" v="154" actId="2696"/>
        <pc:sldMkLst>
          <pc:docMk/>
          <pc:sldMk cId="2947267196" sldId="361"/>
        </pc:sldMkLst>
      </pc:sldChg>
      <pc:sldChg chg="addSp modSp modTransition">
        <pc:chgData name="Anna Cowling" userId="5840b148-37f7-4f91-b294-fa1bac7965f9" providerId="ADAL" clId="{1D16FAE4-F6C8-4E2C-AA96-22F939670119}" dt="2025-06-25T11:12:41.129" v="163"/>
        <pc:sldMkLst>
          <pc:docMk/>
          <pc:sldMk cId="2786415293" sldId="362"/>
        </pc:sldMkLst>
        <pc:picChg chg="add mod">
          <ac:chgData name="Anna Cowling" userId="5840b148-37f7-4f91-b294-fa1bac7965f9" providerId="ADAL" clId="{1D16FAE4-F6C8-4E2C-AA96-22F939670119}" dt="2025-06-25T11:12:41.129" v="163"/>
          <ac:picMkLst>
            <pc:docMk/>
            <pc:sldMk cId="2786415293" sldId="362"/>
            <ac:picMk id="9" creationId="{998CBFE4-411E-5640-5E6F-F67345EEAE63}"/>
          </ac:picMkLst>
        </pc:picChg>
      </pc:sldChg>
      <pc:sldChg chg="addSp delSp modSp mod modTransition delAnim">
        <pc:chgData name="Anna Cowling" userId="5840b148-37f7-4f91-b294-fa1bac7965f9" providerId="ADAL" clId="{1D16FAE4-F6C8-4E2C-AA96-22F939670119}" dt="2025-06-25T11:43:46.740" v="166"/>
        <pc:sldMkLst>
          <pc:docMk/>
          <pc:sldMk cId="510770333" sldId="363"/>
        </pc:sldMkLst>
        <pc:spChg chg="mod">
          <ac:chgData name="Anna Cowling" userId="5840b148-37f7-4f91-b294-fa1bac7965f9" providerId="ADAL" clId="{1D16FAE4-F6C8-4E2C-AA96-22F939670119}" dt="2025-06-25T10:39:30.741" v="113" actId="1076"/>
          <ac:spMkLst>
            <pc:docMk/>
            <pc:sldMk cId="510770333" sldId="363"/>
            <ac:spMk id="13" creationId="{AC8342FD-CCC1-4B81-8E11-CE9E2828DEA4}"/>
          </ac:spMkLst>
        </pc:spChg>
        <pc:spChg chg="del">
          <ac:chgData name="Anna Cowling" userId="5840b148-37f7-4f91-b294-fa1bac7965f9" providerId="ADAL" clId="{1D16FAE4-F6C8-4E2C-AA96-22F939670119}" dt="2025-06-25T10:38:38.204" v="90" actId="478"/>
          <ac:spMkLst>
            <pc:docMk/>
            <pc:sldMk cId="510770333" sldId="363"/>
            <ac:spMk id="14" creationId="{994DD5D4-AFB1-46DA-B386-7B0AFA7F3B9F}"/>
          </ac:spMkLst>
        </pc:spChg>
        <pc:picChg chg="del">
          <ac:chgData name="Anna Cowling" userId="5840b148-37f7-4f91-b294-fa1bac7965f9" providerId="ADAL" clId="{1D16FAE4-F6C8-4E2C-AA96-22F939670119}" dt="2025-06-25T10:56:09.878" v="157" actId="478"/>
          <ac:picMkLst>
            <pc:docMk/>
            <pc:sldMk cId="510770333" sldId="363"/>
            <ac:picMk id="2" creationId="{322C1D6F-12AB-4D42-A2EC-70686384FFE5}"/>
          </ac:picMkLst>
        </pc:picChg>
        <pc:picChg chg="add mod">
          <ac:chgData name="Anna Cowling" userId="5840b148-37f7-4f91-b294-fa1bac7965f9" providerId="ADAL" clId="{1D16FAE4-F6C8-4E2C-AA96-22F939670119}" dt="2025-06-25T10:39:47.813" v="116" actId="14100"/>
          <ac:picMkLst>
            <pc:docMk/>
            <pc:sldMk cId="510770333" sldId="363"/>
            <ac:picMk id="3" creationId="{17D543E3-E7FB-AE4B-336F-AC42A848DF32}"/>
          </ac:picMkLst>
        </pc:picChg>
        <pc:picChg chg="del">
          <ac:chgData name="Anna Cowling" userId="5840b148-37f7-4f91-b294-fa1bac7965f9" providerId="ADAL" clId="{1D16FAE4-F6C8-4E2C-AA96-22F939670119}" dt="2025-06-25T10:38:34.955" v="89" actId="478"/>
          <ac:picMkLst>
            <pc:docMk/>
            <pc:sldMk cId="510770333" sldId="363"/>
            <ac:picMk id="6" creationId="{235AAE90-3646-4AC1-9192-72E72A55B705}"/>
          </ac:picMkLst>
        </pc:picChg>
        <pc:picChg chg="add mod">
          <ac:chgData name="Anna Cowling" userId="5840b148-37f7-4f91-b294-fa1bac7965f9" providerId="ADAL" clId="{1D16FAE4-F6C8-4E2C-AA96-22F939670119}" dt="2025-06-25T11:43:46.740" v="166"/>
          <ac:picMkLst>
            <pc:docMk/>
            <pc:sldMk cId="510770333" sldId="363"/>
            <ac:picMk id="8" creationId="{03844FBA-2FF0-6152-F7F3-2CBE34A7F566}"/>
          </ac:picMkLst>
        </pc:picChg>
      </pc:sldChg>
      <pc:sldChg chg="del">
        <pc:chgData name="Anna Cowling" userId="5840b148-37f7-4f91-b294-fa1bac7965f9" providerId="ADAL" clId="{1D16FAE4-F6C8-4E2C-AA96-22F939670119}" dt="2025-06-25T10:45:49.406" v="150" actId="2696"/>
        <pc:sldMkLst>
          <pc:docMk/>
          <pc:sldMk cId="2036703828" sldId="364"/>
        </pc:sldMkLst>
      </pc:sldChg>
      <pc:sldChg chg="del">
        <pc:chgData name="Anna Cowling" userId="5840b148-37f7-4f91-b294-fa1bac7965f9" providerId="ADAL" clId="{1D16FAE4-F6C8-4E2C-AA96-22F939670119}" dt="2025-06-25T09:47:47.351" v="4" actId="2696"/>
        <pc:sldMkLst>
          <pc:docMk/>
          <pc:sldMk cId="3265589184" sldId="365"/>
        </pc:sldMkLst>
      </pc:sldChg>
      <pc:sldChg chg="addSp modSp modTransition">
        <pc:chgData name="Anna Cowling" userId="5840b148-37f7-4f91-b294-fa1bac7965f9" providerId="ADAL" clId="{1D16FAE4-F6C8-4E2C-AA96-22F939670119}" dt="2025-06-25T11:12:41.129" v="163"/>
        <pc:sldMkLst>
          <pc:docMk/>
          <pc:sldMk cId="3797366500" sldId="366"/>
        </pc:sldMkLst>
        <pc:picChg chg="add mod">
          <ac:chgData name="Anna Cowling" userId="5840b148-37f7-4f91-b294-fa1bac7965f9" providerId="ADAL" clId="{1D16FAE4-F6C8-4E2C-AA96-22F939670119}" dt="2025-06-25T11:12:41.129" v="163"/>
          <ac:picMkLst>
            <pc:docMk/>
            <pc:sldMk cId="3797366500" sldId="366"/>
            <ac:picMk id="7" creationId="{D357D9B0-0D4C-26A4-D33B-8D76B3CF5188}"/>
          </ac:picMkLst>
        </pc:picChg>
      </pc:sldChg>
      <pc:sldChg chg="addSp modSp modTransition">
        <pc:chgData name="Anna Cowling" userId="5840b148-37f7-4f91-b294-fa1bac7965f9" providerId="ADAL" clId="{1D16FAE4-F6C8-4E2C-AA96-22F939670119}" dt="2025-06-25T11:12:41.129" v="163"/>
        <pc:sldMkLst>
          <pc:docMk/>
          <pc:sldMk cId="3832130979" sldId="367"/>
        </pc:sldMkLst>
        <pc:picChg chg="add mod">
          <ac:chgData name="Anna Cowling" userId="5840b148-37f7-4f91-b294-fa1bac7965f9" providerId="ADAL" clId="{1D16FAE4-F6C8-4E2C-AA96-22F939670119}" dt="2025-06-25T11:12:41.129" v="163"/>
          <ac:picMkLst>
            <pc:docMk/>
            <pc:sldMk cId="3832130979" sldId="367"/>
            <ac:picMk id="9" creationId="{F6D3A166-6C0D-AF79-0B5B-266175DABD01}"/>
          </ac:picMkLst>
        </pc:picChg>
      </pc:sldChg>
      <pc:sldChg chg="addSp delSp modSp mod ord modTransition delAnim">
        <pc:chgData name="Anna Cowling" userId="5840b148-37f7-4f91-b294-fa1bac7965f9" providerId="ADAL" clId="{1D16FAE4-F6C8-4E2C-AA96-22F939670119}" dt="2025-06-25T11:43:46.740" v="166"/>
        <pc:sldMkLst>
          <pc:docMk/>
          <pc:sldMk cId="4025184451" sldId="368"/>
        </pc:sldMkLst>
        <pc:spChg chg="add mod">
          <ac:chgData name="Anna Cowling" userId="5840b148-37f7-4f91-b294-fa1bac7965f9" providerId="ADAL" clId="{1D16FAE4-F6C8-4E2C-AA96-22F939670119}" dt="2025-06-25T10:41:53.484" v="143" actId="20577"/>
          <ac:spMkLst>
            <pc:docMk/>
            <pc:sldMk cId="4025184451" sldId="368"/>
            <ac:spMk id="3" creationId="{F01E4500-17DD-7915-73A7-CF80BECB5BAB}"/>
          </ac:spMkLst>
        </pc:spChg>
        <pc:picChg chg="del">
          <ac:chgData name="Anna Cowling" userId="5840b148-37f7-4f91-b294-fa1bac7965f9" providerId="ADAL" clId="{1D16FAE4-F6C8-4E2C-AA96-22F939670119}" dt="2025-06-25T10:40:10.051" v="119" actId="478"/>
          <ac:picMkLst>
            <pc:docMk/>
            <pc:sldMk cId="4025184451" sldId="368"/>
            <ac:picMk id="2" creationId="{E0BC9103-EDF4-0A81-0BAE-B76B1340DA9A}"/>
          </ac:picMkLst>
        </pc:picChg>
        <pc:picChg chg="add mod">
          <ac:chgData name="Anna Cowling" userId="5840b148-37f7-4f91-b294-fa1bac7965f9" providerId="ADAL" clId="{1D16FAE4-F6C8-4E2C-AA96-22F939670119}" dt="2025-06-25T10:42:06.089" v="145" actId="14100"/>
          <ac:picMkLst>
            <pc:docMk/>
            <pc:sldMk cId="4025184451" sldId="368"/>
            <ac:picMk id="4" creationId="{87DEDDB1-7AC9-DCD3-8BE0-825E9B84A826}"/>
          </ac:picMkLst>
        </pc:picChg>
        <pc:picChg chg="add mod">
          <ac:chgData name="Anna Cowling" userId="5840b148-37f7-4f91-b294-fa1bac7965f9" providerId="ADAL" clId="{1D16FAE4-F6C8-4E2C-AA96-22F939670119}" dt="2025-06-25T11:43:46.740" v="166"/>
          <ac:picMkLst>
            <pc:docMk/>
            <pc:sldMk cId="4025184451" sldId="368"/>
            <ac:picMk id="8" creationId="{43948517-ED65-8C2E-C952-5C8057DE6E67}"/>
          </ac:picMkLst>
        </pc:picChg>
      </pc:sldChg>
      <pc:sldChg chg="addSp modSp modTransition">
        <pc:chgData name="Anna Cowling" userId="5840b148-37f7-4f91-b294-fa1bac7965f9" providerId="ADAL" clId="{1D16FAE4-F6C8-4E2C-AA96-22F939670119}" dt="2025-06-25T11:12:41.129" v="163"/>
        <pc:sldMkLst>
          <pc:docMk/>
          <pc:sldMk cId="4281661605" sldId="369"/>
        </pc:sldMkLst>
        <pc:picChg chg="add mod">
          <ac:chgData name="Anna Cowling" userId="5840b148-37f7-4f91-b294-fa1bac7965f9" providerId="ADAL" clId="{1D16FAE4-F6C8-4E2C-AA96-22F939670119}" dt="2025-06-25T11:12:41.129" v="163"/>
          <ac:picMkLst>
            <pc:docMk/>
            <pc:sldMk cId="4281661605" sldId="369"/>
            <ac:picMk id="15" creationId="{51C5C293-7346-A284-D106-F25A7FA81110}"/>
          </ac:picMkLst>
        </pc:picChg>
      </pc:sldChg>
      <pc:sldChg chg="addSp modSp add modTransition">
        <pc:chgData name="Anna Cowling" userId="5840b148-37f7-4f91-b294-fa1bac7965f9" providerId="ADAL" clId="{1D16FAE4-F6C8-4E2C-AA96-22F939670119}" dt="2025-06-25T11:12:41.129" v="163"/>
        <pc:sldMkLst>
          <pc:docMk/>
          <pc:sldMk cId="3896383035" sldId="371"/>
        </pc:sldMkLst>
        <pc:picChg chg="add mod">
          <ac:chgData name="Anna Cowling" userId="5840b148-37f7-4f91-b294-fa1bac7965f9" providerId="ADAL" clId="{1D16FAE4-F6C8-4E2C-AA96-22F939670119}" dt="2025-06-25T11:12:41.129" v="163"/>
          <ac:picMkLst>
            <pc:docMk/>
            <pc:sldMk cId="3896383035" sldId="371"/>
            <ac:picMk id="8" creationId="{2613A16B-7364-C61A-48CE-E697452EFD74}"/>
          </ac:picMkLst>
        </pc:picChg>
      </pc:sldChg>
      <pc:sldChg chg="addSp modSp add modTransition">
        <pc:chgData name="Anna Cowling" userId="5840b148-37f7-4f91-b294-fa1bac7965f9" providerId="ADAL" clId="{1D16FAE4-F6C8-4E2C-AA96-22F939670119}" dt="2025-06-25T11:12:41.129" v="163"/>
        <pc:sldMkLst>
          <pc:docMk/>
          <pc:sldMk cId="2872053305" sldId="372"/>
        </pc:sldMkLst>
        <pc:picChg chg="add mod">
          <ac:chgData name="Anna Cowling" userId="5840b148-37f7-4f91-b294-fa1bac7965f9" providerId="ADAL" clId="{1D16FAE4-F6C8-4E2C-AA96-22F939670119}" dt="2025-06-25T11:12:41.129" v="163"/>
          <ac:picMkLst>
            <pc:docMk/>
            <pc:sldMk cId="2872053305" sldId="372"/>
            <ac:picMk id="7" creationId="{5008DB18-8593-A73A-123E-465F5581BA82}"/>
          </ac:picMkLst>
        </pc:picChg>
      </pc:sldChg>
      <pc:sldChg chg="add del">
        <pc:chgData name="Anna Cowling" userId="5840b148-37f7-4f91-b294-fa1bac7965f9" providerId="ADAL" clId="{1D16FAE4-F6C8-4E2C-AA96-22F939670119}" dt="2025-06-25T10:33:55.826" v="70" actId="2696"/>
        <pc:sldMkLst>
          <pc:docMk/>
          <pc:sldMk cId="465889425" sldId="373"/>
        </pc:sldMkLst>
      </pc:sldChg>
      <pc:sldChg chg="addSp modSp add modTransition">
        <pc:chgData name="Anna Cowling" userId="5840b148-37f7-4f91-b294-fa1bac7965f9" providerId="ADAL" clId="{1D16FAE4-F6C8-4E2C-AA96-22F939670119}" dt="2025-06-25T11:43:46.740" v="166"/>
        <pc:sldMkLst>
          <pc:docMk/>
          <pc:sldMk cId="534813159" sldId="373"/>
        </pc:sldMkLst>
        <pc:picChg chg="add mod">
          <ac:chgData name="Anna Cowling" userId="5840b148-37f7-4f91-b294-fa1bac7965f9" providerId="ADAL" clId="{1D16FAE4-F6C8-4E2C-AA96-22F939670119}" dt="2025-06-25T11:43:46.740" v="166"/>
          <ac:picMkLst>
            <pc:docMk/>
            <pc:sldMk cId="534813159" sldId="373"/>
            <ac:picMk id="6" creationId="{5ACAFAF8-DBCB-ED0C-3A95-B73F8BB0AAE7}"/>
          </ac:picMkLst>
        </pc:picChg>
      </pc:sldChg>
      <pc:sldChg chg="addSp modSp add modTransition">
        <pc:chgData name="Anna Cowling" userId="5840b148-37f7-4f91-b294-fa1bac7965f9" providerId="ADAL" clId="{1D16FAE4-F6C8-4E2C-AA96-22F939670119}" dt="2025-06-25T11:43:46.740" v="166"/>
        <pc:sldMkLst>
          <pc:docMk/>
          <pc:sldMk cId="2361642528" sldId="374"/>
        </pc:sldMkLst>
        <pc:picChg chg="add mod">
          <ac:chgData name="Anna Cowling" userId="5840b148-37f7-4f91-b294-fa1bac7965f9" providerId="ADAL" clId="{1D16FAE4-F6C8-4E2C-AA96-22F939670119}" dt="2025-06-25T11:43:46.740" v="166"/>
          <ac:picMkLst>
            <pc:docMk/>
            <pc:sldMk cId="2361642528" sldId="374"/>
            <ac:picMk id="5" creationId="{2063947A-C839-4C77-EA80-BB9E59DE3011}"/>
          </ac:picMkLst>
        </pc:picChg>
        <pc:picChg chg="mod">
          <ac:chgData name="Anna Cowling" userId="5840b148-37f7-4f91-b294-fa1bac7965f9" providerId="ADAL" clId="{1D16FAE4-F6C8-4E2C-AA96-22F939670119}" dt="2025-06-25T10:49:13.604" v="155"/>
          <ac:picMkLst>
            <pc:docMk/>
            <pc:sldMk cId="2361642528" sldId="374"/>
            <ac:picMk id="8" creationId="{1E7CF7A4-A78E-1EB5-FF5F-847A667DFCDD}"/>
          </ac:picMkLst>
        </pc:picChg>
      </pc:sldChg>
      <pc:sldChg chg="addSp modSp add modTransition">
        <pc:chgData name="Anna Cowling" userId="5840b148-37f7-4f91-b294-fa1bac7965f9" providerId="ADAL" clId="{1D16FAE4-F6C8-4E2C-AA96-22F939670119}" dt="2025-06-25T11:43:46.740" v="166"/>
        <pc:sldMkLst>
          <pc:docMk/>
          <pc:sldMk cId="1157725104" sldId="375"/>
        </pc:sldMkLst>
        <pc:picChg chg="add mod">
          <ac:chgData name="Anna Cowling" userId="5840b148-37f7-4f91-b294-fa1bac7965f9" providerId="ADAL" clId="{1D16FAE4-F6C8-4E2C-AA96-22F939670119}" dt="2025-06-25T11:43:46.740" v="166"/>
          <ac:picMkLst>
            <pc:docMk/>
            <pc:sldMk cId="1157725104" sldId="375"/>
            <ac:picMk id="5" creationId="{972318B3-909A-FDAA-0ECB-0CB161B4E0C0}"/>
          </ac:picMkLst>
        </pc:picChg>
        <pc:picChg chg="mod">
          <ac:chgData name="Anna Cowling" userId="5840b148-37f7-4f91-b294-fa1bac7965f9" providerId="ADAL" clId="{1D16FAE4-F6C8-4E2C-AA96-22F939670119}" dt="2025-06-25T10:51:10.541" v="156"/>
          <ac:picMkLst>
            <pc:docMk/>
            <pc:sldMk cId="1157725104" sldId="375"/>
            <ac:picMk id="8" creationId="{1E7CF7A4-A78E-1EB5-FF5F-847A667DFCDD}"/>
          </ac:picMkLst>
        </pc:picChg>
      </pc:sldChg>
      <pc:sldChg chg="addSp delSp modSp add mod modTransition delAnim">
        <pc:chgData name="Anna Cowling" userId="5840b148-37f7-4f91-b294-fa1bac7965f9" providerId="ADAL" clId="{1D16FAE4-F6C8-4E2C-AA96-22F939670119}" dt="2025-06-25T11:43:46.740" v="166"/>
        <pc:sldMkLst>
          <pc:docMk/>
          <pc:sldMk cId="242414794" sldId="376"/>
        </pc:sldMkLst>
        <pc:picChg chg="del">
          <ac:chgData name="Anna Cowling" userId="5840b148-37f7-4f91-b294-fa1bac7965f9" providerId="ADAL" clId="{1D16FAE4-F6C8-4E2C-AA96-22F939670119}" dt="2025-06-25T10:58:09.574" v="161" actId="478"/>
          <ac:picMkLst>
            <pc:docMk/>
            <pc:sldMk cId="242414794" sldId="376"/>
            <ac:picMk id="2" creationId="{33007CD1-9B4C-2CB6-6E88-0DEAAB4593F2}"/>
          </ac:picMkLst>
        </pc:picChg>
        <pc:picChg chg="add mod">
          <ac:chgData name="Anna Cowling" userId="5840b148-37f7-4f91-b294-fa1bac7965f9" providerId="ADAL" clId="{1D16FAE4-F6C8-4E2C-AA96-22F939670119}" dt="2025-06-25T11:43:46.740" v="166"/>
          <ac:picMkLst>
            <pc:docMk/>
            <pc:sldMk cId="242414794" sldId="376"/>
            <ac:picMk id="6" creationId="{7548577C-A528-5D66-2FF4-4BFD6AD57EBE}"/>
          </ac:picMkLst>
        </pc:picChg>
      </pc:sldChg>
      <pc:sldChg chg="addSp modSp add modTransition">
        <pc:chgData name="Anna Cowling" userId="5840b148-37f7-4f91-b294-fa1bac7965f9" providerId="ADAL" clId="{1D16FAE4-F6C8-4E2C-AA96-22F939670119}" dt="2025-06-25T11:43:46.740" v="166"/>
        <pc:sldMkLst>
          <pc:docMk/>
          <pc:sldMk cId="2594377083" sldId="377"/>
        </pc:sldMkLst>
        <pc:picChg chg="add mod">
          <ac:chgData name="Anna Cowling" userId="5840b148-37f7-4f91-b294-fa1bac7965f9" providerId="ADAL" clId="{1D16FAE4-F6C8-4E2C-AA96-22F939670119}" dt="2025-06-25T11:43:46.740" v="166"/>
          <ac:picMkLst>
            <pc:docMk/>
            <pc:sldMk cId="2594377083" sldId="377"/>
            <ac:picMk id="5" creationId="{786D4B97-663A-5DCF-ABDC-40B0684F72BC}"/>
          </ac:picMkLst>
        </pc:picChg>
      </pc:sldChg>
    </pc:docChg>
  </pc:docChgLst>
  <pc:docChgLst>
    <pc:chgData name="Anna Cowling" userId="5840b148-37f7-4f91-b294-fa1bac7965f9" providerId="ADAL" clId="{456C82AB-966C-4254-82CF-1ADEAA858077}"/>
    <pc:docChg chg="custSel modSld">
      <pc:chgData name="Anna Cowling" userId="5840b148-37f7-4f91-b294-fa1bac7965f9" providerId="ADAL" clId="{456C82AB-966C-4254-82CF-1ADEAA858077}" dt="2023-07-24T09:40:52.521" v="8"/>
      <pc:docMkLst>
        <pc:docMk/>
      </pc:docMkLst>
      <pc:sldChg chg="addSp delSp modSp delAnim modAnim">
        <pc:chgData name="Anna Cowling" userId="5840b148-37f7-4f91-b294-fa1bac7965f9" providerId="ADAL" clId="{456C82AB-966C-4254-82CF-1ADEAA858077}" dt="2023-07-24T09:40:52.521" v="8"/>
        <pc:sldMkLst>
          <pc:docMk/>
          <pc:sldMk cId="1964014197" sldId="354"/>
        </pc:sldMkLst>
      </pc:sldChg>
    </pc:docChg>
  </pc:docChgLst>
  <pc:docChgLst>
    <pc:chgData name="Anna Cowling" userId="5840b148-37f7-4f91-b294-fa1bac7965f9" providerId="ADAL" clId="{488CC41E-C3C5-405C-9875-F95755548B86}"/>
    <pc:docChg chg="custSel delSld modSld sldOrd">
      <pc:chgData name="Anna Cowling" userId="5840b148-37f7-4f91-b294-fa1bac7965f9" providerId="ADAL" clId="{488CC41E-C3C5-405C-9875-F95755548B86}" dt="2024-10-02T12:58:50.472" v="86"/>
      <pc:docMkLst>
        <pc:docMk/>
      </pc:docMkLst>
      <pc:sldChg chg="addSp delSp modSp mod">
        <pc:chgData name="Anna Cowling" userId="5840b148-37f7-4f91-b294-fa1bac7965f9" providerId="ADAL" clId="{488CC41E-C3C5-405C-9875-F95755548B86}" dt="2024-10-02T12:57:50.592" v="56" actId="20577"/>
        <pc:sldMkLst>
          <pc:docMk/>
          <pc:sldMk cId="3641483377" sldId="327"/>
        </pc:sldMkLst>
      </pc:sldChg>
      <pc:sldChg chg="modSp mod">
        <pc:chgData name="Anna Cowling" userId="5840b148-37f7-4f91-b294-fa1bac7965f9" providerId="ADAL" clId="{488CC41E-C3C5-405C-9875-F95755548B86}" dt="2024-10-02T12:57:58.774" v="75" actId="20577"/>
        <pc:sldMkLst>
          <pc:docMk/>
          <pc:sldMk cId="2202845962" sldId="349"/>
        </pc:sldMkLst>
      </pc:sldChg>
      <pc:sldChg chg="del">
        <pc:chgData name="Anna Cowling" userId="5840b148-37f7-4f91-b294-fa1bac7965f9" providerId="ADAL" clId="{488CC41E-C3C5-405C-9875-F95755548B86}" dt="2024-10-02T11:48:35.938" v="20" actId="2696"/>
        <pc:sldMkLst>
          <pc:docMk/>
          <pc:sldMk cId="3137144176" sldId="351"/>
        </pc:sldMkLst>
      </pc:sldChg>
      <pc:sldChg chg="addSp delSp modSp mod">
        <pc:chgData name="Anna Cowling" userId="5840b148-37f7-4f91-b294-fa1bac7965f9" providerId="ADAL" clId="{488CC41E-C3C5-405C-9875-F95755548B86}" dt="2024-10-02T12:58:50.472" v="86"/>
        <pc:sldMkLst>
          <pc:docMk/>
          <pc:sldMk cId="2101399546" sldId="356"/>
        </pc:sldMkLst>
      </pc:sldChg>
      <pc:sldChg chg="delSp mod">
        <pc:chgData name="Anna Cowling" userId="5840b148-37f7-4f91-b294-fa1bac7965f9" providerId="ADAL" clId="{488CC41E-C3C5-405C-9875-F95755548B86}" dt="2024-10-02T11:55:06.300" v="21" actId="478"/>
        <pc:sldMkLst>
          <pc:docMk/>
          <pc:sldMk cId="449790155" sldId="359"/>
        </pc:sldMkLst>
      </pc:sldChg>
      <pc:sldChg chg="addSp delSp modSp mod">
        <pc:chgData name="Anna Cowling" userId="5840b148-37f7-4f91-b294-fa1bac7965f9" providerId="ADAL" clId="{488CC41E-C3C5-405C-9875-F95755548B86}" dt="2024-10-02T12:58:29.862" v="81"/>
        <pc:sldMkLst>
          <pc:docMk/>
          <pc:sldMk cId="2786415293" sldId="362"/>
        </pc:sldMkLst>
      </pc:sldChg>
      <pc:sldChg chg="addSp delSp modSp mod ord modAnim">
        <pc:chgData name="Anna Cowling" userId="5840b148-37f7-4f91-b294-fa1bac7965f9" providerId="ADAL" clId="{488CC41E-C3C5-405C-9875-F95755548B86}" dt="2024-10-02T12:58:09.227" v="77"/>
        <pc:sldMkLst>
          <pc:docMk/>
          <pc:sldMk cId="3265589184" sldId="365"/>
        </pc:sldMkLst>
      </pc:sldChg>
      <pc:sldChg chg="addSp delSp modSp mod">
        <pc:chgData name="Anna Cowling" userId="5840b148-37f7-4f91-b294-fa1bac7965f9" providerId="ADAL" clId="{488CC41E-C3C5-405C-9875-F95755548B86}" dt="2024-10-02T12:58:19.923" v="79"/>
        <pc:sldMkLst>
          <pc:docMk/>
          <pc:sldMk cId="3797366500" sldId="366"/>
        </pc:sldMkLst>
      </pc:sldChg>
      <pc:sldChg chg="addSp delSp modSp mod">
        <pc:chgData name="Anna Cowling" userId="5840b148-37f7-4f91-b294-fa1bac7965f9" providerId="ADAL" clId="{488CC41E-C3C5-405C-9875-F95755548B86}" dt="2024-10-02T12:58:36.986" v="83"/>
        <pc:sldMkLst>
          <pc:docMk/>
          <pc:sldMk cId="3832130979" sldId="367"/>
        </pc:sldMkLst>
      </pc:sldChg>
    </pc:docChg>
  </pc:docChgLst>
  <pc:docChgLst>
    <pc:chgData name="Anna Cowling" userId="S::anna.cowling@woodgreen.org.uk::5840b148-37f7-4f91-b294-fa1bac7965f9" providerId="AD" clId="Web-{28FEB86C-A997-6CCB-08A4-D266BB0520BB}"/>
    <pc:docChg chg="addSld">
      <pc:chgData name="Anna Cowling" userId="S::anna.cowling@woodgreen.org.uk::5840b148-37f7-4f91-b294-fa1bac7965f9" providerId="AD" clId="Web-{28FEB86C-A997-6CCB-08A4-D266BB0520BB}" dt="2025-06-25T09:33:42.336" v="0"/>
      <pc:docMkLst>
        <pc:docMk/>
      </pc:docMkLst>
      <pc:sldChg chg="add">
        <pc:chgData name="Anna Cowling" userId="S::anna.cowling@woodgreen.org.uk::5840b148-37f7-4f91-b294-fa1bac7965f9" providerId="AD" clId="Web-{28FEB86C-A997-6CCB-08A4-D266BB0520BB}" dt="2025-06-25T09:33:42.336" v="0"/>
        <pc:sldMkLst>
          <pc:docMk/>
          <pc:sldMk cId="4281661605" sldId="36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CF6337-7BE1-864D-AF6E-1ED8AED1F6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D65B49-42A9-6D4A-BAC1-980F6444DB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F93F3-B569-6F42-B078-87D433B3C5FA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5D9E7-E96B-464A-AA64-A62C543376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1526B7-1DAD-0B40-ADF0-F07DB3534B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E053E-C086-FE4E-9535-C0818AF06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06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1pPr>
    <a:lvl2pPr indent="191300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2pPr>
    <a:lvl3pPr indent="382599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3pPr>
    <a:lvl4pPr indent="573901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4pPr>
    <a:lvl5pPr indent="765200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5pPr>
    <a:lvl6pPr indent="956500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6pPr>
    <a:lvl7pPr indent="1147800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7pPr>
    <a:lvl8pPr indent="1339101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8pPr>
    <a:lvl9pPr indent="1530401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31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7DBD880-F134-4D4C-A2CE-1137959A92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831" y="1838960"/>
            <a:ext cx="3772337" cy="318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46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1 Gre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4E5263B1-19FD-EA40-B415-7EF36ECE1B8F}"/>
              </a:ext>
            </a:extLst>
          </p:cNvPr>
          <p:cNvSpPr/>
          <p:nvPr userDrawn="1"/>
        </p:nvSpPr>
        <p:spPr>
          <a:xfrm>
            <a:off x="8790213" y="4203898"/>
            <a:ext cx="3406543" cy="2659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cubicBezTo>
                  <a:pt x="20865" y="4708"/>
                  <a:pt x="18422" y="9198"/>
                  <a:pt x="14511" y="13027"/>
                </a:cubicBezTo>
                <a:cubicBezTo>
                  <a:pt x="10755" y="16705"/>
                  <a:pt x="5766" y="19652"/>
                  <a:pt x="0" y="21600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2138941D-B5C1-2743-898B-3351E0D5F9CD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B5EAEA73-501C-2F4C-B012-B92E32F0BC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2730003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4" name="Slide Subtitle">
            <a:extLst>
              <a:ext uri="{FF2B5EF4-FFF2-40B4-BE49-F238E27FC236}">
                <a16:creationId xmlns:a16="http://schemas.microsoft.com/office/drawing/2014/main" id="{112BD3C6-06C9-044B-8222-56A160C37243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2138533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5" name="Slide Title">
            <a:extLst>
              <a:ext uri="{FF2B5EF4-FFF2-40B4-BE49-F238E27FC236}">
                <a16:creationId xmlns:a16="http://schemas.microsoft.com/office/drawing/2014/main" id="{3013920C-6D5D-AD46-91EC-8797EC498D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79" y="1370088"/>
            <a:ext cx="7887400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E8E243-BDC8-0B47-81A2-FA24B3BFBC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8" name="Slide Subtitle">
            <a:extLst>
              <a:ext uri="{FF2B5EF4-FFF2-40B4-BE49-F238E27FC236}">
                <a16:creationId xmlns:a16="http://schemas.microsoft.com/office/drawing/2014/main" id="{787A130E-C74C-094C-95D9-4F5E6833F367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CEB11540-3E41-6F47-B670-79D5BCF1C60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212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2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">
            <a:extLst>
              <a:ext uri="{FF2B5EF4-FFF2-40B4-BE49-F238E27FC236}">
                <a16:creationId xmlns:a16="http://schemas.microsoft.com/office/drawing/2014/main" id="{F17F9352-E379-3540-BAAD-8F9FCCCF645D}"/>
              </a:ext>
            </a:extLst>
          </p:cNvPr>
          <p:cNvSpPr/>
          <p:nvPr userDrawn="1"/>
        </p:nvSpPr>
        <p:spPr>
          <a:xfrm>
            <a:off x="-4923" y="5566585"/>
            <a:ext cx="12201846" cy="1298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extrusionOk="0">
                <a:moveTo>
                  <a:pt x="0" y="3144"/>
                </a:moveTo>
                <a:lnTo>
                  <a:pt x="0" y="21592"/>
                </a:lnTo>
                <a:lnTo>
                  <a:pt x="21600" y="21592"/>
                </a:lnTo>
                <a:lnTo>
                  <a:pt x="21600" y="3172"/>
                </a:lnTo>
                <a:cubicBezTo>
                  <a:pt x="18084" y="1074"/>
                  <a:pt x="14459" y="8"/>
                  <a:pt x="10817" y="0"/>
                </a:cubicBezTo>
                <a:cubicBezTo>
                  <a:pt x="7164" y="-8"/>
                  <a:pt x="3527" y="1049"/>
                  <a:pt x="0" y="3144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B15BA7EF-BD8F-4E4D-B345-18577FEF09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1927425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7" name="Slide Subtitle">
            <a:extLst>
              <a:ext uri="{FF2B5EF4-FFF2-40B4-BE49-F238E27FC236}">
                <a16:creationId xmlns:a16="http://schemas.microsoft.com/office/drawing/2014/main" id="{DC1DB744-9D13-DC44-A85E-CE1DA5D330FE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335956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8C1BEA-7FEF-9C48-ADF3-7298E444B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7080" y="6037862"/>
            <a:ext cx="1127587" cy="585656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CCA7B972-3323-AF4F-AC12-7827F6EF9071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3" name="Slide Subtitle">
            <a:extLst>
              <a:ext uri="{FF2B5EF4-FFF2-40B4-BE49-F238E27FC236}">
                <a16:creationId xmlns:a16="http://schemas.microsoft.com/office/drawing/2014/main" id="{09A67D50-416B-EB44-BA73-F9161DF55E8F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965823EC-17C4-074E-A269-D9F6D30F39E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2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2 Dark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">
            <a:extLst>
              <a:ext uri="{FF2B5EF4-FFF2-40B4-BE49-F238E27FC236}">
                <a16:creationId xmlns:a16="http://schemas.microsoft.com/office/drawing/2014/main" id="{F17F9352-E379-3540-BAAD-8F9FCCCF645D}"/>
              </a:ext>
            </a:extLst>
          </p:cNvPr>
          <p:cNvSpPr/>
          <p:nvPr userDrawn="1"/>
        </p:nvSpPr>
        <p:spPr>
          <a:xfrm>
            <a:off x="-4923" y="5566585"/>
            <a:ext cx="12201846" cy="1298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extrusionOk="0">
                <a:moveTo>
                  <a:pt x="0" y="3144"/>
                </a:moveTo>
                <a:lnTo>
                  <a:pt x="0" y="21592"/>
                </a:lnTo>
                <a:lnTo>
                  <a:pt x="21600" y="21592"/>
                </a:lnTo>
                <a:lnTo>
                  <a:pt x="21600" y="3172"/>
                </a:lnTo>
                <a:cubicBezTo>
                  <a:pt x="18084" y="1074"/>
                  <a:pt x="14459" y="8"/>
                  <a:pt x="10817" y="0"/>
                </a:cubicBezTo>
                <a:cubicBezTo>
                  <a:pt x="7164" y="-8"/>
                  <a:pt x="3527" y="1049"/>
                  <a:pt x="0" y="3144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B15BA7EF-BD8F-4E4D-B345-18577FEF09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1927425"/>
            <a:ext cx="9223074" cy="203271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>
            <a:lvl1pPr>
              <a:defRPr kumimoji="0" sz="1400" b="0" i="0" normalizeH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lide Subtitle">
            <a:extLst>
              <a:ext uri="{FF2B5EF4-FFF2-40B4-BE49-F238E27FC236}">
                <a16:creationId xmlns:a16="http://schemas.microsoft.com/office/drawing/2014/main" id="{DC1DB744-9D13-DC44-A85E-CE1DA5D330FE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335956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7C8C55-F8CD-2647-9FE0-28F159307F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3" name="Rectangle">
            <a:extLst>
              <a:ext uri="{FF2B5EF4-FFF2-40B4-BE49-F238E27FC236}">
                <a16:creationId xmlns:a16="http://schemas.microsoft.com/office/drawing/2014/main" id="{019442F8-3D82-7742-8A00-11C162A9E33E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4" name="Slide Subtitle">
            <a:extLst>
              <a:ext uri="{FF2B5EF4-FFF2-40B4-BE49-F238E27FC236}">
                <a16:creationId xmlns:a16="http://schemas.microsoft.com/office/drawing/2014/main" id="{FA1C9DB6-4B96-7E44-A208-DAFC396E2779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822CBC02-D453-424C-8CD7-F066021AECC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712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2 Gre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">
            <a:extLst>
              <a:ext uri="{FF2B5EF4-FFF2-40B4-BE49-F238E27FC236}">
                <a16:creationId xmlns:a16="http://schemas.microsoft.com/office/drawing/2014/main" id="{F17F9352-E379-3540-BAAD-8F9FCCCF645D}"/>
              </a:ext>
            </a:extLst>
          </p:cNvPr>
          <p:cNvSpPr/>
          <p:nvPr userDrawn="1"/>
        </p:nvSpPr>
        <p:spPr>
          <a:xfrm>
            <a:off x="-4923" y="5566585"/>
            <a:ext cx="12201846" cy="1298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extrusionOk="0">
                <a:moveTo>
                  <a:pt x="0" y="3144"/>
                </a:moveTo>
                <a:lnTo>
                  <a:pt x="0" y="21592"/>
                </a:lnTo>
                <a:lnTo>
                  <a:pt x="21600" y="21592"/>
                </a:lnTo>
                <a:lnTo>
                  <a:pt x="21600" y="3172"/>
                </a:lnTo>
                <a:cubicBezTo>
                  <a:pt x="18084" y="1074"/>
                  <a:pt x="14459" y="8"/>
                  <a:pt x="10817" y="0"/>
                </a:cubicBezTo>
                <a:cubicBezTo>
                  <a:pt x="7164" y="-8"/>
                  <a:pt x="3527" y="1049"/>
                  <a:pt x="0" y="3144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2138941D-B5C1-2743-898B-3351E0D5F9CD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B15BA7EF-BD8F-4E4D-B345-18577FEF09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1927425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7" name="Slide Subtitle">
            <a:extLst>
              <a:ext uri="{FF2B5EF4-FFF2-40B4-BE49-F238E27FC236}">
                <a16:creationId xmlns:a16="http://schemas.microsoft.com/office/drawing/2014/main" id="{DC1DB744-9D13-DC44-A85E-CE1DA5D330FE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335956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2DDB4D-4198-734D-9069-84FF699A7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5" name="Slide Subtitle">
            <a:extLst>
              <a:ext uri="{FF2B5EF4-FFF2-40B4-BE49-F238E27FC236}">
                <a16:creationId xmlns:a16="http://schemas.microsoft.com/office/drawing/2014/main" id="{565577BF-1A5C-5C4E-AA29-8524EDA65804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643D7F98-B25C-AB4D-BBA0-73B776E6D9F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853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3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">
            <a:extLst>
              <a:ext uri="{FF2B5EF4-FFF2-40B4-BE49-F238E27FC236}">
                <a16:creationId xmlns:a16="http://schemas.microsoft.com/office/drawing/2014/main" id="{964CF935-7964-DB44-9111-BA09C8ECF8E1}"/>
              </a:ext>
            </a:extLst>
          </p:cNvPr>
          <p:cNvSpPr/>
          <p:nvPr userDrawn="1"/>
        </p:nvSpPr>
        <p:spPr>
          <a:xfrm>
            <a:off x="-1" y="4786755"/>
            <a:ext cx="12192001" cy="2078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59" extrusionOk="0">
                <a:moveTo>
                  <a:pt x="0" y="976"/>
                </a:moveTo>
                <a:lnTo>
                  <a:pt x="0" y="21059"/>
                </a:lnTo>
                <a:lnTo>
                  <a:pt x="21600" y="21059"/>
                </a:lnTo>
                <a:lnTo>
                  <a:pt x="21600" y="8627"/>
                </a:lnTo>
                <a:cubicBezTo>
                  <a:pt x="19133" y="8999"/>
                  <a:pt x="16661" y="8626"/>
                  <a:pt x="14213" y="7513"/>
                </a:cubicBezTo>
                <a:cubicBezTo>
                  <a:pt x="13422" y="7153"/>
                  <a:pt x="12635" y="6717"/>
                  <a:pt x="11858" y="6092"/>
                </a:cubicBezTo>
                <a:cubicBezTo>
                  <a:pt x="10352" y="4880"/>
                  <a:pt x="8900" y="2969"/>
                  <a:pt x="7397" y="1723"/>
                </a:cubicBezTo>
                <a:cubicBezTo>
                  <a:pt x="4971" y="-287"/>
                  <a:pt x="2454" y="-541"/>
                  <a:pt x="0" y="97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B15BA7EF-BD8F-4E4D-B345-18577FEF09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1927425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7" name="Slide Subtitle">
            <a:extLst>
              <a:ext uri="{FF2B5EF4-FFF2-40B4-BE49-F238E27FC236}">
                <a16:creationId xmlns:a16="http://schemas.microsoft.com/office/drawing/2014/main" id="{DC1DB744-9D13-DC44-A85E-CE1DA5D330FE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335956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E1C251-9E2E-1943-9E18-8AE04E9A1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7080" y="6037862"/>
            <a:ext cx="1127587" cy="585656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F2D361D5-CD16-BF4F-9520-6AF812173AC0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5" name="Slide Subtitle">
            <a:extLst>
              <a:ext uri="{FF2B5EF4-FFF2-40B4-BE49-F238E27FC236}">
                <a16:creationId xmlns:a16="http://schemas.microsoft.com/office/drawing/2014/main" id="{1B893FD7-7111-B748-8326-8B0E14A51EA7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70DF0DCA-B18B-9A4B-9880-D6CF0EDB4F3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131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3 Dark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">
            <a:extLst>
              <a:ext uri="{FF2B5EF4-FFF2-40B4-BE49-F238E27FC236}">
                <a16:creationId xmlns:a16="http://schemas.microsoft.com/office/drawing/2014/main" id="{964CF935-7964-DB44-9111-BA09C8ECF8E1}"/>
              </a:ext>
            </a:extLst>
          </p:cNvPr>
          <p:cNvSpPr/>
          <p:nvPr userDrawn="1"/>
        </p:nvSpPr>
        <p:spPr>
          <a:xfrm>
            <a:off x="-1" y="4786755"/>
            <a:ext cx="12192001" cy="2078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59" extrusionOk="0">
                <a:moveTo>
                  <a:pt x="0" y="976"/>
                </a:moveTo>
                <a:lnTo>
                  <a:pt x="0" y="21059"/>
                </a:lnTo>
                <a:lnTo>
                  <a:pt x="21600" y="21059"/>
                </a:lnTo>
                <a:lnTo>
                  <a:pt x="21600" y="8627"/>
                </a:lnTo>
                <a:cubicBezTo>
                  <a:pt x="19133" y="8999"/>
                  <a:pt x="16661" y="8626"/>
                  <a:pt x="14213" y="7513"/>
                </a:cubicBezTo>
                <a:cubicBezTo>
                  <a:pt x="13422" y="7153"/>
                  <a:pt x="12635" y="6717"/>
                  <a:pt x="11858" y="6092"/>
                </a:cubicBezTo>
                <a:cubicBezTo>
                  <a:pt x="10352" y="4880"/>
                  <a:pt x="8900" y="2969"/>
                  <a:pt x="7397" y="1723"/>
                </a:cubicBezTo>
                <a:cubicBezTo>
                  <a:pt x="4971" y="-287"/>
                  <a:pt x="2454" y="-541"/>
                  <a:pt x="0" y="976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37235E67-0D1D-2D4B-B1B0-C890AD394A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1927425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0" name="Slide Subtitle">
            <a:extLst>
              <a:ext uri="{FF2B5EF4-FFF2-40B4-BE49-F238E27FC236}">
                <a16:creationId xmlns:a16="http://schemas.microsoft.com/office/drawing/2014/main" id="{8A75B1D2-4A46-A448-B4C5-9922CE0CC2D8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335956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28AF45-43A6-6B44-A8F5-F396AFCE8E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FDACB7FD-3C5E-6B4C-9A33-4546AAF6ABBA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5" name="Slide Subtitle">
            <a:extLst>
              <a:ext uri="{FF2B5EF4-FFF2-40B4-BE49-F238E27FC236}">
                <a16:creationId xmlns:a16="http://schemas.microsoft.com/office/drawing/2014/main" id="{4AB2CB0E-2CEA-B84E-A9E8-765033CFB80C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93BEE773-EEFA-7045-96F9-849AD07BE54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88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3 Gre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">
            <a:extLst>
              <a:ext uri="{FF2B5EF4-FFF2-40B4-BE49-F238E27FC236}">
                <a16:creationId xmlns:a16="http://schemas.microsoft.com/office/drawing/2014/main" id="{964CF935-7964-DB44-9111-BA09C8ECF8E1}"/>
              </a:ext>
            </a:extLst>
          </p:cNvPr>
          <p:cNvSpPr/>
          <p:nvPr userDrawn="1"/>
        </p:nvSpPr>
        <p:spPr>
          <a:xfrm>
            <a:off x="-1" y="4786755"/>
            <a:ext cx="12192001" cy="2078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59" extrusionOk="0">
                <a:moveTo>
                  <a:pt x="0" y="976"/>
                </a:moveTo>
                <a:lnTo>
                  <a:pt x="0" y="21059"/>
                </a:lnTo>
                <a:lnTo>
                  <a:pt x="21600" y="21059"/>
                </a:lnTo>
                <a:lnTo>
                  <a:pt x="21600" y="8627"/>
                </a:lnTo>
                <a:cubicBezTo>
                  <a:pt x="19133" y="8999"/>
                  <a:pt x="16661" y="8626"/>
                  <a:pt x="14213" y="7513"/>
                </a:cubicBezTo>
                <a:cubicBezTo>
                  <a:pt x="13422" y="7153"/>
                  <a:pt x="12635" y="6717"/>
                  <a:pt x="11858" y="6092"/>
                </a:cubicBezTo>
                <a:cubicBezTo>
                  <a:pt x="10352" y="4880"/>
                  <a:pt x="8900" y="2969"/>
                  <a:pt x="7397" y="1723"/>
                </a:cubicBezTo>
                <a:cubicBezTo>
                  <a:pt x="4971" y="-287"/>
                  <a:pt x="2454" y="-541"/>
                  <a:pt x="0" y="976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37235E67-0D1D-2D4B-B1B0-C890AD394A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1927425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0" name="Slide Subtitle">
            <a:extLst>
              <a:ext uri="{FF2B5EF4-FFF2-40B4-BE49-F238E27FC236}">
                <a16:creationId xmlns:a16="http://schemas.microsoft.com/office/drawing/2014/main" id="{8A75B1D2-4A46-A448-B4C5-9922CE0CC2D8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335956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C0CAE8-9E5D-B44A-98C0-7AA5628360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5" name="Rectangle">
            <a:extLst>
              <a:ext uri="{FF2B5EF4-FFF2-40B4-BE49-F238E27FC236}">
                <a16:creationId xmlns:a16="http://schemas.microsoft.com/office/drawing/2014/main" id="{EB903636-AD82-454F-87C7-4CC1C8DB5386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6" name="Slide Subtitle">
            <a:extLst>
              <a:ext uri="{FF2B5EF4-FFF2-40B4-BE49-F238E27FC236}">
                <a16:creationId xmlns:a16="http://schemas.microsoft.com/office/drawing/2014/main" id="{9E79F21B-F558-8F41-8E91-0F799EC13E64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5B05EAD4-CCC3-BF43-83BD-7A4761AE4C3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759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4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">
            <a:extLst>
              <a:ext uri="{FF2B5EF4-FFF2-40B4-BE49-F238E27FC236}">
                <a16:creationId xmlns:a16="http://schemas.microsoft.com/office/drawing/2014/main" id="{B2B00D69-3CF3-4A45-B561-78C2A5E55876}"/>
              </a:ext>
            </a:extLst>
          </p:cNvPr>
          <p:cNvSpPr/>
          <p:nvPr userDrawn="1"/>
        </p:nvSpPr>
        <p:spPr>
          <a:xfrm>
            <a:off x="0" y="812795"/>
            <a:ext cx="12192000" cy="6045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extrusionOk="0">
                <a:moveTo>
                  <a:pt x="0" y="898"/>
                </a:moveTo>
                <a:lnTo>
                  <a:pt x="0" y="21591"/>
                </a:lnTo>
                <a:lnTo>
                  <a:pt x="21600" y="21591"/>
                </a:lnTo>
                <a:lnTo>
                  <a:pt x="21600" y="839"/>
                </a:lnTo>
                <a:cubicBezTo>
                  <a:pt x="18012" y="271"/>
                  <a:pt x="14410" y="-9"/>
                  <a:pt x="10806" y="1"/>
                </a:cubicBezTo>
                <a:cubicBezTo>
                  <a:pt x="7197" y="10"/>
                  <a:pt x="3591" y="310"/>
                  <a:pt x="0" y="898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6D531591-B9EC-4A43-8144-F5B562C3A8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2835899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6" name="Slide Subtitle">
            <a:extLst>
              <a:ext uri="{FF2B5EF4-FFF2-40B4-BE49-F238E27FC236}">
                <a16:creationId xmlns:a16="http://schemas.microsoft.com/office/drawing/2014/main" id="{E923B34C-7D84-A245-B3A1-894FFF897FD4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2244429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7" name="Slide Title">
            <a:extLst>
              <a:ext uri="{FF2B5EF4-FFF2-40B4-BE49-F238E27FC236}">
                <a16:creationId xmlns:a16="http://schemas.microsoft.com/office/drawing/2014/main" id="{24B80C75-32DE-254A-8701-15656FE517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79" y="1475983"/>
            <a:ext cx="7887400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500" b="1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4F8FC7-AAF0-744D-807D-0C4714C1E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7080" y="6037862"/>
            <a:ext cx="1127587" cy="585656"/>
          </a:xfrm>
          <a:prstGeom prst="rect">
            <a:avLst/>
          </a:prstGeom>
        </p:spPr>
      </p:pic>
      <p:sp>
        <p:nvSpPr>
          <p:cNvPr id="13" name="Rectangle">
            <a:extLst>
              <a:ext uri="{FF2B5EF4-FFF2-40B4-BE49-F238E27FC236}">
                <a16:creationId xmlns:a16="http://schemas.microsoft.com/office/drawing/2014/main" id="{7CB5FD7B-5EA4-8044-8243-3D6FD8390595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4" name="Slide Subtitle">
            <a:extLst>
              <a:ext uri="{FF2B5EF4-FFF2-40B4-BE49-F238E27FC236}">
                <a16:creationId xmlns:a16="http://schemas.microsoft.com/office/drawing/2014/main" id="{CCAA58E6-E428-4949-94BB-A5233F27A035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2654055A-6E21-854A-A3FE-AE4B825ECA5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01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4 Dark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">
            <a:extLst>
              <a:ext uri="{FF2B5EF4-FFF2-40B4-BE49-F238E27FC236}">
                <a16:creationId xmlns:a16="http://schemas.microsoft.com/office/drawing/2014/main" id="{B2B00D69-3CF3-4A45-B561-78C2A5E55876}"/>
              </a:ext>
            </a:extLst>
          </p:cNvPr>
          <p:cNvSpPr/>
          <p:nvPr userDrawn="1"/>
        </p:nvSpPr>
        <p:spPr>
          <a:xfrm>
            <a:off x="0" y="812795"/>
            <a:ext cx="12192000" cy="6045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extrusionOk="0">
                <a:moveTo>
                  <a:pt x="0" y="898"/>
                </a:moveTo>
                <a:lnTo>
                  <a:pt x="0" y="21591"/>
                </a:lnTo>
                <a:lnTo>
                  <a:pt x="21600" y="21591"/>
                </a:lnTo>
                <a:lnTo>
                  <a:pt x="21600" y="839"/>
                </a:lnTo>
                <a:cubicBezTo>
                  <a:pt x="18012" y="271"/>
                  <a:pt x="14410" y="-9"/>
                  <a:pt x="10806" y="1"/>
                </a:cubicBezTo>
                <a:cubicBezTo>
                  <a:pt x="7197" y="10"/>
                  <a:pt x="3591" y="310"/>
                  <a:pt x="0" y="89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6D531591-B9EC-4A43-8144-F5B562C3A8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2835899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3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lang="en-GB"/>
          </a:p>
        </p:txBody>
      </p:sp>
      <p:sp>
        <p:nvSpPr>
          <p:cNvPr id="16" name="Slide Subtitle">
            <a:extLst>
              <a:ext uri="{FF2B5EF4-FFF2-40B4-BE49-F238E27FC236}">
                <a16:creationId xmlns:a16="http://schemas.microsoft.com/office/drawing/2014/main" id="{E923B34C-7D84-A245-B3A1-894FFF897FD4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2244429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7" name="Slide Title">
            <a:extLst>
              <a:ext uri="{FF2B5EF4-FFF2-40B4-BE49-F238E27FC236}">
                <a16:creationId xmlns:a16="http://schemas.microsoft.com/office/drawing/2014/main" id="{24B80C75-32DE-254A-8701-15656FE517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79" y="1475983"/>
            <a:ext cx="7887400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5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ED3FCE-DB3F-D842-A5A0-C1F6276ADA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3" name="Rectangle">
            <a:extLst>
              <a:ext uri="{FF2B5EF4-FFF2-40B4-BE49-F238E27FC236}">
                <a16:creationId xmlns:a16="http://schemas.microsoft.com/office/drawing/2014/main" id="{F0D6A5F9-4864-0D47-AD0C-D904A35550B9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4" name="Slide Subtitle">
            <a:extLst>
              <a:ext uri="{FF2B5EF4-FFF2-40B4-BE49-F238E27FC236}">
                <a16:creationId xmlns:a16="http://schemas.microsoft.com/office/drawing/2014/main" id="{0DB56311-3D57-1741-AA63-DBE6F6F18E9F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67856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/>
          </p:nvPr>
        </p:nvSpPr>
        <p:spPr>
          <a:xfrm>
            <a:off x="1249849" y="3068840"/>
            <a:ext cx="4639973" cy="10730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/>
          </p:nvPr>
        </p:nvSpPr>
        <p:spPr>
          <a:xfrm>
            <a:off x="1249849" y="2424974"/>
            <a:ext cx="4639974" cy="339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44" name="Slide Title"/>
          <p:cNvSpPr txBox="1">
            <a:spLocks noGrp="1"/>
          </p:cNvSpPr>
          <p:nvPr>
            <p:ph type="title"/>
          </p:nvPr>
        </p:nvSpPr>
        <p:spPr>
          <a:xfrm>
            <a:off x="1249848" y="1107682"/>
            <a:ext cx="6909156" cy="53229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23" name="Body Level One…">
            <a:extLst>
              <a:ext uri="{FF2B5EF4-FFF2-40B4-BE49-F238E27FC236}">
                <a16:creationId xmlns:a16="http://schemas.microsoft.com/office/drawing/2014/main" id="{932AB615-D249-FA40-A798-07DA468047E8}"/>
              </a:ext>
            </a:extLst>
          </p:cNvPr>
          <p:cNvSpPr txBox="1">
            <a:spLocks noGrp="1"/>
          </p:cNvSpPr>
          <p:nvPr>
            <p:ph type="body" idx="23"/>
          </p:nvPr>
        </p:nvSpPr>
        <p:spPr>
          <a:xfrm>
            <a:off x="1249849" y="4294204"/>
            <a:ext cx="4639973" cy="339330"/>
          </a:xfrm>
          <a:prstGeom prst="rect">
            <a:avLst/>
          </a:prstGeom>
        </p:spPr>
        <p:txBody>
          <a:bodyPr>
            <a:normAutofit/>
          </a:bodyPr>
          <a:lstStyle>
            <a:lvl1pPr marL="200895" indent="-200895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24" name="Body Level One…">
            <a:extLst>
              <a:ext uri="{FF2B5EF4-FFF2-40B4-BE49-F238E27FC236}">
                <a16:creationId xmlns:a16="http://schemas.microsoft.com/office/drawing/2014/main" id="{ED38915D-1E21-C940-8C40-C4748AA7495B}"/>
              </a:ext>
            </a:extLst>
          </p:cNvPr>
          <p:cNvSpPr txBox="1">
            <a:spLocks noGrp="1"/>
          </p:cNvSpPr>
          <p:nvPr>
            <p:ph type="body" idx="24"/>
          </p:nvPr>
        </p:nvSpPr>
        <p:spPr>
          <a:xfrm>
            <a:off x="1249849" y="4785863"/>
            <a:ext cx="4639973" cy="339330"/>
          </a:xfrm>
          <a:prstGeom prst="rect">
            <a:avLst/>
          </a:prstGeom>
        </p:spPr>
        <p:txBody>
          <a:bodyPr>
            <a:normAutofit/>
          </a:bodyPr>
          <a:lstStyle>
            <a:lvl1pPr marL="241073" indent="-241073"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39" name="Body Level One…">
            <a:extLst>
              <a:ext uri="{FF2B5EF4-FFF2-40B4-BE49-F238E27FC236}">
                <a16:creationId xmlns:a16="http://schemas.microsoft.com/office/drawing/2014/main" id="{6408E0B7-3623-8A49-AAA0-3A92EDEFCFA4}"/>
              </a:ext>
            </a:extLst>
          </p:cNvPr>
          <p:cNvSpPr txBox="1">
            <a:spLocks noGrp="1"/>
          </p:cNvSpPr>
          <p:nvPr>
            <p:ph type="body" idx="25"/>
          </p:nvPr>
        </p:nvSpPr>
        <p:spPr>
          <a:xfrm>
            <a:off x="6242069" y="3068840"/>
            <a:ext cx="4639973" cy="10730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40" name="Slide Subtitle">
            <a:extLst>
              <a:ext uri="{FF2B5EF4-FFF2-40B4-BE49-F238E27FC236}">
                <a16:creationId xmlns:a16="http://schemas.microsoft.com/office/drawing/2014/main" id="{35548131-80A1-E949-8508-D7E9BF97C8EB}"/>
              </a:ext>
            </a:extLst>
          </p:cNvPr>
          <p:cNvSpPr txBox="1">
            <a:spLocks noGrp="1"/>
          </p:cNvSpPr>
          <p:nvPr>
            <p:ph type="body" sz="quarter" idx="26"/>
          </p:nvPr>
        </p:nvSpPr>
        <p:spPr>
          <a:xfrm>
            <a:off x="6242069" y="2424974"/>
            <a:ext cx="4639974" cy="339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41" name="Slide Title">
            <a:extLst>
              <a:ext uri="{FF2B5EF4-FFF2-40B4-BE49-F238E27FC236}">
                <a16:creationId xmlns:a16="http://schemas.microsoft.com/office/drawing/2014/main" id="{9177853E-84C1-FF4E-818B-A0B45E647019}"/>
              </a:ext>
            </a:extLst>
          </p:cNvPr>
          <p:cNvSpPr txBox="1">
            <a:spLocks/>
          </p:cNvSpPr>
          <p:nvPr userDrawn="1"/>
        </p:nvSpPr>
        <p:spPr>
          <a:xfrm>
            <a:off x="6242069" y="1854286"/>
            <a:ext cx="4639973" cy="532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5719" tIns="35719" rIns="35719" bIns="35719">
            <a:noAutofit/>
          </a:bodyPr>
          <a:lstStyle>
            <a:lvl1pPr marL="0" marR="0" indent="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Woodgreen Raisonne Book"/>
                <a:ea typeface="Woodgreen Raisonne Book"/>
                <a:cs typeface="Woodgreen Raisonne Book"/>
                <a:sym typeface="Woodgreen Raisonne Book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endParaRPr lang="en-GB" sz="3516"/>
          </a:p>
        </p:txBody>
      </p:sp>
      <p:sp>
        <p:nvSpPr>
          <p:cNvPr id="45" name="Body Level One…">
            <a:extLst>
              <a:ext uri="{FF2B5EF4-FFF2-40B4-BE49-F238E27FC236}">
                <a16:creationId xmlns:a16="http://schemas.microsoft.com/office/drawing/2014/main" id="{2D3DE85F-1E1E-6544-BABB-A3EC616595D7}"/>
              </a:ext>
            </a:extLst>
          </p:cNvPr>
          <p:cNvSpPr txBox="1">
            <a:spLocks noGrp="1"/>
          </p:cNvSpPr>
          <p:nvPr>
            <p:ph type="body" idx="27"/>
          </p:nvPr>
        </p:nvSpPr>
        <p:spPr>
          <a:xfrm>
            <a:off x="6242069" y="4294204"/>
            <a:ext cx="4639973" cy="339330"/>
          </a:xfrm>
          <a:prstGeom prst="rect">
            <a:avLst/>
          </a:prstGeom>
        </p:spPr>
        <p:txBody>
          <a:bodyPr>
            <a:normAutofit/>
          </a:bodyPr>
          <a:lstStyle>
            <a:lvl1pPr marL="200895" indent="-200895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46" name="Body Level One…">
            <a:extLst>
              <a:ext uri="{FF2B5EF4-FFF2-40B4-BE49-F238E27FC236}">
                <a16:creationId xmlns:a16="http://schemas.microsoft.com/office/drawing/2014/main" id="{7F2AB532-C670-2A44-8BA6-BB737B3B9B6C}"/>
              </a:ext>
            </a:extLst>
          </p:cNvPr>
          <p:cNvSpPr txBox="1">
            <a:spLocks noGrp="1"/>
          </p:cNvSpPr>
          <p:nvPr>
            <p:ph type="body" idx="28"/>
          </p:nvPr>
        </p:nvSpPr>
        <p:spPr>
          <a:xfrm>
            <a:off x="6242069" y="4785863"/>
            <a:ext cx="4639973" cy="339330"/>
          </a:xfrm>
          <a:prstGeom prst="rect">
            <a:avLst/>
          </a:prstGeom>
        </p:spPr>
        <p:txBody>
          <a:bodyPr>
            <a:normAutofit/>
          </a:bodyPr>
          <a:lstStyle>
            <a:lvl1pPr marL="241073" indent="-241073"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48" name="Slide Subtitle">
            <a:extLst>
              <a:ext uri="{FF2B5EF4-FFF2-40B4-BE49-F238E27FC236}">
                <a16:creationId xmlns:a16="http://schemas.microsoft.com/office/drawing/2014/main" id="{B8B03D7D-F258-6448-A089-7079A1A628FF}"/>
              </a:ext>
            </a:extLst>
          </p:cNvPr>
          <p:cNvSpPr txBox="1">
            <a:spLocks noGrp="1"/>
          </p:cNvSpPr>
          <p:nvPr>
            <p:ph type="body" sz="quarter" idx="29"/>
          </p:nvPr>
        </p:nvSpPr>
        <p:spPr>
          <a:xfrm>
            <a:off x="1249849" y="1668577"/>
            <a:ext cx="4639974" cy="339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81F5AF-1AF3-1043-BB2A-57DCE89348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315" y="6034144"/>
            <a:ext cx="847630" cy="583285"/>
          </a:xfrm>
          <a:prstGeom prst="rect">
            <a:avLst/>
          </a:prstGeom>
        </p:spPr>
      </p:pic>
      <p:sp>
        <p:nvSpPr>
          <p:cNvPr id="20" name="Rectangle">
            <a:extLst>
              <a:ext uri="{FF2B5EF4-FFF2-40B4-BE49-F238E27FC236}">
                <a16:creationId xmlns:a16="http://schemas.microsoft.com/office/drawing/2014/main" id="{A2ED3B4E-F9F4-FC42-A7CB-B4C8B4CCFA97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21" name="Slide Subtitle">
            <a:extLst>
              <a:ext uri="{FF2B5EF4-FFF2-40B4-BE49-F238E27FC236}">
                <a16:creationId xmlns:a16="http://schemas.microsoft.com/office/drawing/2014/main" id="{64EF1F44-F0E0-D142-B092-4F5F917C0542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22" name="Slide Number">
            <a:extLst>
              <a:ext uri="{FF2B5EF4-FFF2-40B4-BE49-F238E27FC236}">
                <a16:creationId xmlns:a16="http://schemas.microsoft.com/office/drawing/2014/main" id="{B1F45702-633F-5D4B-857A-27D95E82AE9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18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Subtitle"/>
          <p:cNvSpPr txBox="1">
            <a:spLocks noGrp="1"/>
          </p:cNvSpPr>
          <p:nvPr>
            <p:ph type="body" sz="quarter" idx="21"/>
          </p:nvPr>
        </p:nvSpPr>
        <p:spPr>
          <a:xfrm>
            <a:off x="654845" y="3398564"/>
            <a:ext cx="10882313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12702">
              <a:lnSpc>
                <a:spcPct val="100000"/>
              </a:lnSpc>
              <a:spcBef>
                <a:spcPts val="0"/>
              </a:spcBef>
              <a:buSzTx/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44" name="Slide Title"/>
          <p:cNvSpPr txBox="1">
            <a:spLocks noGrp="1"/>
          </p:cNvSpPr>
          <p:nvPr>
            <p:ph type="title"/>
          </p:nvPr>
        </p:nvSpPr>
        <p:spPr>
          <a:xfrm>
            <a:off x="654845" y="2812960"/>
            <a:ext cx="10882312" cy="71437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5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2138941D-B5C1-2743-898B-3351E0D5F9CD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rgbClr val="357B2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1" name="Slide Subtitle">
            <a:extLst>
              <a:ext uri="{FF2B5EF4-FFF2-40B4-BE49-F238E27FC236}">
                <a16:creationId xmlns:a16="http://schemas.microsoft.com/office/drawing/2014/main" id="{781D7324-55DD-A64D-9CF9-0245B8E00237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33539F-57A5-F845-86DD-51BC144760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384" y="5188365"/>
            <a:ext cx="1691231" cy="142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89861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Title"/>
          <p:cNvSpPr txBox="1">
            <a:spLocks noGrp="1"/>
          </p:cNvSpPr>
          <p:nvPr>
            <p:ph type="title"/>
          </p:nvPr>
        </p:nvSpPr>
        <p:spPr>
          <a:xfrm>
            <a:off x="654845" y="3104285"/>
            <a:ext cx="10882312" cy="64943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4A08B0-3A2A-8149-9CF4-70927F4CF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5250384" y="5736073"/>
            <a:ext cx="1691231" cy="877155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933AF66E-C766-2547-A373-AB0DB9745015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3" name="Slide Subtitle">
            <a:extLst>
              <a:ext uri="{FF2B5EF4-FFF2-40B4-BE49-F238E27FC236}">
                <a16:creationId xmlns:a16="http://schemas.microsoft.com/office/drawing/2014/main" id="{E31BC5D6-8747-AB43-B5BF-DF1D7030A2DE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7561222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Dark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Title"/>
          <p:cNvSpPr txBox="1">
            <a:spLocks noGrp="1"/>
          </p:cNvSpPr>
          <p:nvPr>
            <p:ph type="title"/>
          </p:nvPr>
        </p:nvSpPr>
        <p:spPr>
          <a:xfrm>
            <a:off x="654845" y="3104285"/>
            <a:ext cx="10882312" cy="64943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BEECA3-FDDA-654B-B091-0D50367C93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284" y="5733730"/>
            <a:ext cx="1269430" cy="873539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7F4DBCE7-1855-4344-A9D2-CFDFD8D92F2C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3" name="Slide Subtitle">
            <a:extLst>
              <a:ext uri="{FF2B5EF4-FFF2-40B4-BE49-F238E27FC236}">
                <a16:creationId xmlns:a16="http://schemas.microsoft.com/office/drawing/2014/main" id="{1CC8D638-0CA8-A749-BC68-3994C8E3831C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140392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Gre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Title"/>
          <p:cNvSpPr txBox="1">
            <a:spLocks noGrp="1"/>
          </p:cNvSpPr>
          <p:nvPr>
            <p:ph type="title"/>
          </p:nvPr>
        </p:nvSpPr>
        <p:spPr>
          <a:xfrm>
            <a:off x="654845" y="3104285"/>
            <a:ext cx="10882312" cy="64943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5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BB0B2D-9C45-1341-9934-90A80EB7FA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284" y="5733730"/>
            <a:ext cx="1269430" cy="873539"/>
          </a:xfrm>
          <a:prstGeom prst="rect">
            <a:avLst/>
          </a:prstGeom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B34F7520-CC62-C747-BE98-79666FD5C692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2" name="Slide Subtitle">
            <a:extLst>
              <a:ext uri="{FF2B5EF4-FFF2-40B4-BE49-F238E27FC236}">
                <a16:creationId xmlns:a16="http://schemas.microsoft.com/office/drawing/2014/main" id="{1A924EC5-3D30-294A-BF78-FC855F619D13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136554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ank you">
            <a:extLst>
              <a:ext uri="{FF2B5EF4-FFF2-40B4-BE49-F238E27FC236}">
                <a16:creationId xmlns:a16="http://schemas.microsoft.com/office/drawing/2014/main" id="{D6F078A1-5BE2-3245-9225-2390A3A26C86}"/>
              </a:ext>
            </a:extLst>
          </p:cNvPr>
          <p:cNvSpPr txBox="1"/>
          <p:nvPr userDrawn="1"/>
        </p:nvSpPr>
        <p:spPr>
          <a:xfrm>
            <a:off x="4617230" y="3046685"/>
            <a:ext cx="2957541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>
              <a:defRPr sz="6400">
                <a:solidFill>
                  <a:srgbClr val="000000"/>
                </a:solidFill>
              </a:defRPr>
            </a:lvl1pPr>
          </a:lstStyle>
          <a:p>
            <a:r>
              <a:rPr sz="4500" b="1" i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F01249-11A0-F541-9D33-101D4F9E9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384" y="5188365"/>
            <a:ext cx="1691231" cy="1424863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Title"/>
          <p:cNvSpPr txBox="1">
            <a:spLocks noGrp="1"/>
          </p:cNvSpPr>
          <p:nvPr>
            <p:ph type="title"/>
          </p:nvPr>
        </p:nvSpPr>
        <p:spPr>
          <a:xfrm>
            <a:off x="654845" y="3104285"/>
            <a:ext cx="10882312" cy="64943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2138941D-B5C1-2743-898B-3351E0D5F9CD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rgbClr val="357B2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ADF6E1-9148-074A-82AA-1AEFF888BB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384" y="5188365"/>
            <a:ext cx="1691231" cy="1424863"/>
          </a:xfrm>
          <a:prstGeom prst="rect">
            <a:avLst/>
          </a:prstGeom>
        </p:spPr>
      </p:pic>
      <p:sp>
        <p:nvSpPr>
          <p:cNvPr id="10" name="Slide Subtitle">
            <a:extLst>
              <a:ext uri="{FF2B5EF4-FFF2-40B4-BE49-F238E27FC236}">
                <a16:creationId xmlns:a16="http://schemas.microsoft.com/office/drawing/2014/main" id="{490E7825-CC25-7C49-B149-DCB7F7772A96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3714583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2138941D-B5C1-2743-898B-3351E0D5F9CD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848AF6F9-B4EA-A14F-89AB-3AA2629B40A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BD4749-EF17-744A-81FE-A9788F9EA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315" y="6034144"/>
            <a:ext cx="847630" cy="583285"/>
          </a:xfrm>
          <a:prstGeom prst="rect">
            <a:avLst/>
          </a:prstGeom>
        </p:spPr>
      </p:pic>
      <p:sp>
        <p:nvSpPr>
          <p:cNvPr id="10" name="Slide Subtitle">
            <a:extLst>
              <a:ext uri="{FF2B5EF4-FFF2-40B4-BE49-F238E27FC236}">
                <a16:creationId xmlns:a16="http://schemas.microsoft.com/office/drawing/2014/main" id="{448302CE-A49F-2F4A-A3E1-941D08F2404B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35302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ulle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Subtitle">
            <a:extLst>
              <a:ext uri="{FF2B5EF4-FFF2-40B4-BE49-F238E27FC236}">
                <a16:creationId xmlns:a16="http://schemas.microsoft.com/office/drawing/2014/main" id="{0F323955-A3CA-FD48-92D8-163D6CB81C7F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998740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6" name="Slide Title">
            <a:extLst>
              <a:ext uri="{FF2B5EF4-FFF2-40B4-BE49-F238E27FC236}">
                <a16:creationId xmlns:a16="http://schemas.microsoft.com/office/drawing/2014/main" id="{717AA2A2-1B84-8543-A9ED-D2AF0B294E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79" y="1396594"/>
            <a:ext cx="7887400" cy="5396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7" name="Body Level One…">
            <a:extLst>
              <a:ext uri="{FF2B5EF4-FFF2-40B4-BE49-F238E27FC236}">
                <a16:creationId xmlns:a16="http://schemas.microsoft.com/office/drawing/2014/main" id="{BC167C89-F1C3-6340-A975-3FFAD70A54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2608595"/>
            <a:ext cx="7887400" cy="15288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23" name="Body Level One…">
            <a:extLst>
              <a:ext uri="{FF2B5EF4-FFF2-40B4-BE49-F238E27FC236}">
                <a16:creationId xmlns:a16="http://schemas.microsoft.com/office/drawing/2014/main" id="{76EC377C-4E6D-1549-9978-DBAEED63CADD}"/>
              </a:ext>
            </a:extLst>
          </p:cNvPr>
          <p:cNvSpPr txBox="1">
            <a:spLocks noGrp="1"/>
          </p:cNvSpPr>
          <p:nvPr>
            <p:ph type="body" idx="25"/>
          </p:nvPr>
        </p:nvSpPr>
        <p:spPr>
          <a:xfrm>
            <a:off x="947279" y="4262430"/>
            <a:ext cx="7887400" cy="339330"/>
          </a:xfrm>
          <a:prstGeom prst="rect">
            <a:avLst/>
          </a:prstGeom>
        </p:spPr>
        <p:txBody>
          <a:bodyPr>
            <a:normAutofit/>
          </a:bodyPr>
          <a:lstStyle>
            <a:lvl1pPr marL="200895" indent="-200895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24" name="Body Level One…">
            <a:extLst>
              <a:ext uri="{FF2B5EF4-FFF2-40B4-BE49-F238E27FC236}">
                <a16:creationId xmlns:a16="http://schemas.microsoft.com/office/drawing/2014/main" id="{F29EBB2A-B8B5-7A47-85DE-1F9D2EAC1DDB}"/>
              </a:ext>
            </a:extLst>
          </p:cNvPr>
          <p:cNvSpPr txBox="1">
            <a:spLocks noGrp="1"/>
          </p:cNvSpPr>
          <p:nvPr>
            <p:ph type="body" idx="26"/>
          </p:nvPr>
        </p:nvSpPr>
        <p:spPr>
          <a:xfrm>
            <a:off x="947279" y="4754087"/>
            <a:ext cx="7887400" cy="339330"/>
          </a:xfrm>
          <a:prstGeom prst="rect">
            <a:avLst/>
          </a:prstGeom>
        </p:spPr>
        <p:txBody>
          <a:bodyPr>
            <a:normAutofit/>
          </a:bodyPr>
          <a:lstStyle>
            <a:lvl1pPr marL="241073" indent="-241073"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A4A724-0296-1948-9272-373A3FB2B3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315" y="6034144"/>
            <a:ext cx="847630" cy="583285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018714B8-D577-9745-9E06-7D9058002ED1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8" name="Slide Subtitle">
            <a:extLst>
              <a:ext uri="{FF2B5EF4-FFF2-40B4-BE49-F238E27FC236}">
                <a16:creationId xmlns:a16="http://schemas.microsoft.com/office/drawing/2014/main" id="{0FFF22F7-8BBA-4540-927A-B00D7D206DFB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318EA4C7-4FD1-0F43-8082-0D6820ED259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46921" y="6398634"/>
            <a:ext cx="298160" cy="256480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tx2"/>
                </a:solidFill>
                <a:latin typeface="Woodgreen Raisonne Book" panose="020B0503040202040103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012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Subtitle">
            <a:extLst>
              <a:ext uri="{FF2B5EF4-FFF2-40B4-BE49-F238E27FC236}">
                <a16:creationId xmlns:a16="http://schemas.microsoft.com/office/drawing/2014/main" id="{0F323955-A3CA-FD48-92D8-163D6CB81C7F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2407193"/>
            <a:ext cx="5322105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6" name="Slide Title">
            <a:extLst>
              <a:ext uri="{FF2B5EF4-FFF2-40B4-BE49-F238E27FC236}">
                <a16:creationId xmlns:a16="http://schemas.microsoft.com/office/drawing/2014/main" id="{717AA2A2-1B84-8543-A9ED-D2AF0B294E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81" y="1638748"/>
            <a:ext cx="5322104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7" name="Body Level One…">
            <a:extLst>
              <a:ext uri="{FF2B5EF4-FFF2-40B4-BE49-F238E27FC236}">
                <a16:creationId xmlns:a16="http://schemas.microsoft.com/office/drawing/2014/main" id="{BC167C89-F1C3-6340-A975-3FFAD70A54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3017050"/>
            <a:ext cx="6223365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CB911F-6C1B-974B-B01D-9839251919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315" y="6034144"/>
            <a:ext cx="847630" cy="583285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54EF0BE9-195B-AB4A-B8B3-0B019211E566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8" name="Slide Subtitle">
            <a:extLst>
              <a:ext uri="{FF2B5EF4-FFF2-40B4-BE49-F238E27FC236}">
                <a16:creationId xmlns:a16="http://schemas.microsoft.com/office/drawing/2014/main" id="{D70A12C3-98BC-7D4E-B95D-F7153476E7E3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D6E13007-D7F3-5441-8401-481F19DBAC1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488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Subtitle">
            <a:extLst>
              <a:ext uri="{FF2B5EF4-FFF2-40B4-BE49-F238E27FC236}">
                <a16:creationId xmlns:a16="http://schemas.microsoft.com/office/drawing/2014/main" id="{0F323955-A3CA-FD48-92D8-163D6CB81C7F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4487218" y="2407193"/>
            <a:ext cx="5322105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6" name="Slide Title">
            <a:extLst>
              <a:ext uri="{FF2B5EF4-FFF2-40B4-BE49-F238E27FC236}">
                <a16:creationId xmlns:a16="http://schemas.microsoft.com/office/drawing/2014/main" id="{717AA2A2-1B84-8543-A9ED-D2AF0B294E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87218" y="1638748"/>
            <a:ext cx="5322104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7" name="Body Level One…">
            <a:extLst>
              <a:ext uri="{FF2B5EF4-FFF2-40B4-BE49-F238E27FC236}">
                <a16:creationId xmlns:a16="http://schemas.microsoft.com/office/drawing/2014/main" id="{BC167C89-F1C3-6340-A975-3FFAD70A54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87217" y="3017050"/>
            <a:ext cx="6223365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4618DF-3F91-2D4A-9D28-CD333BBC70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315" y="6034144"/>
            <a:ext cx="847630" cy="583285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CDE4E4D5-0CE6-A144-B2C1-4DC322B35A75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8" name="Slide Subtitle">
            <a:extLst>
              <a:ext uri="{FF2B5EF4-FFF2-40B4-BE49-F238E27FC236}">
                <a16:creationId xmlns:a16="http://schemas.microsoft.com/office/drawing/2014/main" id="{6295DDE2-0A8F-E141-A2E1-E26DAF143904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993F96C0-F87D-8742-AA4C-0683410FEA4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660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1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4E5263B1-19FD-EA40-B415-7EF36ECE1B8F}"/>
              </a:ext>
            </a:extLst>
          </p:cNvPr>
          <p:cNvSpPr/>
          <p:nvPr userDrawn="1"/>
        </p:nvSpPr>
        <p:spPr>
          <a:xfrm>
            <a:off x="8790213" y="4203898"/>
            <a:ext cx="3406543" cy="2659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cubicBezTo>
                  <a:pt x="20865" y="4708"/>
                  <a:pt x="18422" y="9198"/>
                  <a:pt x="14511" y="13027"/>
                </a:cubicBezTo>
                <a:cubicBezTo>
                  <a:pt x="10755" y="16705"/>
                  <a:pt x="5766" y="19652"/>
                  <a:pt x="0" y="216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B5EAEA73-501C-2F4C-B012-B92E32F0BC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2730003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4" name="Slide Subtitle">
            <a:extLst>
              <a:ext uri="{FF2B5EF4-FFF2-40B4-BE49-F238E27FC236}">
                <a16:creationId xmlns:a16="http://schemas.microsoft.com/office/drawing/2014/main" id="{112BD3C6-06C9-044B-8222-56A160C37243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2138533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5" name="Slide Title">
            <a:extLst>
              <a:ext uri="{FF2B5EF4-FFF2-40B4-BE49-F238E27FC236}">
                <a16:creationId xmlns:a16="http://schemas.microsoft.com/office/drawing/2014/main" id="{3013920C-6D5D-AD46-91EC-8797EC498D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79" y="1370088"/>
            <a:ext cx="7887400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D5C319-3BD7-CA4B-8F44-0F229118A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7080" y="6037862"/>
            <a:ext cx="1127587" cy="585656"/>
          </a:xfrm>
          <a:prstGeom prst="rect">
            <a:avLst/>
          </a:prstGeom>
        </p:spPr>
      </p:pic>
      <p:sp>
        <p:nvSpPr>
          <p:cNvPr id="19" name="Rectangle">
            <a:extLst>
              <a:ext uri="{FF2B5EF4-FFF2-40B4-BE49-F238E27FC236}">
                <a16:creationId xmlns:a16="http://schemas.microsoft.com/office/drawing/2014/main" id="{329BF5F1-346E-0149-B22E-A1AB26BB6AC8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20" name="Slide Subtitle">
            <a:extLst>
              <a:ext uri="{FF2B5EF4-FFF2-40B4-BE49-F238E27FC236}">
                <a16:creationId xmlns:a16="http://schemas.microsoft.com/office/drawing/2014/main" id="{F3140A12-50B4-974B-9588-A52EEEE582B6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BB0EE3A8-BCE4-244D-8B5E-4EB1F5C90F9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554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1 Dark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4E5263B1-19FD-EA40-B415-7EF36ECE1B8F}"/>
              </a:ext>
            </a:extLst>
          </p:cNvPr>
          <p:cNvSpPr/>
          <p:nvPr userDrawn="1"/>
        </p:nvSpPr>
        <p:spPr>
          <a:xfrm>
            <a:off x="8790213" y="4203898"/>
            <a:ext cx="3406543" cy="2659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cubicBezTo>
                  <a:pt x="20865" y="4708"/>
                  <a:pt x="18422" y="9198"/>
                  <a:pt x="14511" y="13027"/>
                </a:cubicBezTo>
                <a:cubicBezTo>
                  <a:pt x="10755" y="16705"/>
                  <a:pt x="5766" y="19652"/>
                  <a:pt x="0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B5EAEA73-501C-2F4C-B012-B92E32F0BC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2730003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4" name="Slide Subtitle">
            <a:extLst>
              <a:ext uri="{FF2B5EF4-FFF2-40B4-BE49-F238E27FC236}">
                <a16:creationId xmlns:a16="http://schemas.microsoft.com/office/drawing/2014/main" id="{112BD3C6-06C9-044B-8222-56A160C37243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2138533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5" name="Slide Title">
            <a:extLst>
              <a:ext uri="{FF2B5EF4-FFF2-40B4-BE49-F238E27FC236}">
                <a16:creationId xmlns:a16="http://schemas.microsoft.com/office/drawing/2014/main" id="{3013920C-6D5D-AD46-91EC-8797EC498D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79" y="1370088"/>
            <a:ext cx="7887400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85F181C-15FF-4343-BDA6-ED499CFD9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9" name="Rectangle">
            <a:extLst>
              <a:ext uri="{FF2B5EF4-FFF2-40B4-BE49-F238E27FC236}">
                <a16:creationId xmlns:a16="http://schemas.microsoft.com/office/drawing/2014/main" id="{7975FB0D-1C7D-6540-9713-9ACBB82C9AC1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20" name="Slide Subtitle">
            <a:extLst>
              <a:ext uri="{FF2B5EF4-FFF2-40B4-BE49-F238E27FC236}">
                <a16:creationId xmlns:a16="http://schemas.microsoft.com/office/drawing/2014/main" id="{F688C94B-A3A7-1144-97FE-9EA678B8D7A1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07E0BE15-811A-1C4A-BE27-644CDB9C5AD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728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54845" y="2080617"/>
            <a:ext cx="10882312" cy="428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54845" y="309563"/>
            <a:ext cx="10882312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0195" y="6442007"/>
            <a:ext cx="245260" cy="24308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410718">
              <a:defRPr sz="913" b="1" i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66" r:id="rId2"/>
    <p:sldLayoutId id="2147483665" r:id="rId3"/>
    <p:sldLayoutId id="2147483668" r:id="rId4"/>
    <p:sldLayoutId id="2147483684" r:id="rId5"/>
    <p:sldLayoutId id="2147483683" r:id="rId6"/>
    <p:sldLayoutId id="2147483686" r:id="rId7"/>
    <p:sldLayoutId id="2147483685" r:id="rId8"/>
    <p:sldLayoutId id="2147483674" r:id="rId9"/>
    <p:sldLayoutId id="2147483680" r:id="rId10"/>
    <p:sldLayoutId id="2147483671" r:id="rId11"/>
    <p:sldLayoutId id="2147483678" r:id="rId12"/>
    <p:sldLayoutId id="2147483679" r:id="rId13"/>
    <p:sldLayoutId id="2147483677" r:id="rId14"/>
    <p:sldLayoutId id="2147483675" r:id="rId15"/>
    <p:sldLayoutId id="2147483681" r:id="rId16"/>
    <p:sldLayoutId id="2147483672" r:id="rId17"/>
    <p:sldLayoutId id="2147483676" r:id="rId18"/>
    <p:sldLayoutId id="2147483682" r:id="rId19"/>
    <p:sldLayoutId id="2147483667" r:id="rId20"/>
    <p:sldLayoutId id="2147483669" r:id="rId21"/>
    <p:sldLayoutId id="2147483670" r:id="rId22"/>
    <p:sldLayoutId id="2147483652" r:id="rId23"/>
  </p:sldLayoutIdLst>
  <p:transition spd="med"/>
  <p:txStyles>
    <p:titleStyle>
      <a:lvl1pPr marL="0" marR="0" indent="0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0" marR="0" indent="321432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42863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964294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285725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607157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928587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250019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571450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67859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535719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803579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071437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339298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607157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1875016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142874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410735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21432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42863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964294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285725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607157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928587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250019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571450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15.mp4"/><Relationship Id="rId7" Type="http://schemas.openxmlformats.org/officeDocument/2006/relationships/image" Target="../media/image27.png"/><Relationship Id="rId2" Type="http://schemas.microsoft.com/office/2007/relationships/media" Target="../media/media15.mp4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11.xml"/><Relationship Id="rId5" Type="http://schemas.openxmlformats.org/officeDocument/2006/relationships/audio" Target="../media/media16.m4a"/><Relationship Id="rId4" Type="http://schemas.microsoft.com/office/2007/relationships/media" Target="../media/media16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18.mp4"/><Relationship Id="rId7" Type="http://schemas.openxmlformats.org/officeDocument/2006/relationships/image" Target="../media/image29.png"/><Relationship Id="rId2" Type="http://schemas.microsoft.com/office/2007/relationships/media" Target="../media/media18.mp4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11.xml"/><Relationship Id="rId5" Type="http://schemas.openxmlformats.org/officeDocument/2006/relationships/audio" Target="../media/media19.m4a"/><Relationship Id="rId4" Type="http://schemas.microsoft.com/office/2007/relationships/media" Target="../media/media19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20.mp4"/><Relationship Id="rId7" Type="http://schemas.openxmlformats.org/officeDocument/2006/relationships/image" Target="../media/image30.png"/><Relationship Id="rId2" Type="http://schemas.microsoft.com/office/2007/relationships/media" Target="../media/media20.mp4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1.xml"/><Relationship Id="rId5" Type="http://schemas.openxmlformats.org/officeDocument/2006/relationships/audio" Target="../media/media21.m4a"/><Relationship Id="rId4" Type="http://schemas.microsoft.com/office/2007/relationships/media" Target="../media/media21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23.mp4"/><Relationship Id="rId7" Type="http://schemas.openxmlformats.org/officeDocument/2006/relationships/image" Target="../media/image31.png"/><Relationship Id="rId2" Type="http://schemas.microsoft.com/office/2007/relationships/media" Target="../media/media23.mp4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1.xml"/><Relationship Id="rId5" Type="http://schemas.openxmlformats.org/officeDocument/2006/relationships/audio" Target="../media/media24.m4a"/><Relationship Id="rId4" Type="http://schemas.microsoft.com/office/2007/relationships/media" Target="../media/media24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3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jpeg"/><Relationship Id="rId11" Type="http://schemas.openxmlformats.org/officeDocument/2006/relationships/image" Target="../media/image9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3.mp4"/><Relationship Id="rId7" Type="http://schemas.openxmlformats.org/officeDocument/2006/relationships/image" Target="../media/image17.png"/><Relationship Id="rId2" Type="http://schemas.microsoft.com/office/2007/relationships/media" Target="../media/media3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1.xml"/><Relationship Id="rId5" Type="http://schemas.openxmlformats.org/officeDocument/2006/relationships/audio" Target="../media/media4.m4a"/><Relationship Id="rId4" Type="http://schemas.microsoft.com/office/2007/relationships/media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9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9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9.mp4"/><Relationship Id="rId7" Type="http://schemas.openxmlformats.org/officeDocument/2006/relationships/image" Target="../media/image23.png"/><Relationship Id="rId2" Type="http://schemas.microsoft.com/office/2007/relationships/media" Target="../media/media9.mp4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1.xml"/><Relationship Id="rId5" Type="http://schemas.openxmlformats.org/officeDocument/2006/relationships/audio" Target="../media/media10.m4a"/><Relationship Id="rId4" Type="http://schemas.microsoft.com/office/2007/relationships/media" Target="../media/media10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11.mp4"/><Relationship Id="rId7" Type="http://schemas.openxmlformats.org/officeDocument/2006/relationships/image" Target="../media/image24.png"/><Relationship Id="rId2" Type="http://schemas.microsoft.com/office/2007/relationships/media" Target="../media/media11.mp4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1.xml"/><Relationship Id="rId5" Type="http://schemas.openxmlformats.org/officeDocument/2006/relationships/audio" Target="../media/media12.m4a"/><Relationship Id="rId4" Type="http://schemas.microsoft.com/office/2007/relationships/media" Target="../media/media1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6C8D5E8-AA08-675B-3E9D-2979719089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med" advTm="274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C362C7-CC31-4570-ABBB-B64FE502A2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50800" tIns="50800" rIns="50800" bIns="5080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Dog Safety KS1</a:t>
            </a:r>
            <a:endParaRPr lang="en-GB">
              <a:latin typeface="Arial"/>
              <a:cs typeface="Arial"/>
            </a:endParaRPr>
          </a:p>
          <a:p>
            <a:endParaRPr lang="en-GB"/>
          </a:p>
        </p:txBody>
      </p:sp>
      <p:pic>
        <p:nvPicPr>
          <p:cNvPr id="7" name="Picture 6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CA4DEB96-D8C0-BC16-9E73-CA841FEF91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692" y="895927"/>
            <a:ext cx="9033931" cy="5078347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D58262C-87C0-1599-4B3A-A056ADEC5C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28975084"/>
      </p:ext>
    </p:extLst>
  </p:cSld>
  <p:clrMapOvr>
    <a:masterClrMapping/>
  </p:clrMapOvr>
  <p:transition spd="med" advTm="192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C362C7-CC31-4570-ABBB-B64FE502A2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50800" tIns="50800" rIns="50800" bIns="5080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Dog Safety KS1</a:t>
            </a:r>
            <a:endParaRPr lang="en-GB">
              <a:latin typeface="Arial"/>
              <a:cs typeface="Arial"/>
            </a:endParaRPr>
          </a:p>
          <a:p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C8342FD-CCC1-4B81-8E11-CE9E2828DEA4}"/>
              </a:ext>
            </a:extLst>
          </p:cNvPr>
          <p:cNvSpPr txBox="1">
            <a:spLocks/>
          </p:cNvSpPr>
          <p:nvPr/>
        </p:nvSpPr>
        <p:spPr>
          <a:xfrm>
            <a:off x="2791060" y="1985350"/>
            <a:ext cx="7396650" cy="170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4800"/>
              <a:t>Having fun with a dog</a:t>
            </a:r>
            <a:endParaRPr lang="en-GB" sz="4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D543E3-E7FB-AE4B-336F-AC42A848DF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0940" y="3259515"/>
            <a:ext cx="2331479" cy="233147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3844FBA-2FF0-6152-F7F3-2CBE34A7F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10770333"/>
      </p:ext>
    </p:extLst>
  </p:cSld>
  <p:clrMapOvr>
    <a:masterClrMapping/>
  </p:clrMapOvr>
  <p:transition spd="med" advTm="598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4BD7AB-9CCC-41BF-E8FC-084EAD84A0C0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pic>
        <p:nvPicPr>
          <p:cNvPr id="3" name="Dog treat trail video">
            <a:hlinkClick r:id="" action="ppaction://media"/>
            <a:extLst>
              <a:ext uri="{FF2B5EF4-FFF2-40B4-BE49-F238E27FC236}">
                <a16:creationId xmlns:a16="http://schemas.microsoft.com/office/drawing/2014/main" id="{13E75935-05D9-70F9-7B43-CC088C42CA1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0614" y="867541"/>
            <a:ext cx="9767212" cy="549405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ACAFAF8-DBCB-ED0C-3A95-B73F8BB0AAE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4813159"/>
      </p:ext>
    </p:extLst>
  </p:cSld>
  <p:clrMapOvr>
    <a:masterClrMapping/>
  </p:clrMapOvr>
  <p:transition spd="med" advTm="82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85" objId="3"/>
        <p14:stopEvt time="30719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4BD7AB-9CCC-41BF-E8FC-084EAD84A0C0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E4500-17DD-7915-73A7-CF80BECB5BAB}"/>
              </a:ext>
            </a:extLst>
          </p:cNvPr>
          <p:cNvSpPr txBox="1">
            <a:spLocks/>
          </p:cNvSpPr>
          <p:nvPr/>
        </p:nvSpPr>
        <p:spPr>
          <a:xfrm>
            <a:off x="2791060" y="1985350"/>
            <a:ext cx="7396650" cy="170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4800"/>
              <a:t>Leave me alone please!</a:t>
            </a:r>
            <a:endParaRPr lang="en-GB" sz="4800"/>
          </a:p>
        </p:txBody>
      </p:sp>
      <p:pic>
        <p:nvPicPr>
          <p:cNvPr id="4" name="Picture 3" descr="A white dog with a black background&#10;&#10;Description automatically generated">
            <a:extLst>
              <a:ext uri="{FF2B5EF4-FFF2-40B4-BE49-F238E27FC236}">
                <a16:creationId xmlns:a16="http://schemas.microsoft.com/office/drawing/2014/main" id="{87DEDDB1-7AC9-DCD3-8BE0-825E9B84A8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51" y="3381652"/>
            <a:ext cx="2261749" cy="226174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3948517-ED65-8C2E-C952-5C8057DE6E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25184451"/>
      </p:ext>
    </p:extLst>
  </p:cSld>
  <p:clrMapOvr>
    <a:masterClrMapping/>
  </p:clrMapOvr>
  <p:transition spd="med" advTm="716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836F1-B875-6488-4FEF-44E5CD02F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4D1CE7-B599-E873-D1D5-DBFA7504A801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pic>
        <p:nvPicPr>
          <p:cNvPr id="8" name="PEP_Social 4_Unwanted attention.mp4">
            <a:hlinkClick r:id="" action="ppaction://media"/>
            <a:extLst>
              <a:ext uri="{FF2B5EF4-FFF2-40B4-BE49-F238E27FC236}">
                <a16:creationId xmlns:a16="http://schemas.microsoft.com/office/drawing/2014/main" id="{1E7CF7A4-A78E-1EB5-FF5F-847A667DFCD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578" y="655848"/>
            <a:ext cx="9243622" cy="519953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063947A-C839-4C77-EA80-BB9E59DE301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1642528"/>
      </p:ext>
    </p:extLst>
  </p:cSld>
  <p:clrMapOvr>
    <a:masterClrMapping/>
  </p:clrMapOvr>
  <p:transition spd="med" advTm="1340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3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3" objId="8"/>
        <p14:stopEvt time="33418" objId="8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836F1-B875-6488-4FEF-44E5CD02F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4D1CE7-B599-E873-D1D5-DBFA7504A801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pic>
        <p:nvPicPr>
          <p:cNvPr id="8" name="PEP_Social 4_Unwanted attention.mp4">
            <a:hlinkClick r:id="" action="ppaction://media"/>
            <a:extLst>
              <a:ext uri="{FF2B5EF4-FFF2-40B4-BE49-F238E27FC236}">
                <a16:creationId xmlns:a16="http://schemas.microsoft.com/office/drawing/2014/main" id="{1E7CF7A4-A78E-1EB5-FF5F-847A667DFCD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578" y="655848"/>
            <a:ext cx="9243622" cy="519953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72318B3-909A-FDAA-0ECB-0CB161B4E0C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7725104"/>
      </p:ext>
    </p:extLst>
  </p:cSld>
  <p:clrMapOvr>
    <a:masterClrMapping/>
  </p:clrMapOvr>
  <p:transition spd="med" advTm="1500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1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55" objId="8"/>
        <p14:stopEvt time="21376" objId="8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8C2D2-FB4D-0253-DFA6-45464C077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C83E5-CCC4-1366-5AD8-FB7CE937AC1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50800" tIns="50800" rIns="50800" bIns="5080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Dog Safety KS1</a:t>
            </a:r>
            <a:endParaRPr lang="en-GB">
              <a:latin typeface="Arial"/>
              <a:cs typeface="Arial"/>
            </a:endParaRPr>
          </a:p>
          <a:p>
            <a:endParaRPr lang="en-GB"/>
          </a:p>
        </p:txBody>
      </p:sp>
      <p:pic>
        <p:nvPicPr>
          <p:cNvPr id="7" name="Picture 6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2FEBE2C3-7BF9-4897-DE89-BC59B8B711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692" y="895927"/>
            <a:ext cx="9033931" cy="507834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548577C-A528-5D66-2FF4-4BFD6AD57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414794"/>
      </p:ext>
    </p:extLst>
  </p:cSld>
  <p:clrMapOvr>
    <a:masterClrMapping/>
  </p:clrMapOvr>
  <p:transition spd="med" advTm="432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836F1-B875-6488-4FEF-44E5CD02F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4D1CE7-B599-E873-D1D5-DBFA7504A801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pic>
        <p:nvPicPr>
          <p:cNvPr id="8" name="PEP_Social 4_Unwanted attention.mp4">
            <a:hlinkClick r:id="" action="ppaction://media"/>
            <a:extLst>
              <a:ext uri="{FF2B5EF4-FFF2-40B4-BE49-F238E27FC236}">
                <a16:creationId xmlns:a16="http://schemas.microsoft.com/office/drawing/2014/main" id="{1E7CF7A4-A78E-1EB5-FF5F-847A667DFCD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578" y="655848"/>
            <a:ext cx="9243622" cy="519953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86D4B97-663A-5DCF-ABDC-40B0684F72B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377083"/>
      </p:ext>
    </p:extLst>
  </p:cSld>
  <p:clrMapOvr>
    <a:masterClrMapping/>
  </p:clrMapOvr>
  <p:transition spd="med" advTm="173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11" objId="8"/>
        <p14:stopEvt time="15795" objId="8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A8D14F-5BE4-B7F9-057C-4B07C116F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26174408"/>
      </p:ext>
    </p:extLst>
  </p:cSld>
  <p:clrMapOvr>
    <a:masterClrMapping/>
  </p:clrMapOvr>
  <p:transition spd="med" advTm="77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4899AF-94C0-49BA-8D4B-D083B5041A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sz="1000" b="1"/>
              <a:t>Staying safe around dogs</a:t>
            </a:r>
            <a:endParaRPr lang="en-GB" sz="1000"/>
          </a:p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EF3416-2A64-49F5-9439-067298FF59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0658" y="3496769"/>
            <a:ext cx="2037912" cy="15685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7CA693-3EE4-436F-B0AB-3C73F79464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9021" y="1405769"/>
            <a:ext cx="1839549" cy="14297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A7CBDC-CBB9-47C4-8100-72DE2ABDE72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237" y="2486986"/>
            <a:ext cx="2157673" cy="13554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3D9559-3660-4986-B78B-578E0D86FB2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9056" y="679128"/>
            <a:ext cx="2172854" cy="1479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B50F10-B890-4AED-BA48-84D39EBE592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179" y="679128"/>
            <a:ext cx="2640086" cy="1663362"/>
          </a:xfrm>
          <a:prstGeom prst="rect">
            <a:avLst/>
          </a:prstGeom>
        </p:spPr>
      </p:pic>
      <p:pic>
        <p:nvPicPr>
          <p:cNvPr id="3" name="Picture 2" descr="A dog on a leash&#10;&#10;Description automatically generated">
            <a:extLst>
              <a:ext uri="{FF2B5EF4-FFF2-40B4-BE49-F238E27FC236}">
                <a16:creationId xmlns:a16="http://schemas.microsoft.com/office/drawing/2014/main" id="{68AC96D5-A36D-A598-A5AD-13B6F329F7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t="4557" r="12715" b="6399"/>
          <a:stretch/>
        </p:blipFill>
        <p:spPr>
          <a:xfrm>
            <a:off x="3923711" y="1479322"/>
            <a:ext cx="2848899" cy="3220864"/>
          </a:xfrm>
          <a:prstGeom prst="rect">
            <a:avLst/>
          </a:prstGeom>
        </p:spPr>
      </p:pic>
      <p:pic>
        <p:nvPicPr>
          <p:cNvPr id="5" name="Picture 4" descr="A cat lying on a bed&#10;&#10;Description automatically generated">
            <a:extLst>
              <a:ext uri="{FF2B5EF4-FFF2-40B4-BE49-F238E27FC236}">
                <a16:creationId xmlns:a16="http://schemas.microsoft.com/office/drawing/2014/main" id="{C629551C-1235-ED64-4FDD-9BDBC06654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9" y="2745319"/>
            <a:ext cx="2319953" cy="2319953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51C5C293-7346-A284-D106-F25A7FA811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81661605"/>
      </p:ext>
    </p:extLst>
  </p:cSld>
  <p:clrMapOvr>
    <a:masterClrMapping/>
  </p:clrMapOvr>
  <p:transition spd="med" advTm="29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83C18-2019-5463-8668-EBD4FD822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0A5FA1-8F21-5493-436A-132F03C07AF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sz="1000" b="1"/>
              <a:t>Staying safe around dogs</a:t>
            </a:r>
            <a:endParaRPr lang="en-GB" sz="1000"/>
          </a:p>
          <a:p>
            <a:endParaRPr lang="en-GB"/>
          </a:p>
        </p:txBody>
      </p:sp>
      <p:pic>
        <p:nvPicPr>
          <p:cNvPr id="4" name="PEP_Social 1_Being safe around dogs_Master (1)">
            <a:hlinkClick r:id="" action="ppaction://media"/>
            <a:extLst>
              <a:ext uri="{FF2B5EF4-FFF2-40B4-BE49-F238E27FC236}">
                <a16:creationId xmlns:a16="http://schemas.microsoft.com/office/drawing/2014/main" id="{05BB56C6-1C33-BC57-0511-FE56BEA31B0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368" y="749031"/>
            <a:ext cx="9467651" cy="532555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613A16B-7364-C61A-48CE-E697452EFD7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6383035"/>
      </p:ext>
    </p:extLst>
  </p:cSld>
  <p:clrMapOvr>
    <a:masterClrMapping/>
  </p:clrMapOvr>
  <p:transition spd="med" advTm="146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817" objId="4"/>
        <p14:stopEvt time="44951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992644-F8FA-49EE-BB46-0B7CD4B4E04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50800" tIns="50800" rIns="50800" bIns="5080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Dog Safety KS1</a:t>
            </a:r>
            <a:endParaRPr lang="en-GB">
              <a:latin typeface="Arial"/>
              <a:cs typeface="Arial"/>
            </a:endParaRPr>
          </a:p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28530C-4679-4FA9-8CD4-DAFB399BE0E4}"/>
              </a:ext>
            </a:extLst>
          </p:cNvPr>
          <p:cNvSpPr txBox="1"/>
          <p:nvPr/>
        </p:nvSpPr>
        <p:spPr>
          <a:xfrm>
            <a:off x="5636316" y="1243447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 like walks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48CC2B-5C05-4702-99DD-7EA83CCC5C9A}"/>
              </a:ext>
            </a:extLst>
          </p:cNvPr>
          <p:cNvSpPr txBox="1"/>
          <p:nvPr/>
        </p:nvSpPr>
        <p:spPr>
          <a:xfrm>
            <a:off x="7140625" y="2408179"/>
            <a:ext cx="32515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True!</a:t>
            </a:r>
            <a:endParaRPr lang="en-GB" sz="66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3C777D-DBF9-42F1-82BE-E0EAF4A90870}"/>
              </a:ext>
            </a:extLst>
          </p:cNvPr>
          <p:cNvSpPr txBox="1"/>
          <p:nvPr/>
        </p:nvSpPr>
        <p:spPr>
          <a:xfrm>
            <a:off x="8592392" y="4650826"/>
            <a:ext cx="3599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latin typeface="Comic Sans MS" panose="030F0702030302020204" pitchFamily="66" charset="0"/>
              </a:rPr>
              <a:t>Sit down = FALSE</a:t>
            </a:r>
          </a:p>
          <a:p>
            <a:pPr algn="ctr"/>
            <a:r>
              <a:rPr lang="en-GB" sz="2800" b="1">
                <a:latin typeface="Comic Sans MS" panose="030F0702030302020204" pitchFamily="66" charset="0"/>
              </a:rPr>
              <a:t>Stand up = TRUE</a:t>
            </a:r>
          </a:p>
        </p:txBody>
      </p:sp>
      <p:pic>
        <p:nvPicPr>
          <p:cNvPr id="2" name="Picture 1" descr="A dog on a leash&#10;&#10;Description automatically generated">
            <a:extLst>
              <a:ext uri="{FF2B5EF4-FFF2-40B4-BE49-F238E27FC236}">
                <a16:creationId xmlns:a16="http://schemas.microsoft.com/office/drawing/2014/main" id="{3420FC33-BE39-49DE-62FC-5647B688D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02" y="1243447"/>
            <a:ext cx="3738743" cy="3738743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977F39E-7FC3-E78C-5EBD-F0A25D6C76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7895805"/>
      </p:ext>
    </p:extLst>
  </p:cSld>
  <p:clrMapOvr>
    <a:masterClrMapping/>
  </p:clrMapOvr>
  <p:transition spd="med" advTm="430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82F2E8D-1DA9-4AD5-ACCD-8A48F557910A}"/>
              </a:ext>
            </a:extLst>
          </p:cNvPr>
          <p:cNvSpPr txBox="1"/>
          <p:nvPr/>
        </p:nvSpPr>
        <p:spPr>
          <a:xfrm>
            <a:off x="7712106" y="1526221"/>
            <a:ext cx="40600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 like big kisses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27275F-A5D8-4252-BF35-61B7E8D487C8}"/>
              </a:ext>
            </a:extLst>
          </p:cNvPr>
          <p:cNvSpPr txBox="1"/>
          <p:nvPr/>
        </p:nvSpPr>
        <p:spPr>
          <a:xfrm>
            <a:off x="8518182" y="3353187"/>
            <a:ext cx="32539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  <a:endParaRPr lang="en-GB" sz="66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dog looking up at the camera&#10;&#10;Description automatically generated">
            <a:extLst>
              <a:ext uri="{FF2B5EF4-FFF2-40B4-BE49-F238E27FC236}">
                <a16:creationId xmlns:a16="http://schemas.microsoft.com/office/drawing/2014/main" id="{A1D9EDCE-F9A1-0CE9-7BB9-369A9BD32FF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840" y="523913"/>
            <a:ext cx="6737955" cy="449197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6D5C7-1B6E-C554-CF6A-48B4D59A332D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b="1">
                <a:latin typeface="Arial"/>
                <a:cs typeface="Arial"/>
              </a:rPr>
              <a:t>Woody’s dog safety</a:t>
            </a:r>
            <a:endParaRPr lang="en-GB">
              <a:latin typeface="Arial"/>
              <a:cs typeface="Arial"/>
            </a:endParaRPr>
          </a:p>
          <a:p>
            <a:pPr hangingPunct="1"/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357D9B0-0D4C-26A4-D33B-8D76B3CF51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7366500"/>
      </p:ext>
    </p:extLst>
  </p:cSld>
  <p:clrMapOvr>
    <a:masterClrMapping/>
  </p:clrMapOvr>
  <p:transition spd="med" advTm="652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01A1A6B-F6AB-4252-93DE-5FB963CFBDC2}"/>
              </a:ext>
            </a:extLst>
          </p:cNvPr>
          <p:cNvSpPr txBox="1"/>
          <p:nvPr/>
        </p:nvSpPr>
        <p:spPr>
          <a:xfrm>
            <a:off x="1619183" y="2985116"/>
            <a:ext cx="26509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  <a:endParaRPr lang="en-GB" sz="66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5A4A2E-DE9F-4C8C-A44C-3F436E272E54}"/>
              </a:ext>
            </a:extLst>
          </p:cNvPr>
          <p:cNvSpPr txBox="1"/>
          <p:nvPr/>
        </p:nvSpPr>
        <p:spPr>
          <a:xfrm>
            <a:off x="-411956" y="1152734"/>
            <a:ext cx="65079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 like big </a:t>
            </a:r>
          </a:p>
          <a:p>
            <a:pPr algn="ctr"/>
            <a:r>
              <a:rPr lang="en-GB" sz="4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hugs</a:t>
            </a:r>
          </a:p>
        </p:txBody>
      </p:sp>
      <p:pic>
        <p:nvPicPr>
          <p:cNvPr id="2" name="Picture 1" descr="A white dog with a black background&#10;&#10;Description automatically generated">
            <a:extLst>
              <a:ext uri="{FF2B5EF4-FFF2-40B4-BE49-F238E27FC236}">
                <a16:creationId xmlns:a16="http://schemas.microsoft.com/office/drawing/2014/main" id="{33B7CE37-CD4A-44BA-E419-09D85AAA0FE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51" y="4381828"/>
            <a:ext cx="1261573" cy="1261573"/>
          </a:xfrm>
          <a:prstGeom prst="rect">
            <a:avLst/>
          </a:prstGeom>
        </p:spPr>
      </p:pic>
      <p:pic>
        <p:nvPicPr>
          <p:cNvPr id="4" name="Picture 3" descr="A dog with its tongue out&#10;&#10;Description automatically generated">
            <a:extLst>
              <a:ext uri="{FF2B5EF4-FFF2-40B4-BE49-F238E27FC236}">
                <a16:creationId xmlns:a16="http://schemas.microsoft.com/office/drawing/2014/main" id="{76FD227E-8EE2-2371-8708-E3A3B3AF53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412" y="543757"/>
            <a:ext cx="3718264" cy="557739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3670400-3D40-0747-3BFE-0BDAC64174F3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b="1">
                <a:latin typeface="Arial"/>
                <a:cs typeface="Arial"/>
              </a:rPr>
              <a:t>Woody’s dog safety</a:t>
            </a:r>
            <a:endParaRPr lang="en-GB">
              <a:latin typeface="Arial"/>
              <a:cs typeface="Arial"/>
            </a:endParaRPr>
          </a:p>
          <a:p>
            <a:pPr hangingPunct="1"/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98CBFE4-411E-5640-5E6F-F67345EEAE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6415293"/>
      </p:ext>
    </p:extLst>
  </p:cSld>
  <p:clrMapOvr>
    <a:masterClrMapping/>
  </p:clrMapOvr>
  <p:transition spd="med" advTm="565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01A1A6B-F6AB-4252-93DE-5FB963CFBDC2}"/>
              </a:ext>
            </a:extLst>
          </p:cNvPr>
          <p:cNvSpPr txBox="1"/>
          <p:nvPr/>
        </p:nvSpPr>
        <p:spPr>
          <a:xfrm>
            <a:off x="1877176" y="2875002"/>
            <a:ext cx="2520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endParaRPr lang="en-GB" sz="66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5A4A2E-DE9F-4C8C-A44C-3F436E272E54}"/>
              </a:ext>
            </a:extLst>
          </p:cNvPr>
          <p:cNvSpPr txBox="1"/>
          <p:nvPr/>
        </p:nvSpPr>
        <p:spPr>
          <a:xfrm>
            <a:off x="330438" y="972361"/>
            <a:ext cx="5351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 like having snuggles</a:t>
            </a:r>
          </a:p>
        </p:txBody>
      </p:sp>
      <p:pic>
        <p:nvPicPr>
          <p:cNvPr id="2" name="Picture 1" descr="A white dog with a black background&#10;&#10;Description automatically generated">
            <a:extLst>
              <a:ext uri="{FF2B5EF4-FFF2-40B4-BE49-F238E27FC236}">
                <a16:creationId xmlns:a16="http://schemas.microsoft.com/office/drawing/2014/main" id="{33B7CE37-CD4A-44BA-E419-09D85AAA0FE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96" y="3982998"/>
            <a:ext cx="1776479" cy="1776479"/>
          </a:xfrm>
          <a:prstGeom prst="rect">
            <a:avLst/>
          </a:prstGeom>
        </p:spPr>
      </p:pic>
      <p:pic>
        <p:nvPicPr>
          <p:cNvPr id="4" name="Picture 3" descr="A dog lying on a person's lap&#10;&#10;Description automatically generated">
            <a:extLst>
              <a:ext uri="{FF2B5EF4-FFF2-40B4-BE49-F238E27FC236}">
                <a16:creationId xmlns:a16="http://schemas.microsoft.com/office/drawing/2014/main" id="{B1555CD0-8CD1-6889-D0C7-E743452F3D4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389" y="1286356"/>
            <a:ext cx="5532118" cy="3706087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766B0CD-F28D-A9BB-8E2D-43EF7A230A13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b="1">
                <a:latin typeface="Arial"/>
                <a:cs typeface="Arial"/>
              </a:rPr>
              <a:t>Woody’s dog safety</a:t>
            </a:r>
            <a:endParaRPr lang="en-GB">
              <a:latin typeface="Arial"/>
              <a:cs typeface="Arial"/>
            </a:endParaRPr>
          </a:p>
          <a:p>
            <a:pPr hangingPunct="1"/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6D3A166-6C0D-AF79-0B5B-266175DABD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2130979"/>
      </p:ext>
    </p:extLst>
  </p:cSld>
  <p:clrMapOvr>
    <a:masterClrMapping/>
  </p:clrMapOvr>
  <p:transition spd="med" advTm="632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B3D3F-C8E8-C274-452F-11EDFAF35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42B6D12-AA15-2B86-992E-6A3090A0603A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pic>
        <p:nvPicPr>
          <p:cNvPr id="6" name="PEP_Social 3_Showing dogs affection.mp4">
            <a:hlinkClick r:id="" action="ppaction://media"/>
            <a:extLst>
              <a:ext uri="{FF2B5EF4-FFF2-40B4-BE49-F238E27FC236}">
                <a16:creationId xmlns:a16="http://schemas.microsoft.com/office/drawing/2014/main" id="{E37A7BC5-C389-84CC-A83F-7D7060F116B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5140" y="1069590"/>
            <a:ext cx="8966943" cy="504390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008DB18-8593-A73A-123E-465F5581BA8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2053305"/>
      </p:ext>
    </p:extLst>
  </p:cSld>
  <p:clrMapOvr>
    <a:masterClrMapping/>
  </p:clrMapOvr>
  <p:transition spd="med" advTm="518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1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316" objId="6"/>
        <p14:stopEvt time="45457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90B8929-07CE-0BBC-7095-15E7C1D5AF77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b="1">
                <a:latin typeface="Arial"/>
                <a:cs typeface="Arial"/>
              </a:rPr>
              <a:t>Woody’s dog safety</a:t>
            </a:r>
            <a:endParaRPr lang="en-GB">
              <a:latin typeface="Arial"/>
              <a:cs typeface="Arial"/>
            </a:endParaRPr>
          </a:p>
          <a:p>
            <a:pPr hangingPunct="1"/>
            <a:endParaRPr lang="en-GB"/>
          </a:p>
        </p:txBody>
      </p:sp>
      <p:pic>
        <p:nvPicPr>
          <p:cNvPr id="4" name="PEP_Social 1_Being safe around dogs_Master (1)">
            <a:hlinkClick r:id="" action="ppaction://media"/>
            <a:extLst>
              <a:ext uri="{FF2B5EF4-FFF2-40B4-BE49-F238E27FC236}">
                <a16:creationId xmlns:a16="http://schemas.microsoft.com/office/drawing/2014/main" id="{CA57C50D-6F21-2642-D9B4-A060BCF578C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6147" y="801205"/>
            <a:ext cx="9217889" cy="5185062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C484065D-16BC-5C4E-CE55-CC89DCF3545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1399546"/>
      </p:ext>
    </p:extLst>
  </p:cSld>
  <p:clrMapOvr>
    <a:masterClrMapping/>
  </p:clrMapOvr>
  <p:transition spd="med" advTm="1378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975" objId="4"/>
        <p14:stopEvt time="101537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21_BasicWhite">
  <a:themeElements>
    <a:clrScheme name="WoodGreen-2022">
      <a:dk1>
        <a:srgbClr val="00AD00"/>
      </a:dk1>
      <a:lt1>
        <a:srgbClr val="FEFFFE"/>
      </a:lt1>
      <a:dk2>
        <a:srgbClr val="000000"/>
      </a:dk2>
      <a:lt2>
        <a:srgbClr val="F5F2F0"/>
      </a:lt2>
      <a:accent1>
        <a:srgbClr val="00AD00"/>
      </a:accent1>
      <a:accent2>
        <a:srgbClr val="E4E0C2"/>
      </a:accent2>
      <a:accent3>
        <a:srgbClr val="007C00"/>
      </a:accent3>
      <a:accent4>
        <a:srgbClr val="013A25"/>
      </a:accent4>
      <a:accent5>
        <a:srgbClr val="E1E501"/>
      </a:accent5>
      <a:accent6>
        <a:srgbClr val="F5F2F0"/>
      </a:accent6>
      <a:hlink>
        <a:srgbClr val="E1E501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chemeClr val="accent3"/>
            </a:solidFill>
            <a:effectLst/>
            <a:uFillTx/>
            <a:latin typeface="Woodgreen Raisonne Book"/>
            <a:ea typeface="Woodgreen Raisonne Book"/>
            <a:cs typeface="Woodgreen Raisonne Book"/>
            <a:sym typeface="Woodgreen Raisonne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chemeClr val="accent3"/>
            </a:solidFill>
            <a:effectLst/>
            <a:uFillTx/>
            <a:latin typeface="Woodgreen Raisonne Book"/>
            <a:ea typeface="Woodgreen Raisonne Book"/>
            <a:cs typeface="Woodgreen Raisonne Book"/>
            <a:sym typeface="Woodgreen Raisonne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D0F47B8087614F9841891F7A807FC4" ma:contentTypeVersion="20" ma:contentTypeDescription="Create a new document." ma:contentTypeScope="" ma:versionID="b24749bd61d4c7e74ce38101ae06abda">
  <xsd:schema xmlns:xsd="http://www.w3.org/2001/XMLSchema" xmlns:xs="http://www.w3.org/2001/XMLSchema" xmlns:p="http://schemas.microsoft.com/office/2006/metadata/properties" xmlns:ns2="8d525ceb-609c-4d0a-84eb-b29b8da18cfd" xmlns:ns3="71a44c58-5f63-46c1-b725-301fe227c8ee" targetNamespace="http://schemas.microsoft.com/office/2006/metadata/properties" ma:root="true" ma:fieldsID="e36f09305cdcf25e842dbc71e27d6393" ns2:_="" ns3:_="">
    <xsd:import namespace="8d525ceb-609c-4d0a-84eb-b29b8da18cfd"/>
    <xsd:import namespace="71a44c58-5f63-46c1-b725-301fe227c8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Datelastreviewed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525ceb-609c-4d0a-84eb-b29b8da18c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423f800-3597-40a4-8860-acf45ca46a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lastreviewed" ma:index="25" nillable="true" ma:displayName="Date last reviewed" ma:format="DateOnly" ma:internalName="Datelastreviewed">
      <xsd:simpleType>
        <xsd:restriction base="dms:DateTim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44c58-5f63-46c1-b725-301fe227c8e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107b63e-4f3a-4771-9e74-c884685d95f9}" ma:internalName="TaxCatchAll" ma:showField="CatchAllData" ma:web="71a44c58-5f63-46c1-b725-301fe227c8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1a44c58-5f63-46c1-b725-301fe227c8ee">
      <UserInfo>
        <DisplayName/>
        <AccountId xsi:nil="true"/>
        <AccountType/>
      </UserInfo>
    </SharedWithUsers>
    <MediaLengthInSeconds xmlns="8d525ceb-609c-4d0a-84eb-b29b8da18cfd" xsi:nil="true"/>
    <lcf76f155ced4ddcb4097134ff3c332f xmlns="8d525ceb-609c-4d0a-84eb-b29b8da18cfd">
      <Terms xmlns="http://schemas.microsoft.com/office/infopath/2007/PartnerControls"/>
    </lcf76f155ced4ddcb4097134ff3c332f>
    <TaxCatchAll xmlns="71a44c58-5f63-46c1-b725-301fe227c8ee" xsi:nil="true"/>
    <Datelastreviewed xmlns="8d525ceb-609c-4d0a-84eb-b29b8da18cf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7C851B-2197-4335-B148-8D94F7F29BDB}">
  <ds:schemaRefs>
    <ds:schemaRef ds:uri="71a44c58-5f63-46c1-b725-301fe227c8ee"/>
    <ds:schemaRef ds:uri="8d525ceb-609c-4d0a-84eb-b29b8da18cf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6C24F81-CC61-483B-8C7C-CF6EBAEDAF8A}">
  <ds:schemaRefs>
    <ds:schemaRef ds:uri="71a44c58-5f63-46c1-b725-301fe227c8ee"/>
    <ds:schemaRef ds:uri="8d525ceb-609c-4d0a-84eb-b29b8da18cf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4CD901E-CC7D-42BF-863E-86D88D32E9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18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Ward</dc:creator>
  <cp:revision>1</cp:revision>
  <dcterms:modified xsi:type="dcterms:W3CDTF">2025-07-25T11:14:21Z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0x0101001BD0F47B8087614F9841891F7A807FC4</vt:lpwstr>
  </property>
  <property fmtid="{D5CDD505-2E9C-101B-9397-08002B2CF9AE}" pid="3" name="Order">
    <vt:lpwstr>32600.0000000000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