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327" r:id="rId6"/>
    <p:sldId id="381" r:id="rId7"/>
    <p:sldId id="349" r:id="rId8"/>
    <p:sldId id="350" r:id="rId9"/>
    <p:sldId id="351" r:id="rId10"/>
    <p:sldId id="352" r:id="rId11"/>
    <p:sldId id="371" r:id="rId12"/>
    <p:sldId id="370" r:id="rId13"/>
    <p:sldId id="382" r:id="rId14"/>
    <p:sldId id="372" r:id="rId15"/>
    <p:sldId id="383" r:id="rId16"/>
    <p:sldId id="384" r:id="rId17"/>
    <p:sldId id="385" r:id="rId18"/>
    <p:sldId id="374" r:id="rId19"/>
    <p:sldId id="368" r:id="rId20"/>
    <p:sldId id="375" r:id="rId21"/>
    <p:sldId id="376" r:id="rId22"/>
    <p:sldId id="377" r:id="rId23"/>
    <p:sldId id="369" r:id="rId24"/>
    <p:sldId id="386" r:id="rId25"/>
    <p:sldId id="378" r:id="rId26"/>
    <p:sldId id="379" r:id="rId27"/>
    <p:sldId id="380" r:id="rId28"/>
    <p:sldId id="326" r:id="rId29"/>
  </p:sldIdLst>
  <p:sldSz cx="12192000" cy="6858000"/>
  <p:notesSz cx="6858000" cy="9144000"/>
  <p:defaultTextStyle>
    <a:defPPr marL="0" marR="0" indent="0" algn="l" defTabSz="765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1pPr>
    <a:lvl2pPr marL="0" marR="0" indent="382599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2pPr>
    <a:lvl3pPr marL="0" marR="0" indent="7652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3pPr>
    <a:lvl4pPr marL="0" marR="0" indent="11478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4pPr>
    <a:lvl5pPr marL="0" marR="0" indent="15304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5pPr>
    <a:lvl6pPr marL="0" marR="0" indent="19130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6pPr>
    <a:lvl7pPr marL="0" marR="0" indent="22956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7pPr>
    <a:lvl8pPr marL="0" marR="0" indent="26782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8pPr>
    <a:lvl9pPr marL="0" marR="0" indent="30608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96341-3C3B-4794-9A4C-EA3FB4762447}" v="1" dt="2025-07-18T13:10:54.022"/>
    <p1510:client id="{712508B3-A11A-43D9-9327-D14094A42A59}" v="4" dt="2025-07-18T13:19:45.79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Cowling" userId="5840b148-37f7-4f91-b294-fa1bac7965f9" providerId="ADAL" clId="{13890D31-E6F6-45EA-82C0-1AB10831AB64}"/>
    <pc:docChg chg="undo custSel addSld delSld modSld sldOrd">
      <pc:chgData name="Anna Cowling" userId="5840b148-37f7-4f91-b294-fa1bac7965f9" providerId="ADAL" clId="{13890D31-E6F6-45EA-82C0-1AB10831AB64}" dt="2025-06-25T14:21:28.618" v="242"/>
      <pc:docMkLst>
        <pc:docMk/>
      </pc:docMkLst>
      <pc:sldChg chg="addSp delSp modSp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0" sldId="257"/>
        </pc:sldMkLst>
        <pc:picChg chg="del">
          <ac:chgData name="Anna Cowling" userId="5840b148-37f7-4f91-b294-fa1bac7965f9" providerId="ADAL" clId="{13890D31-E6F6-45EA-82C0-1AB10831AB64}" dt="2025-06-25T12:51:28.153" v="0" actId="478"/>
          <ac:picMkLst>
            <pc:docMk/>
            <pc:sldMk cId="0" sldId="257"/>
            <ac:picMk id="3" creationId="{ACE7CA25-224C-836C-70F6-E8625CC9E90E}"/>
          </ac:picMkLst>
        </pc:pic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0" sldId="257"/>
            <ac:picMk id="5" creationId="{5C09664E-704A-F573-ECB2-FE22529C3AC6}"/>
          </ac:picMkLst>
        </pc:picChg>
        <pc:picChg chg="del">
          <ac:chgData name="Anna Cowling" userId="5840b148-37f7-4f91-b294-fa1bac7965f9" providerId="ADAL" clId="{13890D31-E6F6-45EA-82C0-1AB10831AB64}" dt="2025-06-25T13:46:18.767" v="199" actId="478"/>
          <ac:picMkLst>
            <pc:docMk/>
            <pc:sldMk cId="0" sldId="257"/>
            <ac:picMk id="9" creationId="{C849ED93-E661-8ECF-FD0D-A7AB34C907BF}"/>
          </ac:picMkLst>
        </pc:picChg>
      </pc:sldChg>
      <pc:sldChg chg="addSp modSp modTransition">
        <pc:chgData name="Anna Cowling" userId="5840b148-37f7-4f91-b294-fa1bac7965f9" providerId="ADAL" clId="{13890D31-E6F6-45EA-82C0-1AB10831AB64}" dt="2025-06-25T14:21:28.618" v="242"/>
        <pc:sldMkLst>
          <pc:docMk/>
          <pc:sldMk cId="2126174408" sldId="326"/>
        </pc:sldMkLst>
        <pc:picChg chg="add mod">
          <ac:chgData name="Anna Cowling" userId="5840b148-37f7-4f91-b294-fa1bac7965f9" providerId="ADAL" clId="{13890D31-E6F6-45EA-82C0-1AB10831AB64}" dt="2025-06-25T14:21:28.618" v="242"/>
          <ac:picMkLst>
            <pc:docMk/>
            <pc:sldMk cId="2126174408" sldId="326"/>
            <ac:picMk id="4" creationId="{748CD8F9-22E8-690A-09B9-F7E78F98EA54}"/>
          </ac:picMkLst>
        </pc:picChg>
      </pc:sldChg>
      <pc:sldChg chg="addSp delSp modSp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3641483377" sldId="327"/>
        </pc:sldMkLst>
        <pc:spChg chg="add del mod">
          <ac:chgData name="Anna Cowling" userId="5840b148-37f7-4f91-b294-fa1bac7965f9" providerId="ADAL" clId="{13890D31-E6F6-45EA-82C0-1AB10831AB64}" dt="2025-06-25T13:28:30.134" v="74" actId="478"/>
          <ac:spMkLst>
            <pc:docMk/>
            <pc:sldMk cId="3641483377" sldId="327"/>
            <ac:spMk id="3" creationId="{45787598-A69A-F697-E9A0-7A0AB0C4C779}"/>
          </ac:spMkLst>
        </pc:spChg>
        <pc:spChg chg="add mod">
          <ac:chgData name="Anna Cowling" userId="5840b148-37f7-4f91-b294-fa1bac7965f9" providerId="ADAL" clId="{13890D31-E6F6-45EA-82C0-1AB10831AB64}" dt="2025-06-25T13:28:31.395" v="75"/>
          <ac:spMkLst>
            <pc:docMk/>
            <pc:sldMk cId="3641483377" sldId="327"/>
            <ac:spMk id="4" creationId="{5E4EC0F3-5AF7-6B95-99F1-B12776DBAFE3}"/>
          </ac:spMkLst>
        </pc:spChg>
        <pc:spChg chg="del">
          <ac:chgData name="Anna Cowling" userId="5840b148-37f7-4f91-b294-fa1bac7965f9" providerId="ADAL" clId="{13890D31-E6F6-45EA-82C0-1AB10831AB64}" dt="2025-06-25T13:28:28.535" v="73" actId="478"/>
          <ac:spMkLst>
            <pc:docMk/>
            <pc:sldMk cId="3641483377" sldId="327"/>
            <ac:spMk id="7" creationId="{ED4899AF-94C0-49BA-8D4B-D083B5041A5D}"/>
          </ac:spMkLst>
        </pc:sp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3641483377" sldId="327"/>
            <ac:picMk id="10" creationId="{2D61ED29-30B2-41F7-DDDE-A1BD6E189D2F}"/>
          </ac:picMkLst>
        </pc:picChg>
        <pc:picChg chg="del">
          <ac:chgData name="Anna Cowling" userId="5840b148-37f7-4f91-b294-fa1bac7965f9" providerId="ADAL" clId="{13890D31-E6F6-45EA-82C0-1AB10831AB64}" dt="2025-06-25T13:27:33.880" v="58" actId="478"/>
          <ac:picMkLst>
            <pc:docMk/>
            <pc:sldMk cId="3641483377" sldId="327"/>
            <ac:picMk id="30" creationId="{8EC71B65-E452-FD4A-B914-EBDF0E590EBB}"/>
          </ac:picMkLst>
        </pc:picChg>
      </pc:sldChg>
      <pc:sldChg chg="addSp delSp modSp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2202845962" sldId="349"/>
        </pc:sldMkLst>
        <pc:spChg chg="del">
          <ac:chgData name="Anna Cowling" userId="5840b148-37f7-4f91-b294-fa1bac7965f9" providerId="ADAL" clId="{13890D31-E6F6-45EA-82C0-1AB10831AB64}" dt="2025-06-25T13:28:35.281" v="76" actId="478"/>
          <ac:spMkLst>
            <pc:docMk/>
            <pc:sldMk cId="2202845962" sldId="349"/>
            <ac:spMk id="4" creationId="{267C899E-BDE0-4BAE-A6D1-D78CA2011197}"/>
          </ac:spMkLst>
        </pc:spChg>
        <pc:spChg chg="add del mod">
          <ac:chgData name="Anna Cowling" userId="5840b148-37f7-4f91-b294-fa1bac7965f9" providerId="ADAL" clId="{13890D31-E6F6-45EA-82C0-1AB10831AB64}" dt="2025-06-25T13:28:36.397" v="77" actId="478"/>
          <ac:spMkLst>
            <pc:docMk/>
            <pc:sldMk cId="2202845962" sldId="349"/>
            <ac:spMk id="6" creationId="{270AE9C9-49B5-1C5A-432F-B9B8D2EF2B68}"/>
          </ac:spMkLst>
        </pc:spChg>
        <pc:spChg chg="add mod">
          <ac:chgData name="Anna Cowling" userId="5840b148-37f7-4f91-b294-fa1bac7965f9" providerId="ADAL" clId="{13890D31-E6F6-45EA-82C0-1AB10831AB64}" dt="2025-06-25T13:28:37.689" v="78"/>
          <ac:spMkLst>
            <pc:docMk/>
            <pc:sldMk cId="2202845962" sldId="349"/>
            <ac:spMk id="7" creationId="{4265CB97-771D-E7DD-4E37-3DF7679CEFF8}"/>
          </ac:spMkLst>
        </pc:sp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2202845962" sldId="349"/>
            <ac:picMk id="11" creationId="{929AF7F9-0F8E-5EFA-6343-BFA208757F32}"/>
          </ac:picMkLst>
        </pc:picChg>
        <pc:picChg chg="del">
          <ac:chgData name="Anna Cowling" userId="5840b148-37f7-4f91-b294-fa1bac7965f9" providerId="ADAL" clId="{13890D31-E6F6-45EA-82C0-1AB10831AB64}" dt="2025-06-25T13:46:26.144" v="200" actId="478"/>
          <ac:picMkLst>
            <pc:docMk/>
            <pc:sldMk cId="2202845962" sldId="349"/>
            <ac:picMk id="20" creationId="{2BDEEE6F-FD54-A38D-78DC-BB6490371EAE}"/>
          </ac:picMkLst>
        </pc:picChg>
      </pc:sldChg>
      <pc:sldChg chg="addSp delSp modSp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3527895805" sldId="350"/>
        </pc:sldMkLst>
        <pc:spChg chg="del">
          <ac:chgData name="Anna Cowling" userId="5840b148-37f7-4f91-b294-fa1bac7965f9" providerId="ADAL" clId="{13890D31-E6F6-45EA-82C0-1AB10831AB64}" dt="2025-06-25T13:28:41.262" v="79" actId="478"/>
          <ac:spMkLst>
            <pc:docMk/>
            <pc:sldMk cId="3527895805" sldId="350"/>
            <ac:spMk id="4" creationId="{B9992644-F8FA-49EE-BB46-0B7CD4B4E04F}"/>
          </ac:spMkLst>
        </pc:spChg>
        <pc:spChg chg="del">
          <ac:chgData name="Anna Cowling" userId="5840b148-37f7-4f91-b294-fa1bac7965f9" providerId="ADAL" clId="{13890D31-E6F6-45EA-82C0-1AB10831AB64}" dt="2025-06-25T12:52:41.233" v="1" actId="478"/>
          <ac:spMkLst>
            <pc:docMk/>
            <pc:sldMk cId="3527895805" sldId="350"/>
            <ac:spMk id="6" creationId="{91A8DC78-4048-43B1-A86E-4B654DA30781}"/>
          </ac:spMkLst>
        </pc:spChg>
        <pc:spChg chg="mod">
          <ac:chgData name="Anna Cowling" userId="5840b148-37f7-4f91-b294-fa1bac7965f9" providerId="ADAL" clId="{13890D31-E6F6-45EA-82C0-1AB10831AB64}" dt="2025-06-25T12:52:47.266" v="2" actId="207"/>
          <ac:spMkLst>
            <pc:docMk/>
            <pc:sldMk cId="3527895805" sldId="350"/>
            <ac:spMk id="7" creationId="{C428530C-4679-4FA9-8CD4-DAFB399BE0E4}"/>
          </ac:spMkLst>
        </pc:spChg>
        <pc:spChg chg="mod">
          <ac:chgData name="Anna Cowling" userId="5840b148-37f7-4f91-b294-fa1bac7965f9" providerId="ADAL" clId="{13890D31-E6F6-45EA-82C0-1AB10831AB64}" dt="2025-06-25T12:52:57.974" v="4" actId="2711"/>
          <ac:spMkLst>
            <pc:docMk/>
            <pc:sldMk cId="3527895805" sldId="350"/>
            <ac:spMk id="8" creationId="{9648CC2B-5C05-4702-99DD-7EA83CCC5C9A}"/>
          </ac:spMkLst>
        </pc:spChg>
        <pc:spChg chg="add del mod">
          <ac:chgData name="Anna Cowling" userId="5840b148-37f7-4f91-b294-fa1bac7965f9" providerId="ADAL" clId="{13890D31-E6F6-45EA-82C0-1AB10831AB64}" dt="2025-06-25T13:28:42.427" v="80" actId="478"/>
          <ac:spMkLst>
            <pc:docMk/>
            <pc:sldMk cId="3527895805" sldId="350"/>
            <ac:spMk id="10" creationId="{DB007428-880D-EDA4-12DB-F6C1F111B1F0}"/>
          </ac:spMkLst>
        </pc:spChg>
        <pc:spChg chg="add mod">
          <ac:chgData name="Anna Cowling" userId="5840b148-37f7-4f91-b294-fa1bac7965f9" providerId="ADAL" clId="{13890D31-E6F6-45EA-82C0-1AB10831AB64}" dt="2025-06-25T13:28:43.676" v="81"/>
          <ac:spMkLst>
            <pc:docMk/>
            <pc:sldMk cId="3527895805" sldId="350"/>
            <ac:spMk id="11" creationId="{3D3E9B96-15B5-39AD-96BC-86FF1C42C698}"/>
          </ac:spMkLst>
        </pc:spChg>
        <pc:picChg chg="del">
          <ac:chgData name="Anna Cowling" userId="5840b148-37f7-4f91-b294-fa1bac7965f9" providerId="ADAL" clId="{13890D31-E6F6-45EA-82C0-1AB10831AB64}" dt="2025-06-25T13:46:29.546" v="201" actId="478"/>
          <ac:picMkLst>
            <pc:docMk/>
            <pc:sldMk cId="3527895805" sldId="350"/>
            <ac:picMk id="3" creationId="{9E109D94-1C77-4F64-9F1D-069C4401757B}"/>
          </ac:picMkLst>
        </pc:pic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3527895805" sldId="350"/>
            <ac:picMk id="15" creationId="{0CBBAEAD-052B-2A5A-396D-98D6337BD5F6}"/>
          </ac:picMkLst>
        </pc:picChg>
      </pc:sldChg>
      <pc:sldChg chg="addSp delSp modSp mod modTransition addAnim delAnim">
        <pc:chgData name="Anna Cowling" userId="5840b148-37f7-4f91-b294-fa1bac7965f9" providerId="ADAL" clId="{13890D31-E6F6-45EA-82C0-1AB10831AB64}" dt="2025-06-25T14:02:25.251" v="229"/>
        <pc:sldMkLst>
          <pc:docMk/>
          <pc:sldMk cId="3137144176" sldId="351"/>
        </pc:sldMkLst>
        <pc:spChg chg="del">
          <ac:chgData name="Anna Cowling" userId="5840b148-37f7-4f91-b294-fa1bac7965f9" providerId="ADAL" clId="{13890D31-E6F6-45EA-82C0-1AB10831AB64}" dt="2025-06-25T13:28:47.087" v="82" actId="478"/>
          <ac:spMkLst>
            <pc:docMk/>
            <pc:sldMk cId="3137144176" sldId="351"/>
            <ac:spMk id="4" creationId="{B9992644-F8FA-49EE-BB46-0B7CD4B4E04F}"/>
          </ac:spMkLst>
        </pc:spChg>
        <pc:spChg chg="add del mod">
          <ac:chgData name="Anna Cowling" userId="5840b148-37f7-4f91-b294-fa1bac7965f9" providerId="ADAL" clId="{13890D31-E6F6-45EA-82C0-1AB10831AB64}" dt="2025-06-25T13:28:48.433" v="83" actId="478"/>
          <ac:spMkLst>
            <pc:docMk/>
            <pc:sldMk cId="3137144176" sldId="351"/>
            <ac:spMk id="5" creationId="{93C2FC3A-3EBD-721E-2B5E-F2EC5EEBE66D}"/>
          </ac:spMkLst>
        </pc:spChg>
        <pc:spChg chg="del">
          <ac:chgData name="Anna Cowling" userId="5840b148-37f7-4f91-b294-fa1bac7965f9" providerId="ADAL" clId="{13890D31-E6F6-45EA-82C0-1AB10831AB64}" dt="2025-06-25T12:53:27.975" v="11" actId="478"/>
          <ac:spMkLst>
            <pc:docMk/>
            <pc:sldMk cId="3137144176" sldId="351"/>
            <ac:spMk id="6" creationId="{91A8DC78-4048-43B1-A86E-4B654DA30781}"/>
          </ac:spMkLst>
        </pc:spChg>
        <pc:spChg chg="add mod">
          <ac:chgData name="Anna Cowling" userId="5840b148-37f7-4f91-b294-fa1bac7965f9" providerId="ADAL" clId="{13890D31-E6F6-45EA-82C0-1AB10831AB64}" dt="2025-06-25T13:28:49.703" v="84"/>
          <ac:spMkLst>
            <pc:docMk/>
            <pc:sldMk cId="3137144176" sldId="351"/>
            <ac:spMk id="8" creationId="{41F90F26-9649-974A-A4CB-B2D07C0883D4}"/>
          </ac:spMkLst>
        </pc:spChg>
        <pc:spChg chg="add del mod">
          <ac:chgData name="Anna Cowling" userId="5840b148-37f7-4f91-b294-fa1bac7965f9" providerId="ADAL" clId="{13890D31-E6F6-45EA-82C0-1AB10831AB64}" dt="2025-06-25T12:53:14.864" v="7" actId="207"/>
          <ac:spMkLst>
            <pc:docMk/>
            <pc:sldMk cId="3137144176" sldId="351"/>
            <ac:spMk id="10" creationId="{E82F2E8D-1DA9-4AD5-ACCD-8A48F557910A}"/>
          </ac:spMkLst>
        </pc:spChg>
        <pc:spChg chg="mod">
          <ac:chgData name="Anna Cowling" userId="5840b148-37f7-4f91-b294-fa1bac7965f9" providerId="ADAL" clId="{13890D31-E6F6-45EA-82C0-1AB10831AB64}" dt="2025-06-25T12:53:31.222" v="12" actId="1076"/>
          <ac:spMkLst>
            <pc:docMk/>
            <pc:sldMk cId="3137144176" sldId="351"/>
            <ac:spMk id="11" creationId="{E427275F-A5D8-4252-BF35-61B7E8D487C8}"/>
          </ac:spMkLst>
        </pc:spChg>
        <pc:picChg chg="del">
          <ac:chgData name="Anna Cowling" userId="5840b148-37f7-4f91-b294-fa1bac7965f9" providerId="ADAL" clId="{13890D31-E6F6-45EA-82C0-1AB10831AB64}" dt="2025-06-25T13:46:32.259" v="202" actId="478"/>
          <ac:picMkLst>
            <pc:docMk/>
            <pc:sldMk cId="3137144176" sldId="351"/>
            <ac:picMk id="2" creationId="{E1779EF3-FF5D-465B-9278-E2460EC27E6A}"/>
          </ac:picMkLst>
        </pc:pic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3137144176" sldId="351"/>
            <ac:picMk id="14" creationId="{BB13EB6D-B34D-81A1-B708-31581CF92F9F}"/>
          </ac:picMkLst>
        </pc:picChg>
      </pc:sldChg>
      <pc:sldChg chg="addSp delSp modSp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1205765984" sldId="352"/>
        </pc:sldMkLst>
        <pc:spChg chg="add del mod">
          <ac:chgData name="Anna Cowling" userId="5840b148-37f7-4f91-b294-fa1bac7965f9" providerId="ADAL" clId="{13890D31-E6F6-45EA-82C0-1AB10831AB64}" dt="2025-06-25T13:28:55.233" v="86" actId="478"/>
          <ac:spMkLst>
            <pc:docMk/>
            <pc:sldMk cId="1205765984" sldId="352"/>
            <ac:spMk id="3" creationId="{50D93750-5E67-C1CD-F93D-EC7DAC8ADC3B}"/>
          </ac:spMkLst>
        </pc:spChg>
        <pc:spChg chg="del">
          <ac:chgData name="Anna Cowling" userId="5840b148-37f7-4f91-b294-fa1bac7965f9" providerId="ADAL" clId="{13890D31-E6F6-45EA-82C0-1AB10831AB64}" dt="2025-06-25T13:28:54.180" v="85" actId="478"/>
          <ac:spMkLst>
            <pc:docMk/>
            <pc:sldMk cId="1205765984" sldId="352"/>
            <ac:spMk id="4" creationId="{B9992644-F8FA-49EE-BB46-0B7CD4B4E04F}"/>
          </ac:spMkLst>
        </pc:spChg>
        <pc:spChg chg="del">
          <ac:chgData name="Anna Cowling" userId="5840b148-37f7-4f91-b294-fa1bac7965f9" providerId="ADAL" clId="{13890D31-E6F6-45EA-82C0-1AB10831AB64}" dt="2025-06-25T12:53:42.209" v="13" actId="478"/>
          <ac:spMkLst>
            <pc:docMk/>
            <pc:sldMk cId="1205765984" sldId="352"/>
            <ac:spMk id="6" creationId="{91A8DC78-4048-43B1-A86E-4B654DA30781}"/>
          </ac:spMkLst>
        </pc:spChg>
        <pc:spChg chg="mod">
          <ac:chgData name="Anna Cowling" userId="5840b148-37f7-4f91-b294-fa1bac7965f9" providerId="ADAL" clId="{13890D31-E6F6-45EA-82C0-1AB10831AB64}" dt="2025-06-25T12:54:04.048" v="20" actId="207"/>
          <ac:spMkLst>
            <pc:docMk/>
            <pc:sldMk cId="1205765984" sldId="352"/>
            <ac:spMk id="7" creationId="{201A1A6B-F6AB-4252-93DE-5FB963CFBDC2}"/>
          </ac:spMkLst>
        </pc:spChg>
        <pc:spChg chg="add mod">
          <ac:chgData name="Anna Cowling" userId="5840b148-37f7-4f91-b294-fa1bac7965f9" providerId="ADAL" clId="{13890D31-E6F6-45EA-82C0-1AB10831AB64}" dt="2025-06-25T13:28:56.500" v="87"/>
          <ac:spMkLst>
            <pc:docMk/>
            <pc:sldMk cId="1205765984" sldId="352"/>
            <ac:spMk id="8" creationId="{6A482637-D848-1A48-64CD-464A10366C35}"/>
          </ac:spMkLst>
        </pc:spChg>
        <pc:spChg chg="mod">
          <ac:chgData name="Anna Cowling" userId="5840b148-37f7-4f91-b294-fa1bac7965f9" providerId="ADAL" clId="{13890D31-E6F6-45EA-82C0-1AB10831AB64}" dt="2025-06-25T12:53:59.090" v="18" actId="207"/>
          <ac:spMkLst>
            <pc:docMk/>
            <pc:sldMk cId="1205765984" sldId="352"/>
            <ac:spMk id="12" creationId="{E25A4A2E-DE9F-4C8C-A44C-3F436E272E54}"/>
          </ac:spMkLst>
        </pc:spChg>
        <pc:picChg chg="del">
          <ac:chgData name="Anna Cowling" userId="5840b148-37f7-4f91-b294-fa1bac7965f9" providerId="ADAL" clId="{13890D31-E6F6-45EA-82C0-1AB10831AB64}" dt="2025-06-25T13:46:35.692" v="203" actId="478"/>
          <ac:picMkLst>
            <pc:docMk/>
            <pc:sldMk cId="1205765984" sldId="352"/>
            <ac:picMk id="5" creationId="{77BA1B5D-115A-4E49-9CFF-47E00862BAE5}"/>
          </ac:picMkLst>
        </pc:pic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1205765984" sldId="352"/>
            <ac:picMk id="14" creationId="{FBC37AF4-FF49-728E-B591-91775D407910}"/>
          </ac:picMkLst>
        </pc:picChg>
        <pc:picChg chg="mod">
          <ac:chgData name="Anna Cowling" userId="5840b148-37f7-4f91-b294-fa1bac7965f9" providerId="ADAL" clId="{13890D31-E6F6-45EA-82C0-1AB10831AB64}" dt="2025-06-25T12:54:07.119" v="21" actId="14100"/>
          <ac:picMkLst>
            <pc:docMk/>
            <pc:sldMk cId="1205765984" sldId="352"/>
            <ac:picMk id="3074" creationId="{CF09329B-E695-D33A-DE1A-01508043335F}"/>
          </ac:picMkLst>
        </pc:picChg>
      </pc:sldChg>
      <pc:sldChg chg="del">
        <pc:chgData name="Anna Cowling" userId="5840b148-37f7-4f91-b294-fa1bac7965f9" providerId="ADAL" clId="{13890D31-E6F6-45EA-82C0-1AB10831AB64}" dt="2025-06-25T12:58:23.501" v="54" actId="2696"/>
        <pc:sldMkLst>
          <pc:docMk/>
          <pc:sldMk cId="781949939" sldId="353"/>
        </pc:sldMkLst>
      </pc:sldChg>
      <pc:sldChg chg="del">
        <pc:chgData name="Anna Cowling" userId="5840b148-37f7-4f91-b294-fa1bac7965f9" providerId="ADAL" clId="{13890D31-E6F6-45EA-82C0-1AB10831AB64}" dt="2025-06-25T12:58:21.308" v="53" actId="2696"/>
        <pc:sldMkLst>
          <pc:docMk/>
          <pc:sldMk cId="1964014197" sldId="354"/>
        </pc:sldMkLst>
      </pc:sldChg>
      <pc:sldChg chg="del">
        <pc:chgData name="Anna Cowling" userId="5840b148-37f7-4f91-b294-fa1bac7965f9" providerId="ADAL" clId="{13890D31-E6F6-45EA-82C0-1AB10831AB64}" dt="2025-06-25T12:55:45.352" v="37" actId="2696"/>
        <pc:sldMkLst>
          <pc:docMk/>
          <pc:sldMk cId="2101399546" sldId="356"/>
        </pc:sldMkLst>
      </pc:sldChg>
      <pc:sldChg chg="del">
        <pc:chgData name="Anna Cowling" userId="5840b148-37f7-4f91-b294-fa1bac7965f9" providerId="ADAL" clId="{13890D31-E6F6-45EA-82C0-1AB10831AB64}" dt="2025-06-25T12:57:08.760" v="42" actId="2696"/>
        <pc:sldMkLst>
          <pc:docMk/>
          <pc:sldMk cId="1828975084" sldId="357"/>
        </pc:sldMkLst>
      </pc:sldChg>
      <pc:sldChg chg="del">
        <pc:chgData name="Anna Cowling" userId="5840b148-37f7-4f91-b294-fa1bac7965f9" providerId="ADAL" clId="{13890D31-E6F6-45EA-82C0-1AB10831AB64}" dt="2025-06-25T12:58:26.468" v="55" actId="2696"/>
        <pc:sldMkLst>
          <pc:docMk/>
          <pc:sldMk cId="449790155" sldId="359"/>
        </pc:sldMkLst>
      </pc:sldChg>
      <pc:sldChg chg="del">
        <pc:chgData name="Anna Cowling" userId="5840b148-37f7-4f91-b294-fa1bac7965f9" providerId="ADAL" clId="{13890D31-E6F6-45EA-82C0-1AB10831AB64}" dt="2025-06-25T12:58:30.531" v="56" actId="2696"/>
        <pc:sldMkLst>
          <pc:docMk/>
          <pc:sldMk cId="2249255886" sldId="360"/>
        </pc:sldMkLst>
      </pc:sldChg>
      <pc:sldChg chg="del">
        <pc:chgData name="Anna Cowling" userId="5840b148-37f7-4f91-b294-fa1bac7965f9" providerId="ADAL" clId="{13890D31-E6F6-45EA-82C0-1AB10831AB64}" dt="2025-06-25T12:58:32.472" v="57" actId="2696"/>
        <pc:sldMkLst>
          <pc:docMk/>
          <pc:sldMk cId="2947267196" sldId="361"/>
        </pc:sldMkLst>
      </pc:sldChg>
      <pc:sldChg chg="del">
        <pc:chgData name="Anna Cowling" userId="5840b148-37f7-4f91-b294-fa1bac7965f9" providerId="ADAL" clId="{13890D31-E6F6-45EA-82C0-1AB10831AB64}" dt="2025-06-25T12:55:43.311" v="36" actId="2696"/>
        <pc:sldMkLst>
          <pc:docMk/>
          <pc:sldMk cId="104927979" sldId="363"/>
        </pc:sldMkLst>
      </pc:sldChg>
      <pc:sldChg chg="del">
        <pc:chgData name="Anna Cowling" userId="5840b148-37f7-4f91-b294-fa1bac7965f9" providerId="ADAL" clId="{13890D31-E6F6-45EA-82C0-1AB10831AB64}" dt="2025-06-25T12:58:19.227" v="52" actId="2696"/>
        <pc:sldMkLst>
          <pc:docMk/>
          <pc:sldMk cId="556313462" sldId="364"/>
        </pc:sldMkLst>
      </pc:sldChg>
      <pc:sldChg chg="del">
        <pc:chgData name="Anna Cowling" userId="5840b148-37f7-4f91-b294-fa1bac7965f9" providerId="ADAL" clId="{13890D31-E6F6-45EA-82C0-1AB10831AB64}" dt="2025-06-25T12:57:10.645" v="43" actId="2696"/>
        <pc:sldMkLst>
          <pc:docMk/>
          <pc:sldMk cId="3977237024" sldId="366"/>
        </pc:sldMkLst>
      </pc:sldChg>
      <pc:sldChg chg="del">
        <pc:chgData name="Anna Cowling" userId="5840b148-37f7-4f91-b294-fa1bac7965f9" providerId="ADAL" clId="{13890D31-E6F6-45EA-82C0-1AB10831AB64}" dt="2025-06-25T12:57:12.835" v="44" actId="2696"/>
        <pc:sldMkLst>
          <pc:docMk/>
          <pc:sldMk cId="1990913615" sldId="367"/>
        </pc:sldMkLst>
      </pc:sldChg>
      <pc:sldChg chg="addSp modSp add modTransition">
        <pc:chgData name="Anna Cowling" userId="5840b148-37f7-4f91-b294-fa1bac7965f9" providerId="ADAL" clId="{13890D31-E6F6-45EA-82C0-1AB10831AB64}" dt="2025-06-25T14:08:08.689" v="231"/>
        <pc:sldMkLst>
          <pc:docMk/>
          <pc:sldMk cId="1189311097" sldId="368"/>
        </pc:sldMkLst>
        <pc:picChg chg="add mod">
          <ac:chgData name="Anna Cowling" userId="5840b148-37f7-4f91-b294-fa1bac7965f9" providerId="ADAL" clId="{13890D31-E6F6-45EA-82C0-1AB10831AB64}" dt="2025-06-25T14:08:08.689" v="231"/>
          <ac:picMkLst>
            <pc:docMk/>
            <pc:sldMk cId="1189311097" sldId="368"/>
            <ac:picMk id="6" creationId="{0E97564B-2A7C-E452-801E-207FBA8F49E1}"/>
          </ac:picMkLst>
        </pc:picChg>
      </pc:sldChg>
      <pc:sldChg chg="del">
        <pc:chgData name="Anna Cowling" userId="5840b148-37f7-4f91-b294-fa1bac7965f9" providerId="ADAL" clId="{13890D31-E6F6-45EA-82C0-1AB10831AB64}" dt="2025-06-25T12:57:15.515" v="45" actId="2696"/>
        <pc:sldMkLst>
          <pc:docMk/>
          <pc:sldMk cId="962147571" sldId="369"/>
        </pc:sldMkLst>
      </pc:sldChg>
      <pc:sldChg chg="addSp modSp add modTransition">
        <pc:chgData name="Anna Cowling" userId="5840b148-37f7-4f91-b294-fa1bac7965f9" providerId="ADAL" clId="{13890D31-E6F6-45EA-82C0-1AB10831AB64}" dt="2025-06-25T14:13:30.851" v="235"/>
        <pc:sldMkLst>
          <pc:docMk/>
          <pc:sldMk cId="1754594109" sldId="369"/>
        </pc:sldMkLst>
        <pc:picChg chg="add mod">
          <ac:chgData name="Anna Cowling" userId="5840b148-37f7-4f91-b294-fa1bac7965f9" providerId="ADAL" clId="{13890D31-E6F6-45EA-82C0-1AB10831AB64}" dt="2025-06-25T14:13:30.851" v="235"/>
          <ac:picMkLst>
            <pc:docMk/>
            <pc:sldMk cId="1754594109" sldId="369"/>
            <ac:picMk id="9" creationId="{E6E2EC71-47D3-F39F-F603-5F1E1D2BCC5A}"/>
          </ac:picMkLst>
        </pc:picChg>
      </pc:sldChg>
      <pc:sldChg chg="addSp delSp modSp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814408208" sldId="370"/>
        </pc:sldMkLst>
        <pc:spChg chg="add del mod">
          <ac:chgData name="Anna Cowling" userId="5840b148-37f7-4f91-b294-fa1bac7965f9" providerId="ADAL" clId="{13890D31-E6F6-45EA-82C0-1AB10831AB64}" dt="2025-06-25T13:29:07.360" v="92" actId="478"/>
          <ac:spMkLst>
            <pc:docMk/>
            <pc:sldMk cId="814408208" sldId="370"/>
            <ac:spMk id="3" creationId="{AFF3CC9A-8944-FB3A-AB92-E6252A80F4C9}"/>
          </ac:spMkLst>
        </pc:spChg>
        <pc:spChg chg="del">
          <ac:chgData name="Anna Cowling" userId="5840b148-37f7-4f91-b294-fa1bac7965f9" providerId="ADAL" clId="{13890D31-E6F6-45EA-82C0-1AB10831AB64}" dt="2025-06-25T13:29:06.003" v="91" actId="478"/>
          <ac:spMkLst>
            <pc:docMk/>
            <pc:sldMk cId="814408208" sldId="370"/>
            <ac:spMk id="4" creationId="{B9992644-F8FA-49EE-BB46-0B7CD4B4E04F}"/>
          </ac:spMkLst>
        </pc:spChg>
        <pc:spChg chg="add mod">
          <ac:chgData name="Anna Cowling" userId="5840b148-37f7-4f91-b294-fa1bac7965f9" providerId="ADAL" clId="{13890D31-E6F6-45EA-82C0-1AB10831AB64}" dt="2025-06-25T13:29:08.512" v="93"/>
          <ac:spMkLst>
            <pc:docMk/>
            <pc:sldMk cId="814408208" sldId="370"/>
            <ac:spMk id="5" creationId="{F167825A-0674-740F-C88B-CF1FD18FB708}"/>
          </ac:spMkLst>
        </pc:spChg>
        <pc:spChg chg="del">
          <ac:chgData name="Anna Cowling" userId="5840b148-37f7-4f91-b294-fa1bac7965f9" providerId="ADAL" clId="{13890D31-E6F6-45EA-82C0-1AB10831AB64}" dt="2025-06-25T12:55:13.010" v="32" actId="478"/>
          <ac:spMkLst>
            <pc:docMk/>
            <pc:sldMk cId="814408208" sldId="370"/>
            <ac:spMk id="6" creationId="{91A8DC78-4048-43B1-A86E-4B654DA30781}"/>
          </ac:spMkLst>
        </pc:spChg>
        <pc:spChg chg="mod">
          <ac:chgData name="Anna Cowling" userId="5840b148-37f7-4f91-b294-fa1bac7965f9" providerId="ADAL" clId="{13890D31-E6F6-45EA-82C0-1AB10831AB64}" dt="2025-06-25T12:55:16.714" v="33" actId="207"/>
          <ac:spMkLst>
            <pc:docMk/>
            <pc:sldMk cId="814408208" sldId="370"/>
            <ac:spMk id="10" creationId="{E82F2E8D-1DA9-4AD5-ACCD-8A48F557910A}"/>
          </ac:spMkLst>
        </pc:spChg>
        <pc:spChg chg="mod">
          <ac:chgData name="Anna Cowling" userId="5840b148-37f7-4f91-b294-fa1bac7965f9" providerId="ADAL" clId="{13890D31-E6F6-45EA-82C0-1AB10831AB64}" dt="2025-06-25T12:55:19.905" v="34" actId="207"/>
          <ac:spMkLst>
            <pc:docMk/>
            <pc:sldMk cId="814408208" sldId="370"/>
            <ac:spMk id="11" creationId="{E427275F-A5D8-4252-BF35-61B7E8D487C8}"/>
          </ac:spMkLst>
        </pc:sp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814408208" sldId="370"/>
            <ac:picMk id="13" creationId="{E2594119-5D4B-6F8C-18C8-9D0A971816EE}"/>
          </ac:picMkLst>
        </pc:picChg>
      </pc:sldChg>
      <pc:sldChg chg="addSp delSp modSp add mod modTransition delAnim">
        <pc:chgData name="Anna Cowling" userId="5840b148-37f7-4f91-b294-fa1bac7965f9" providerId="ADAL" clId="{13890D31-E6F6-45EA-82C0-1AB10831AB64}" dt="2025-06-25T14:02:25.251" v="229"/>
        <pc:sldMkLst>
          <pc:docMk/>
          <pc:sldMk cId="2468467924" sldId="371"/>
        </pc:sldMkLst>
        <pc:spChg chg="add del mod">
          <ac:chgData name="Anna Cowling" userId="5840b148-37f7-4f91-b294-fa1bac7965f9" providerId="ADAL" clId="{13890D31-E6F6-45EA-82C0-1AB10831AB64}" dt="2025-06-25T13:29:01.402" v="89" actId="478"/>
          <ac:spMkLst>
            <pc:docMk/>
            <pc:sldMk cId="2468467924" sldId="371"/>
            <ac:spMk id="3" creationId="{864FBD27-B225-ACA2-C343-FD94666C4DC7}"/>
          </ac:spMkLst>
        </pc:spChg>
        <pc:spChg chg="del">
          <ac:chgData name="Anna Cowling" userId="5840b148-37f7-4f91-b294-fa1bac7965f9" providerId="ADAL" clId="{13890D31-E6F6-45EA-82C0-1AB10831AB64}" dt="2025-06-25T13:28:59.893" v="88" actId="478"/>
          <ac:spMkLst>
            <pc:docMk/>
            <pc:sldMk cId="2468467924" sldId="371"/>
            <ac:spMk id="4" creationId="{B9992644-F8FA-49EE-BB46-0B7CD4B4E04F}"/>
          </ac:spMkLst>
        </pc:spChg>
        <pc:spChg chg="add mod">
          <ac:chgData name="Anna Cowling" userId="5840b148-37f7-4f91-b294-fa1bac7965f9" providerId="ADAL" clId="{13890D31-E6F6-45EA-82C0-1AB10831AB64}" dt="2025-06-25T13:29:02.615" v="90"/>
          <ac:spMkLst>
            <pc:docMk/>
            <pc:sldMk cId="2468467924" sldId="371"/>
            <ac:spMk id="6" creationId="{17559606-2B0F-4E88-E44D-BB6166F3BA69}"/>
          </ac:spMkLst>
        </pc:spChg>
        <pc:spChg chg="mod">
          <ac:chgData name="Anna Cowling" userId="5840b148-37f7-4f91-b294-fa1bac7965f9" providerId="ADAL" clId="{13890D31-E6F6-45EA-82C0-1AB10831AB64}" dt="2025-06-25T12:54:25.996" v="26" actId="20577"/>
          <ac:spMkLst>
            <pc:docMk/>
            <pc:sldMk cId="2468467924" sldId="371"/>
            <ac:spMk id="12" creationId="{E25A4A2E-DE9F-4C8C-A44C-3F436E272E54}"/>
          </ac:spMkLst>
        </pc:spChg>
        <pc:picChg chg="del">
          <ac:chgData name="Anna Cowling" userId="5840b148-37f7-4f91-b294-fa1bac7965f9" providerId="ADAL" clId="{13890D31-E6F6-45EA-82C0-1AB10831AB64}" dt="2025-06-25T13:46:38.397" v="204" actId="478"/>
          <ac:picMkLst>
            <pc:docMk/>
            <pc:sldMk cId="2468467924" sldId="371"/>
            <ac:picMk id="5" creationId="{77BA1B5D-115A-4E49-9CFF-47E00862BAE5}"/>
          </ac:picMkLst>
        </pc:pic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2468467924" sldId="371"/>
            <ac:picMk id="13" creationId="{3AA27B88-82B9-E352-E6C5-BBD02F905907}"/>
          </ac:picMkLst>
        </pc:picChg>
        <pc:picChg chg="add mod">
          <ac:chgData name="Anna Cowling" userId="5840b148-37f7-4f91-b294-fa1bac7965f9" providerId="ADAL" clId="{13890D31-E6F6-45EA-82C0-1AB10831AB64}" dt="2025-06-25T12:54:39.054" v="31" actId="1076"/>
          <ac:picMkLst>
            <pc:docMk/>
            <pc:sldMk cId="2468467924" sldId="371"/>
            <ac:picMk id="1026" creationId="{4362AD65-DC6B-DA30-D59A-898D8E7C2CC3}"/>
          </ac:picMkLst>
        </pc:picChg>
        <pc:picChg chg="del">
          <ac:chgData name="Anna Cowling" userId="5840b148-37f7-4f91-b294-fa1bac7965f9" providerId="ADAL" clId="{13890D31-E6F6-45EA-82C0-1AB10831AB64}" dt="2025-06-25T12:54:28.732" v="27" actId="478"/>
          <ac:picMkLst>
            <pc:docMk/>
            <pc:sldMk cId="2468467924" sldId="371"/>
            <ac:picMk id="3074" creationId="{CF09329B-E695-D33A-DE1A-01508043335F}"/>
          </ac:picMkLst>
        </pc:picChg>
      </pc:sldChg>
      <pc:sldChg chg="addSp modSp add modTransition">
        <pc:chgData name="Anna Cowling" userId="5840b148-37f7-4f91-b294-fa1bac7965f9" providerId="ADAL" clId="{13890D31-E6F6-45EA-82C0-1AB10831AB64}" dt="2025-06-25T14:02:25.251" v="229"/>
        <pc:sldMkLst>
          <pc:docMk/>
          <pc:sldMk cId="465889425" sldId="372"/>
        </pc:sldMkLst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465889425" sldId="372"/>
            <ac:picMk id="7" creationId="{1EDBE91F-22FB-560A-D2A1-2B754102022E}"/>
          </ac:picMkLst>
        </pc:picChg>
      </pc:sldChg>
      <pc:sldChg chg="add del ord">
        <pc:chgData name="Anna Cowling" userId="5840b148-37f7-4f91-b294-fa1bac7965f9" providerId="ADAL" clId="{13890D31-E6F6-45EA-82C0-1AB10831AB64}" dt="2025-06-25T13:37:23.434" v="151" actId="2696"/>
        <pc:sldMkLst>
          <pc:docMk/>
          <pc:sldMk cId="29500267" sldId="373"/>
        </pc:sldMkLst>
      </pc:sldChg>
      <pc:sldChg chg="addSp modSp add modTransition">
        <pc:chgData name="Anna Cowling" userId="5840b148-37f7-4f91-b294-fa1bac7965f9" providerId="ADAL" clId="{13890D31-E6F6-45EA-82C0-1AB10831AB64}" dt="2025-06-25T14:08:08.689" v="231"/>
        <pc:sldMkLst>
          <pc:docMk/>
          <pc:sldMk cId="2424646263" sldId="374"/>
        </pc:sldMkLst>
        <pc:picChg chg="add mod">
          <ac:chgData name="Anna Cowling" userId="5840b148-37f7-4f91-b294-fa1bac7965f9" providerId="ADAL" clId="{13890D31-E6F6-45EA-82C0-1AB10831AB64}" dt="2025-06-25T14:08:08.689" v="231"/>
          <ac:picMkLst>
            <pc:docMk/>
            <pc:sldMk cId="2424646263" sldId="374"/>
            <ac:picMk id="7" creationId="{B9D3C25E-209E-740D-91F1-6C2684A005AE}"/>
          </ac:picMkLst>
        </pc:picChg>
      </pc:sldChg>
      <pc:sldChg chg="addSp delSp modSp add modTransition modAnim">
        <pc:chgData name="Anna Cowling" userId="5840b148-37f7-4f91-b294-fa1bac7965f9" providerId="ADAL" clId="{13890D31-E6F6-45EA-82C0-1AB10831AB64}" dt="2025-06-25T14:12:01.670" v="233"/>
        <pc:sldMkLst>
          <pc:docMk/>
          <pc:sldMk cId="1757309010" sldId="375"/>
        </pc:sldMkLst>
        <pc:picChg chg="add del mod">
          <ac:chgData name="Anna Cowling" userId="5840b148-37f7-4f91-b294-fa1bac7965f9" providerId="ADAL" clId="{13890D31-E6F6-45EA-82C0-1AB10831AB64}" dt="2025-06-25T14:08:17.926" v="232"/>
          <ac:picMkLst>
            <pc:docMk/>
            <pc:sldMk cId="1757309010" sldId="375"/>
            <ac:picMk id="6" creationId="{E085A3C8-BB98-46DC-1C5D-18728E191DB6}"/>
          </ac:picMkLst>
        </pc:picChg>
        <pc:picChg chg="add mod">
          <ac:chgData name="Anna Cowling" userId="5840b148-37f7-4f91-b294-fa1bac7965f9" providerId="ADAL" clId="{13890D31-E6F6-45EA-82C0-1AB10831AB64}" dt="2025-06-25T14:12:01.670" v="233"/>
          <ac:picMkLst>
            <pc:docMk/>
            <pc:sldMk cId="1757309010" sldId="375"/>
            <ac:picMk id="12" creationId="{D2D3EAD4-2602-E1BA-AF64-71A427F6B6C9}"/>
          </ac:picMkLst>
        </pc:picChg>
      </pc:sldChg>
      <pc:sldChg chg="addSp delSp modSp add modTransition modAnim">
        <pc:chgData name="Anna Cowling" userId="5840b148-37f7-4f91-b294-fa1bac7965f9" providerId="ADAL" clId="{13890D31-E6F6-45EA-82C0-1AB10831AB64}" dt="2025-06-25T14:13:30.851" v="235"/>
        <pc:sldMkLst>
          <pc:docMk/>
          <pc:sldMk cId="2957193934" sldId="376"/>
        </pc:sldMkLst>
        <pc:picChg chg="add del mod">
          <ac:chgData name="Anna Cowling" userId="5840b148-37f7-4f91-b294-fa1bac7965f9" providerId="ADAL" clId="{13890D31-E6F6-45EA-82C0-1AB10831AB64}" dt="2025-06-25T14:12:09.783" v="234"/>
          <ac:picMkLst>
            <pc:docMk/>
            <pc:sldMk cId="2957193934" sldId="376"/>
            <ac:picMk id="10" creationId="{2E4C7597-F68D-D5A9-5A00-F224B4AE53A5}"/>
          </ac:picMkLst>
        </pc:picChg>
        <pc:picChg chg="add mod">
          <ac:chgData name="Anna Cowling" userId="5840b148-37f7-4f91-b294-fa1bac7965f9" providerId="ADAL" clId="{13890D31-E6F6-45EA-82C0-1AB10831AB64}" dt="2025-06-25T14:13:30.851" v="235"/>
          <ac:picMkLst>
            <pc:docMk/>
            <pc:sldMk cId="2957193934" sldId="376"/>
            <ac:picMk id="15" creationId="{27430ACA-E21B-7808-3144-2F3828AE84D7}"/>
          </ac:picMkLst>
        </pc:picChg>
      </pc:sldChg>
      <pc:sldChg chg="addSp modSp add modTransition">
        <pc:chgData name="Anna Cowling" userId="5840b148-37f7-4f91-b294-fa1bac7965f9" providerId="ADAL" clId="{13890D31-E6F6-45EA-82C0-1AB10831AB64}" dt="2025-06-25T14:13:30.851" v="235"/>
        <pc:sldMkLst>
          <pc:docMk/>
          <pc:sldMk cId="2376964822" sldId="377"/>
        </pc:sldMkLst>
        <pc:picChg chg="add mod">
          <ac:chgData name="Anna Cowling" userId="5840b148-37f7-4f91-b294-fa1bac7965f9" providerId="ADAL" clId="{13890D31-E6F6-45EA-82C0-1AB10831AB64}" dt="2025-06-25T14:13:30.851" v="235"/>
          <ac:picMkLst>
            <pc:docMk/>
            <pc:sldMk cId="2376964822" sldId="377"/>
            <ac:picMk id="10" creationId="{72B55DE2-9F65-25CC-C571-92B6B6A49506}"/>
          </ac:picMkLst>
        </pc:picChg>
      </pc:sldChg>
      <pc:sldChg chg="addSp modSp add modTransition">
        <pc:chgData name="Anna Cowling" userId="5840b148-37f7-4f91-b294-fa1bac7965f9" providerId="ADAL" clId="{13890D31-E6F6-45EA-82C0-1AB10831AB64}" dt="2025-06-25T14:17:48.110" v="240"/>
        <pc:sldMkLst>
          <pc:docMk/>
          <pc:sldMk cId="987592606" sldId="378"/>
        </pc:sldMkLst>
        <pc:picChg chg="add mod">
          <ac:chgData name="Anna Cowling" userId="5840b148-37f7-4f91-b294-fa1bac7965f9" providerId="ADAL" clId="{13890D31-E6F6-45EA-82C0-1AB10831AB64}" dt="2025-06-25T14:17:48.110" v="240"/>
          <ac:picMkLst>
            <pc:docMk/>
            <pc:sldMk cId="987592606" sldId="378"/>
            <ac:picMk id="13" creationId="{8C92EEDF-AAC3-0D66-9513-22A9255AC959}"/>
          </ac:picMkLst>
        </pc:picChg>
      </pc:sldChg>
      <pc:sldChg chg="addSp delSp modSp add modTransition modAnim">
        <pc:chgData name="Anna Cowling" userId="5840b148-37f7-4f91-b294-fa1bac7965f9" providerId="ADAL" clId="{13890D31-E6F6-45EA-82C0-1AB10831AB64}" dt="2025-06-25T14:21:28.618" v="242"/>
        <pc:sldMkLst>
          <pc:docMk/>
          <pc:sldMk cId="780171545" sldId="379"/>
        </pc:sldMkLst>
        <pc:picChg chg="add del mod">
          <ac:chgData name="Anna Cowling" userId="5840b148-37f7-4f91-b294-fa1bac7965f9" providerId="ADAL" clId="{13890D31-E6F6-45EA-82C0-1AB10831AB64}" dt="2025-06-25T14:17:54.210" v="241"/>
          <ac:picMkLst>
            <pc:docMk/>
            <pc:sldMk cId="780171545" sldId="379"/>
            <ac:picMk id="6" creationId="{FCCAE258-2E99-BF01-F10C-43081FB7D5BB}"/>
          </ac:picMkLst>
        </pc:picChg>
        <pc:picChg chg="add mod">
          <ac:chgData name="Anna Cowling" userId="5840b148-37f7-4f91-b294-fa1bac7965f9" providerId="ADAL" clId="{13890D31-E6F6-45EA-82C0-1AB10831AB64}" dt="2025-06-25T14:21:28.618" v="242"/>
          <ac:picMkLst>
            <pc:docMk/>
            <pc:sldMk cId="780171545" sldId="379"/>
            <ac:picMk id="11" creationId="{59541918-6623-F26E-4E99-3D3DF481979A}"/>
          </ac:picMkLst>
        </pc:picChg>
      </pc:sldChg>
      <pc:sldChg chg="addSp modSp add modTransition">
        <pc:chgData name="Anna Cowling" userId="5840b148-37f7-4f91-b294-fa1bac7965f9" providerId="ADAL" clId="{13890D31-E6F6-45EA-82C0-1AB10831AB64}" dt="2025-06-25T14:21:28.618" v="242"/>
        <pc:sldMkLst>
          <pc:docMk/>
          <pc:sldMk cId="2361642528" sldId="380"/>
        </pc:sldMkLst>
        <pc:picChg chg="add mod">
          <ac:chgData name="Anna Cowling" userId="5840b148-37f7-4f91-b294-fa1bac7965f9" providerId="ADAL" clId="{13890D31-E6F6-45EA-82C0-1AB10831AB64}" dt="2025-06-25T14:21:28.618" v="242"/>
          <ac:picMkLst>
            <pc:docMk/>
            <pc:sldMk cId="2361642528" sldId="380"/>
            <ac:picMk id="10" creationId="{B675C2A3-167A-9C36-7317-C9B98BD7DC36}"/>
          </ac:picMkLst>
        </pc:picChg>
      </pc:sldChg>
      <pc:sldChg chg="addSp modSp add modTransition">
        <pc:chgData name="Anna Cowling" userId="5840b148-37f7-4f91-b294-fa1bac7965f9" providerId="ADAL" clId="{13890D31-E6F6-45EA-82C0-1AB10831AB64}" dt="2025-06-25T14:02:25.251" v="229"/>
        <pc:sldMkLst>
          <pc:docMk/>
          <pc:sldMk cId="551968661" sldId="381"/>
        </pc:sldMkLst>
        <pc:spChg chg="mod">
          <ac:chgData name="Anna Cowling" userId="5840b148-37f7-4f91-b294-fa1bac7965f9" providerId="ADAL" clId="{13890D31-E6F6-45EA-82C0-1AB10831AB64}" dt="2025-06-25T13:28:11.402" v="72" actId="20577"/>
          <ac:spMkLst>
            <pc:docMk/>
            <pc:sldMk cId="551968661" sldId="381"/>
            <ac:spMk id="2" creationId="{74CDE6E1-0707-FFBD-467A-3EAD09850931}"/>
          </ac:spMkLst>
        </pc:sp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551968661" sldId="381"/>
            <ac:picMk id="7" creationId="{111C669A-9BB9-86F0-8818-DE1C47ECA026}"/>
          </ac:picMkLst>
        </pc:picChg>
      </pc:sldChg>
      <pc:sldChg chg="addSp modSp add modTransition">
        <pc:chgData name="Anna Cowling" userId="5840b148-37f7-4f91-b294-fa1bac7965f9" providerId="ADAL" clId="{13890D31-E6F6-45EA-82C0-1AB10831AB64}" dt="2025-06-25T14:02:25.251" v="229"/>
        <pc:sldMkLst>
          <pc:docMk/>
          <pc:sldMk cId="3075852885" sldId="382"/>
        </pc:sldMkLst>
        <pc:spChg chg="mod">
          <ac:chgData name="Anna Cowling" userId="5840b148-37f7-4f91-b294-fa1bac7965f9" providerId="ADAL" clId="{13890D31-E6F6-45EA-82C0-1AB10831AB64}" dt="2025-06-25T13:34:22.891" v="118" actId="20577"/>
          <ac:spMkLst>
            <pc:docMk/>
            <pc:sldMk cId="3075852885" sldId="382"/>
            <ac:spMk id="2" creationId="{55B6A8F4-55C8-F16C-07D2-7823BF99906E}"/>
          </ac:spMkLst>
        </pc:spChg>
        <pc:picChg chg="add mod">
          <ac:chgData name="Anna Cowling" userId="5840b148-37f7-4f91-b294-fa1bac7965f9" providerId="ADAL" clId="{13890D31-E6F6-45EA-82C0-1AB10831AB64}" dt="2025-06-25T14:02:25.251" v="229"/>
          <ac:picMkLst>
            <pc:docMk/>
            <pc:sldMk cId="3075852885" sldId="382"/>
            <ac:picMk id="7" creationId="{224DED3E-B613-6B08-1D79-B0D0DFE48B2F}"/>
          </ac:picMkLst>
        </pc:picChg>
      </pc:sldChg>
      <pc:sldChg chg="addSp delSp modSp add mod modTransition modAnim">
        <pc:chgData name="Anna Cowling" userId="5840b148-37f7-4f91-b294-fa1bac7965f9" providerId="ADAL" clId="{13890D31-E6F6-45EA-82C0-1AB10831AB64}" dt="2025-06-25T14:08:08.689" v="231"/>
        <pc:sldMkLst>
          <pc:docMk/>
          <pc:sldMk cId="3589120893" sldId="383"/>
        </pc:sldMkLst>
        <pc:spChg chg="mod">
          <ac:chgData name="Anna Cowling" userId="5840b148-37f7-4f91-b294-fa1bac7965f9" providerId="ADAL" clId="{13890D31-E6F6-45EA-82C0-1AB10831AB64}" dt="2025-06-25T13:48:52.333" v="210" actId="1076"/>
          <ac:spMkLst>
            <pc:docMk/>
            <pc:sldMk cId="3589120893" sldId="383"/>
            <ac:spMk id="2" creationId="{8EA1522B-DE91-B73C-8BDC-BC12C33A10B5}"/>
          </ac:spMkLst>
        </pc:spChg>
        <pc:picChg chg="del">
          <ac:chgData name="Anna Cowling" userId="5840b148-37f7-4f91-b294-fa1bac7965f9" providerId="ADAL" clId="{13890D31-E6F6-45EA-82C0-1AB10831AB64}" dt="2025-06-25T13:35:48.767" v="120" actId="478"/>
          <ac:picMkLst>
            <pc:docMk/>
            <pc:sldMk cId="3589120893" sldId="383"/>
            <ac:picMk id="3" creationId="{894C2103-7F24-CF2D-A82C-0494C59FCFF9}"/>
          </ac:picMkLst>
        </pc:picChg>
        <pc:picChg chg="add mod">
          <ac:chgData name="Anna Cowling" userId="5840b148-37f7-4f91-b294-fa1bac7965f9" providerId="ADAL" clId="{13890D31-E6F6-45EA-82C0-1AB10831AB64}" dt="2025-06-25T13:48:55.140" v="211" actId="1076"/>
          <ac:picMkLst>
            <pc:docMk/>
            <pc:sldMk cId="3589120893" sldId="383"/>
            <ac:picMk id="6" creationId="{BCBD2C0D-4329-3F59-1ADE-E2B14A8EDA34}"/>
          </ac:picMkLst>
        </pc:picChg>
        <pc:picChg chg="add del mod">
          <ac:chgData name="Anna Cowling" userId="5840b148-37f7-4f91-b294-fa1bac7965f9" providerId="ADAL" clId="{13890D31-E6F6-45EA-82C0-1AB10831AB64}" dt="2025-06-25T14:02:33.445" v="230"/>
          <ac:picMkLst>
            <pc:docMk/>
            <pc:sldMk cId="3589120893" sldId="383"/>
            <ac:picMk id="9" creationId="{5377296A-A81D-A4E9-EA2D-D6DF10295C91}"/>
          </ac:picMkLst>
        </pc:picChg>
        <pc:picChg chg="add mod">
          <ac:chgData name="Anna Cowling" userId="5840b148-37f7-4f91-b294-fa1bac7965f9" providerId="ADAL" clId="{13890D31-E6F6-45EA-82C0-1AB10831AB64}" dt="2025-06-25T14:08:08.689" v="231"/>
          <ac:picMkLst>
            <pc:docMk/>
            <pc:sldMk cId="3589120893" sldId="383"/>
            <ac:picMk id="13" creationId="{92AD9691-074F-B75B-028D-7A4948380740}"/>
          </ac:picMkLst>
        </pc:picChg>
      </pc:sldChg>
      <pc:sldChg chg="addSp modSp add mod modTransition">
        <pc:chgData name="Anna Cowling" userId="5840b148-37f7-4f91-b294-fa1bac7965f9" providerId="ADAL" clId="{13890D31-E6F6-45EA-82C0-1AB10831AB64}" dt="2025-06-25T14:08:08.689" v="231"/>
        <pc:sldMkLst>
          <pc:docMk/>
          <pc:sldMk cId="1357079583" sldId="384"/>
        </pc:sldMkLst>
        <pc:spChg chg="mod">
          <ac:chgData name="Anna Cowling" userId="5840b148-37f7-4f91-b294-fa1bac7965f9" providerId="ADAL" clId="{13890D31-E6F6-45EA-82C0-1AB10831AB64}" dt="2025-06-25T13:50:02.981" v="222" actId="1076"/>
          <ac:spMkLst>
            <pc:docMk/>
            <pc:sldMk cId="1357079583" sldId="384"/>
            <ac:spMk id="2" creationId="{AC182289-A909-F27A-B9DB-C73B2E3B3C09}"/>
          </ac:spMkLst>
        </pc:spChg>
        <pc:picChg chg="add mod">
          <ac:chgData name="Anna Cowling" userId="5840b148-37f7-4f91-b294-fa1bac7965f9" providerId="ADAL" clId="{13890D31-E6F6-45EA-82C0-1AB10831AB64}" dt="2025-06-25T13:49:58.581" v="221" actId="1076"/>
          <ac:picMkLst>
            <pc:docMk/>
            <pc:sldMk cId="1357079583" sldId="384"/>
            <ac:picMk id="4" creationId="{C6D41048-72BB-9705-E0F0-4EBE32347F29}"/>
          </ac:picMkLst>
        </pc:picChg>
        <pc:picChg chg="add mod">
          <ac:chgData name="Anna Cowling" userId="5840b148-37f7-4f91-b294-fa1bac7965f9" providerId="ADAL" clId="{13890D31-E6F6-45EA-82C0-1AB10831AB64}" dt="2025-06-25T14:08:08.689" v="231"/>
          <ac:picMkLst>
            <pc:docMk/>
            <pc:sldMk cId="1357079583" sldId="384"/>
            <ac:picMk id="11" creationId="{56E7B4E1-56CE-8AD3-3C4E-67FA4C2F555D}"/>
          </ac:picMkLst>
        </pc:picChg>
      </pc:sldChg>
      <pc:sldChg chg="addSp modSp add mod modTransition">
        <pc:chgData name="Anna Cowling" userId="5840b148-37f7-4f91-b294-fa1bac7965f9" providerId="ADAL" clId="{13890D31-E6F6-45EA-82C0-1AB10831AB64}" dt="2025-06-25T14:08:08.689" v="231"/>
        <pc:sldMkLst>
          <pc:docMk/>
          <pc:sldMk cId="1231645269" sldId="385"/>
        </pc:sldMkLst>
        <pc:spChg chg="mod">
          <ac:chgData name="Anna Cowling" userId="5840b148-37f7-4f91-b294-fa1bac7965f9" providerId="ADAL" clId="{13890D31-E6F6-45EA-82C0-1AB10831AB64}" dt="2025-06-25T13:50:07.956" v="223" actId="1076"/>
          <ac:spMkLst>
            <pc:docMk/>
            <pc:sldMk cId="1231645269" sldId="385"/>
            <ac:spMk id="2" creationId="{6C6C6AF3-8E13-49CC-A4AE-BC9CBA5DCF57}"/>
          </ac:spMkLst>
        </pc:spChg>
        <pc:picChg chg="add mod">
          <ac:chgData name="Anna Cowling" userId="5840b148-37f7-4f91-b294-fa1bac7965f9" providerId="ADAL" clId="{13890D31-E6F6-45EA-82C0-1AB10831AB64}" dt="2025-06-25T13:50:31.112" v="225" actId="1076"/>
          <ac:picMkLst>
            <pc:docMk/>
            <pc:sldMk cId="1231645269" sldId="385"/>
            <ac:picMk id="3" creationId="{6CF0B51A-2CAD-7699-9C6A-95E079190B40}"/>
          </ac:picMkLst>
        </pc:picChg>
        <pc:picChg chg="add mod">
          <ac:chgData name="Anna Cowling" userId="5840b148-37f7-4f91-b294-fa1bac7965f9" providerId="ADAL" clId="{13890D31-E6F6-45EA-82C0-1AB10831AB64}" dt="2025-06-25T14:08:08.689" v="231"/>
          <ac:picMkLst>
            <pc:docMk/>
            <pc:sldMk cId="1231645269" sldId="385"/>
            <ac:picMk id="7" creationId="{55E4D34F-F545-D30E-86B1-9667B386F2A4}"/>
          </ac:picMkLst>
        </pc:picChg>
      </pc:sldChg>
      <pc:sldChg chg="addSp delSp modSp add mod modTransition delAnim modAnim">
        <pc:chgData name="Anna Cowling" userId="5840b148-37f7-4f91-b294-fa1bac7965f9" providerId="ADAL" clId="{13890D31-E6F6-45EA-82C0-1AB10831AB64}" dt="2025-06-25T14:17:48.110" v="240"/>
        <pc:sldMkLst>
          <pc:docMk/>
          <pc:sldMk cId="1389671083" sldId="386"/>
        </pc:sldMkLst>
        <pc:spChg chg="mod">
          <ac:chgData name="Anna Cowling" userId="5840b148-37f7-4f91-b294-fa1bac7965f9" providerId="ADAL" clId="{13890D31-E6F6-45EA-82C0-1AB10831AB64}" dt="2025-06-25T13:43:15.354" v="198" actId="20577"/>
          <ac:spMkLst>
            <pc:docMk/>
            <pc:sldMk cId="1389671083" sldId="386"/>
            <ac:spMk id="2" creationId="{BFE1EA76-8769-02D8-803A-D21A733F7666}"/>
          </ac:spMkLst>
        </pc:spChg>
        <pc:picChg chg="add mod">
          <ac:chgData name="Anna Cowling" userId="5840b148-37f7-4f91-b294-fa1bac7965f9" providerId="ADAL" clId="{13890D31-E6F6-45EA-82C0-1AB10831AB64}" dt="2025-06-25T13:50:45.680" v="227" actId="1076"/>
          <ac:picMkLst>
            <pc:docMk/>
            <pc:sldMk cId="1389671083" sldId="386"/>
            <ac:picMk id="3" creationId="{74006D93-AA65-5C51-7CD5-06606FB67BCC}"/>
          </ac:picMkLst>
        </pc:picChg>
        <pc:picChg chg="add del mod">
          <ac:chgData name="Anna Cowling" userId="5840b148-37f7-4f91-b294-fa1bac7965f9" providerId="ADAL" clId="{13890D31-E6F6-45EA-82C0-1AB10831AB64}" dt="2025-06-25T14:13:38.246" v="236"/>
          <ac:picMkLst>
            <pc:docMk/>
            <pc:sldMk cId="1389671083" sldId="386"/>
            <ac:picMk id="7" creationId="{C9A1D043-5567-FBBD-2B34-41E6A41F2AD3}"/>
          </ac:picMkLst>
        </pc:picChg>
        <pc:picChg chg="add del mod">
          <ac:chgData name="Anna Cowling" userId="5840b148-37f7-4f91-b294-fa1bac7965f9" providerId="ADAL" clId="{13890D31-E6F6-45EA-82C0-1AB10831AB64}" dt="2025-06-25T14:14:12.476" v="238" actId="478"/>
          <ac:picMkLst>
            <pc:docMk/>
            <pc:sldMk cId="1389671083" sldId="386"/>
            <ac:picMk id="11" creationId="{C0054E93-4F7E-CDDD-03A6-0246B477252F}"/>
          </ac:picMkLst>
        </pc:picChg>
        <pc:picChg chg="add mod">
          <ac:chgData name="Anna Cowling" userId="5840b148-37f7-4f91-b294-fa1bac7965f9" providerId="ADAL" clId="{13890D31-E6F6-45EA-82C0-1AB10831AB64}" dt="2025-06-25T14:17:48.110" v="240"/>
          <ac:picMkLst>
            <pc:docMk/>
            <pc:sldMk cId="1389671083" sldId="386"/>
            <ac:picMk id="15" creationId="{8DC2F343-BB1C-3CF5-5B3C-9D8B4221BBAD}"/>
          </ac:picMkLst>
        </pc:picChg>
      </pc:sldChg>
    </pc:docChg>
  </pc:docChgLst>
  <pc:docChgLst>
    <pc:chgData name="Anna Cowling" userId="5840b148-37f7-4f91-b294-fa1bac7965f9" providerId="ADAL" clId="{931C1319-F0B6-4435-8460-AC0E949B2666}"/>
    <pc:docChg chg="custSel addSld delSld modSld sldOrd">
      <pc:chgData name="Anna Cowling" userId="5840b148-37f7-4f91-b294-fa1bac7965f9" providerId="ADAL" clId="{931C1319-F0B6-4435-8460-AC0E949B2666}" dt="2025-06-20T12:55:28.264" v="173" actId="2696"/>
      <pc:docMkLst>
        <pc:docMk/>
      </pc:docMkLst>
      <pc:sldChg chg="addSp delSp modSp mod modTransition delAnim">
        <pc:chgData name="Anna Cowling" userId="5840b148-37f7-4f91-b294-fa1bac7965f9" providerId="ADAL" clId="{931C1319-F0B6-4435-8460-AC0E949B2666}" dt="2025-06-20T12:35:09.496" v="73"/>
        <pc:sldMkLst>
          <pc:docMk/>
          <pc:sldMk cId="0" sldId="257"/>
        </pc:sldMkLst>
      </pc:sldChg>
      <pc:sldChg chg="addSp delSp modSp mod modTransition delAnim">
        <pc:chgData name="Anna Cowling" userId="5840b148-37f7-4f91-b294-fa1bac7965f9" providerId="ADAL" clId="{931C1319-F0B6-4435-8460-AC0E949B2666}" dt="2025-06-20T12:35:09.496" v="73"/>
        <pc:sldMkLst>
          <pc:docMk/>
          <pc:sldMk cId="3641483377" sldId="327"/>
        </pc:sldMkLst>
        <pc:picChg chg="add mod">
          <ac:chgData name="Anna Cowling" userId="5840b148-37f7-4f91-b294-fa1bac7965f9" providerId="ADAL" clId="{931C1319-F0B6-4435-8460-AC0E949B2666}" dt="2025-06-20T11:28:46.038" v="12" actId="1076"/>
          <ac:picMkLst>
            <pc:docMk/>
            <pc:sldMk cId="3641483377" sldId="327"/>
            <ac:picMk id="5" creationId="{68F14FC0-1B73-1139-F44E-42BC447E848F}"/>
          </ac:picMkLst>
        </pc:picChg>
        <pc:picChg chg="mod">
          <ac:chgData name="Anna Cowling" userId="5840b148-37f7-4f91-b294-fa1bac7965f9" providerId="ADAL" clId="{931C1319-F0B6-4435-8460-AC0E949B2666}" dt="2025-06-20T11:31:46.496" v="35" actId="1076"/>
          <ac:picMkLst>
            <pc:docMk/>
            <pc:sldMk cId="3641483377" sldId="327"/>
            <ac:picMk id="13" creationId="{A97CA693-3EE4-436F-B0AB-3C73F7946453}"/>
          </ac:picMkLst>
        </pc:picChg>
        <pc:picChg chg="mod">
          <ac:chgData name="Anna Cowling" userId="5840b148-37f7-4f91-b294-fa1bac7965f9" providerId="ADAL" clId="{931C1319-F0B6-4435-8460-AC0E949B2666}" dt="2025-06-20T11:31:23.331" v="27" actId="1076"/>
          <ac:picMkLst>
            <pc:docMk/>
            <pc:sldMk cId="3641483377" sldId="327"/>
            <ac:picMk id="17" creationId="{1C3D9559-3660-4986-B78B-578E0D86FB25}"/>
          </ac:picMkLst>
        </pc:picChg>
        <pc:picChg chg="mod">
          <ac:chgData name="Anna Cowling" userId="5840b148-37f7-4f91-b294-fa1bac7965f9" providerId="ADAL" clId="{931C1319-F0B6-4435-8460-AC0E949B2666}" dt="2025-06-20T11:30:04.879" v="18" actId="14100"/>
          <ac:picMkLst>
            <pc:docMk/>
            <pc:sldMk cId="3641483377" sldId="327"/>
            <ac:picMk id="19" creationId="{9EB50F10-B890-4AED-BA48-84D39EBE592B}"/>
          </ac:picMkLst>
        </pc:picChg>
        <pc:picChg chg="add mod">
          <ac:chgData name="Anna Cowling" userId="5840b148-37f7-4f91-b294-fa1bac7965f9" providerId="ADAL" clId="{931C1319-F0B6-4435-8460-AC0E949B2666}" dt="2025-06-20T11:31:22.020" v="26" actId="1076"/>
          <ac:picMkLst>
            <pc:docMk/>
            <pc:sldMk cId="3641483377" sldId="327"/>
            <ac:picMk id="22" creationId="{525DF516-79E1-0C85-21CA-A57FAD0AEC4C}"/>
          </ac:picMkLst>
        </pc:picChg>
        <pc:picChg chg="add mod">
          <ac:chgData name="Anna Cowling" userId="5840b148-37f7-4f91-b294-fa1bac7965f9" providerId="ADAL" clId="{931C1319-F0B6-4435-8460-AC0E949B2666}" dt="2025-06-20T11:31:45.081" v="34" actId="1076"/>
          <ac:picMkLst>
            <pc:docMk/>
            <pc:sldMk cId="3641483377" sldId="327"/>
            <ac:picMk id="1026" creationId="{FD311030-DCD4-ACC6-3B27-8BBA65250F0B}"/>
          </ac:picMkLst>
        </pc:picChg>
        <pc:picChg chg="add mod">
          <ac:chgData name="Anna Cowling" userId="5840b148-37f7-4f91-b294-fa1bac7965f9" providerId="ADAL" clId="{931C1319-F0B6-4435-8460-AC0E949B2666}" dt="2025-06-20T11:31:37.900" v="32" actId="732"/>
          <ac:picMkLst>
            <pc:docMk/>
            <pc:sldMk cId="3641483377" sldId="327"/>
            <ac:picMk id="1028" creationId="{E2A73B44-1FF4-2DED-6603-1DEF436D0C36}"/>
          </ac:picMkLst>
        </pc:picChg>
      </pc:sldChg>
      <pc:sldChg chg="addSp delSp modSp mod modTransition delAnim modAnim">
        <pc:chgData name="Anna Cowling" userId="5840b148-37f7-4f91-b294-fa1bac7965f9" providerId="ADAL" clId="{931C1319-F0B6-4435-8460-AC0E949B2666}" dt="2025-06-20T12:42:04.517" v="76"/>
        <pc:sldMkLst>
          <pc:docMk/>
          <pc:sldMk cId="2202845962" sldId="349"/>
        </pc:sldMkLst>
        <pc:spChg chg="mod">
          <ac:chgData name="Anna Cowling" userId="5840b148-37f7-4f91-b294-fa1bac7965f9" providerId="ADAL" clId="{931C1319-F0B6-4435-8460-AC0E949B2666}" dt="2025-06-20T11:33:03.329" v="48" actId="20577"/>
          <ac:spMkLst>
            <pc:docMk/>
            <pc:sldMk cId="2202845962" sldId="349"/>
            <ac:spMk id="3" creationId="{E5B79F1E-AA7C-4EBF-85FC-F83FC218338A}"/>
          </ac:spMkLst>
        </pc:spChg>
        <pc:picChg chg="add mod">
          <ac:chgData name="Anna Cowling" userId="5840b148-37f7-4f91-b294-fa1bac7965f9" providerId="ADAL" clId="{931C1319-F0B6-4435-8460-AC0E949B2666}" dt="2025-06-20T12:12:58.375" v="59"/>
          <ac:picMkLst>
            <pc:docMk/>
            <pc:sldMk cId="2202845962" sldId="349"/>
            <ac:picMk id="2" creationId="{5D5EBE7E-7CB9-05A8-1CC3-DE883A5E3F84}"/>
          </ac:picMkLst>
        </pc:picChg>
      </pc:sldChg>
      <pc:sldChg chg="addSp delSp modSp mod">
        <pc:chgData name="Anna Cowling" userId="5840b148-37f7-4f91-b294-fa1bac7965f9" providerId="ADAL" clId="{931C1319-F0B6-4435-8460-AC0E949B2666}" dt="2025-06-20T12:10:28.521" v="54" actId="1076"/>
        <pc:sldMkLst>
          <pc:docMk/>
          <pc:sldMk cId="3527895805" sldId="350"/>
        </pc:sldMkLst>
        <pc:spChg chg="mod">
          <ac:chgData name="Anna Cowling" userId="5840b148-37f7-4f91-b294-fa1bac7965f9" providerId="ADAL" clId="{931C1319-F0B6-4435-8460-AC0E949B2666}" dt="2025-06-20T12:10:28.521" v="54" actId="1076"/>
          <ac:spMkLst>
            <pc:docMk/>
            <pc:sldMk cId="3527895805" sldId="350"/>
            <ac:spMk id="7" creationId="{C428530C-4679-4FA9-8CD4-DAFB399BE0E4}"/>
          </ac:spMkLst>
        </pc:spChg>
        <pc:picChg chg="add mod">
          <ac:chgData name="Anna Cowling" userId="5840b148-37f7-4f91-b294-fa1bac7965f9" providerId="ADAL" clId="{931C1319-F0B6-4435-8460-AC0E949B2666}" dt="2025-06-20T12:10:03.126" v="52" actId="1076"/>
          <ac:picMkLst>
            <pc:docMk/>
            <pc:sldMk cId="3527895805" sldId="350"/>
            <ac:picMk id="2" creationId="{1D67CD54-E1DB-984F-0520-8F4CC962C116}"/>
          </ac:picMkLst>
        </pc:picChg>
      </pc:sldChg>
      <pc:sldChg chg="addSp delSp modSp mod ord modAnim">
        <pc:chgData name="Anna Cowling" userId="5840b148-37f7-4f91-b294-fa1bac7965f9" providerId="ADAL" clId="{931C1319-F0B6-4435-8460-AC0E949B2666}" dt="2025-06-20T12:55:22.365" v="172"/>
        <pc:sldMkLst>
          <pc:docMk/>
          <pc:sldMk cId="3137144176" sldId="351"/>
        </pc:sldMkLst>
        <pc:spChg chg="mod">
          <ac:chgData name="Anna Cowling" userId="5840b148-37f7-4f91-b294-fa1bac7965f9" providerId="ADAL" clId="{931C1319-F0B6-4435-8460-AC0E949B2666}" dt="2025-06-20T12:47:40.288" v="118" actId="1076"/>
          <ac:spMkLst>
            <pc:docMk/>
            <pc:sldMk cId="3137144176" sldId="351"/>
            <ac:spMk id="10" creationId="{E82F2E8D-1DA9-4AD5-ACCD-8A48F557910A}"/>
          </ac:spMkLst>
        </pc:spChg>
        <pc:spChg chg="mod">
          <ac:chgData name="Anna Cowling" userId="5840b148-37f7-4f91-b294-fa1bac7965f9" providerId="ADAL" clId="{931C1319-F0B6-4435-8460-AC0E949B2666}" dt="2025-06-20T12:47:18.418" v="113" actId="1076"/>
          <ac:spMkLst>
            <pc:docMk/>
            <pc:sldMk cId="3137144176" sldId="351"/>
            <ac:spMk id="11" creationId="{E427275F-A5D8-4252-BF35-61B7E8D487C8}"/>
          </ac:spMkLst>
        </pc:spChg>
        <pc:picChg chg="add mod">
          <ac:chgData name="Anna Cowling" userId="5840b148-37f7-4f91-b294-fa1bac7965f9" providerId="ADAL" clId="{931C1319-F0B6-4435-8460-AC0E949B2666}" dt="2025-06-20T12:47:50.997" v="122" actId="1076"/>
          <ac:picMkLst>
            <pc:docMk/>
            <pc:sldMk cId="3137144176" sldId="351"/>
            <ac:picMk id="2050" creationId="{285E00D2-4ABD-59E3-B5B1-A85CD066E8D6}"/>
          </ac:picMkLst>
        </pc:picChg>
      </pc:sldChg>
      <pc:sldChg chg="addSp delSp modSp mod">
        <pc:chgData name="Anna Cowling" userId="5840b148-37f7-4f91-b294-fa1bac7965f9" providerId="ADAL" clId="{931C1319-F0B6-4435-8460-AC0E949B2666}" dt="2025-06-20T12:48:48.903" v="128" actId="1076"/>
        <pc:sldMkLst>
          <pc:docMk/>
          <pc:sldMk cId="1205765984" sldId="352"/>
        </pc:sldMkLst>
        <pc:picChg chg="add mod">
          <ac:chgData name="Anna Cowling" userId="5840b148-37f7-4f91-b294-fa1bac7965f9" providerId="ADAL" clId="{931C1319-F0B6-4435-8460-AC0E949B2666}" dt="2025-06-20T12:48:48.903" v="128" actId="1076"/>
          <ac:picMkLst>
            <pc:docMk/>
            <pc:sldMk cId="1205765984" sldId="352"/>
            <ac:picMk id="3074" creationId="{CF09329B-E695-D33A-DE1A-01508043335F}"/>
          </ac:picMkLst>
        </pc:picChg>
      </pc:sldChg>
      <pc:sldChg chg="delSp modSp del mod ord">
        <pc:chgData name="Anna Cowling" userId="5840b148-37f7-4f91-b294-fa1bac7965f9" providerId="ADAL" clId="{931C1319-F0B6-4435-8460-AC0E949B2666}" dt="2025-06-20T12:55:28.264" v="173" actId="2696"/>
        <pc:sldMkLst>
          <pc:docMk/>
          <pc:sldMk cId="2374686054" sldId="362"/>
        </pc:sldMkLst>
      </pc:sldChg>
      <pc:sldChg chg="addSp delSp modSp add mod ord delAnim">
        <pc:chgData name="Anna Cowling" userId="5840b148-37f7-4f91-b294-fa1bac7965f9" providerId="ADAL" clId="{931C1319-F0B6-4435-8460-AC0E949B2666}" dt="2025-06-20T12:49:59.573" v="164" actId="14100"/>
        <pc:sldMkLst>
          <pc:docMk/>
          <pc:sldMk cId="814408208" sldId="370"/>
        </pc:sldMkLst>
        <pc:spChg chg="mod">
          <ac:chgData name="Anna Cowling" userId="5840b148-37f7-4f91-b294-fa1bac7965f9" providerId="ADAL" clId="{931C1319-F0B6-4435-8460-AC0E949B2666}" dt="2025-06-20T12:49:39.720" v="158" actId="14100"/>
          <ac:spMkLst>
            <pc:docMk/>
            <pc:sldMk cId="814408208" sldId="370"/>
            <ac:spMk id="10" creationId="{E82F2E8D-1DA9-4AD5-ACCD-8A48F557910A}"/>
          </ac:spMkLst>
        </pc:spChg>
        <pc:spChg chg="mod">
          <ac:chgData name="Anna Cowling" userId="5840b148-37f7-4f91-b294-fa1bac7965f9" providerId="ADAL" clId="{931C1319-F0B6-4435-8460-AC0E949B2666}" dt="2025-06-20T12:49:56.479" v="163" actId="1076"/>
          <ac:spMkLst>
            <pc:docMk/>
            <pc:sldMk cId="814408208" sldId="370"/>
            <ac:spMk id="11" creationId="{E427275F-A5D8-4252-BF35-61B7E8D487C8}"/>
          </ac:spMkLst>
        </pc:spChg>
        <pc:picChg chg="add mod">
          <ac:chgData name="Anna Cowling" userId="5840b148-37f7-4f91-b294-fa1bac7965f9" providerId="ADAL" clId="{931C1319-F0B6-4435-8460-AC0E949B2666}" dt="2025-06-20T12:49:59.573" v="164" actId="14100"/>
          <ac:picMkLst>
            <pc:docMk/>
            <pc:sldMk cId="814408208" sldId="370"/>
            <ac:picMk id="4098" creationId="{42505B42-38C5-84EE-83F2-469AF9D0E018}"/>
          </ac:picMkLst>
        </pc:picChg>
      </pc:sldChg>
    </pc:docChg>
  </pc:docChgLst>
  <pc:docChgLst>
    <pc:chgData name="Anna Cowling" userId="5840b148-37f7-4f91-b294-fa1bac7965f9" providerId="ADAL" clId="{DFB5C7C3-886A-4F5D-A58D-2C94BC4883FC}"/>
    <pc:docChg chg="modSld">
      <pc:chgData name="Anna Cowling" userId="5840b148-37f7-4f91-b294-fa1bac7965f9" providerId="ADAL" clId="{DFB5C7C3-886A-4F5D-A58D-2C94BC4883FC}" dt="2025-06-26T11:15:42.849" v="43" actId="20577"/>
      <pc:docMkLst>
        <pc:docMk/>
      </pc:docMkLst>
      <pc:sldChg chg="modSp mod">
        <pc:chgData name="Anna Cowling" userId="5840b148-37f7-4f91-b294-fa1bac7965f9" providerId="ADAL" clId="{DFB5C7C3-886A-4F5D-A58D-2C94BC4883FC}" dt="2025-06-26T11:15:42.849" v="43" actId="20577"/>
        <pc:sldMkLst>
          <pc:docMk/>
          <pc:sldMk cId="814408208" sldId="370"/>
        </pc:sldMkLst>
        <pc:spChg chg="mod">
          <ac:chgData name="Anna Cowling" userId="5840b148-37f7-4f91-b294-fa1bac7965f9" providerId="ADAL" clId="{DFB5C7C3-886A-4F5D-A58D-2C94BC4883FC}" dt="2025-06-26T11:15:42.849" v="43" actId="20577"/>
          <ac:spMkLst>
            <pc:docMk/>
            <pc:sldMk cId="814408208" sldId="370"/>
            <ac:spMk id="7" creationId="{5D69D22D-0BA5-45CB-90FE-9F309E10CB5B}"/>
          </ac:spMkLst>
        </pc:spChg>
      </pc:sldChg>
      <pc:sldChg chg="modSp mod">
        <pc:chgData name="Anna Cowling" userId="5840b148-37f7-4f91-b294-fa1bac7965f9" providerId="ADAL" clId="{DFB5C7C3-886A-4F5D-A58D-2C94BC4883FC}" dt="2025-06-26T11:15:27.904" v="22" actId="20577"/>
        <pc:sldMkLst>
          <pc:docMk/>
          <pc:sldMk cId="2468467924" sldId="371"/>
        </pc:sldMkLst>
        <pc:spChg chg="mod">
          <ac:chgData name="Anna Cowling" userId="5840b148-37f7-4f91-b294-fa1bac7965f9" providerId="ADAL" clId="{DFB5C7C3-886A-4F5D-A58D-2C94BC4883FC}" dt="2025-06-26T11:15:27.904" v="22" actId="20577"/>
          <ac:spMkLst>
            <pc:docMk/>
            <pc:sldMk cId="2468467924" sldId="371"/>
            <ac:spMk id="9" creationId="{D92FCBAA-011C-4A11-AFD6-8C53F1AB82D8}"/>
          </ac:spMkLst>
        </pc:spChg>
      </pc:sldChg>
    </pc:docChg>
  </pc:docChgLst>
  <pc:docChgLst>
    <pc:chgData name="Anna Cowling" userId="5840b148-37f7-4f91-b294-fa1bac7965f9" providerId="ADAL" clId="{8861FC86-6239-48C9-A8FE-5492BF14110A}"/>
    <pc:docChg chg="custSel modSld">
      <pc:chgData name="Anna Cowling" userId="5840b148-37f7-4f91-b294-fa1bac7965f9" providerId="ADAL" clId="{8861FC86-6239-48C9-A8FE-5492BF14110A}" dt="2023-07-24T11:02:03.490" v="8"/>
      <pc:docMkLst>
        <pc:docMk/>
      </pc:docMkLst>
      <pc:sldChg chg="addSp delSp modSp delAnim">
        <pc:chgData name="Anna Cowling" userId="5840b148-37f7-4f91-b294-fa1bac7965f9" providerId="ADAL" clId="{8861FC86-6239-48C9-A8FE-5492BF14110A}" dt="2023-07-24T11:02:03.490" v="8"/>
        <pc:sldMkLst>
          <pc:docMk/>
          <pc:sldMk cId="1964014197" sldId="354"/>
        </pc:sldMkLst>
      </pc:sldChg>
      <pc:sldChg chg="addSp delSp modSp delAnim">
        <pc:chgData name="Anna Cowling" userId="5840b148-37f7-4f91-b294-fa1bac7965f9" providerId="ADAL" clId="{8861FC86-6239-48C9-A8FE-5492BF14110A}" dt="2023-07-24T10:38:13.752" v="3"/>
        <pc:sldMkLst>
          <pc:docMk/>
          <pc:sldMk cId="2101399546" sldId="356"/>
        </pc:sldMkLst>
      </pc:sldChg>
      <pc:sldChg chg="addSp delSp modSp delAnim">
        <pc:chgData name="Anna Cowling" userId="5840b148-37f7-4f91-b294-fa1bac7965f9" providerId="ADAL" clId="{8861FC86-6239-48C9-A8FE-5492BF14110A}" dt="2023-07-24T10:47:24.654" v="5"/>
        <pc:sldMkLst>
          <pc:docMk/>
          <pc:sldMk cId="1828975084" sldId="357"/>
        </pc:sldMkLst>
      </pc:sldChg>
    </pc:docChg>
  </pc:docChgLst>
  <pc:docChgLst>
    <pc:chgData name="Anna Cowling" userId="S::anna.cowling@woodgreen.org.uk::5840b148-37f7-4f91-b294-fa1bac7965f9" providerId="AD" clId="Web-{CD290A5C-55ED-4920-D3B1-71F1CE505316}"/>
    <pc:docChg chg="modSld">
      <pc:chgData name="Anna Cowling" userId="S::anna.cowling@woodgreen.org.uk::5840b148-37f7-4f91-b294-fa1bac7965f9" providerId="AD" clId="Web-{CD290A5C-55ED-4920-D3B1-71F1CE505316}" dt="2025-06-20T11:28:00.254" v="2" actId="1076"/>
      <pc:docMkLst>
        <pc:docMk/>
      </pc:docMkLst>
      <pc:sldChg chg="addSp modSp">
        <pc:chgData name="Anna Cowling" userId="S::anna.cowling@woodgreen.org.uk::5840b148-37f7-4f91-b294-fa1bac7965f9" providerId="AD" clId="Web-{CD290A5C-55ED-4920-D3B1-71F1CE505316}" dt="2025-06-20T11:28:00.254" v="2" actId="1076"/>
        <pc:sldMkLst>
          <pc:docMk/>
          <pc:sldMk cId="0" sldId="257"/>
        </pc:sldMkLst>
      </pc:sldChg>
    </pc:docChg>
  </pc:docChgLst>
  <pc:docChgLst>
    <pc:chgData name="Anna Cowling" userId="S::anna.cowling@woodgreen.org.uk::5840b148-37f7-4f91-b294-fa1bac7965f9" providerId="AD" clId="Web-{5FFF10F5-8F09-E0F2-24BD-E3B2C5C2F375}"/>
    <pc:docChg chg="modSld">
      <pc:chgData name="Anna Cowling" userId="S::anna.cowling@woodgreen.org.uk::5840b148-37f7-4f91-b294-fa1bac7965f9" providerId="AD" clId="Web-{5FFF10F5-8F09-E0F2-24BD-E3B2C5C2F375}" dt="2025-06-26T11:14:43.872" v="29" actId="20577"/>
      <pc:docMkLst>
        <pc:docMk/>
      </pc:docMkLst>
      <pc:sldChg chg="modSp">
        <pc:chgData name="Anna Cowling" userId="S::anna.cowling@woodgreen.org.uk::5840b148-37f7-4f91-b294-fa1bac7965f9" providerId="AD" clId="Web-{5FFF10F5-8F09-E0F2-24BD-E3B2C5C2F375}" dt="2025-06-26T11:14:13.793" v="11" actId="20577"/>
        <pc:sldMkLst>
          <pc:docMk/>
          <pc:sldMk cId="3527895805" sldId="350"/>
        </pc:sldMkLst>
        <pc:spChg chg="mod">
          <ac:chgData name="Anna Cowling" userId="S::anna.cowling@woodgreen.org.uk::5840b148-37f7-4f91-b294-fa1bac7965f9" providerId="AD" clId="Web-{5FFF10F5-8F09-E0F2-24BD-E3B2C5C2F375}" dt="2025-06-26T11:14:13.793" v="11" actId="20577"/>
          <ac:spMkLst>
            <pc:docMk/>
            <pc:sldMk cId="3527895805" sldId="350"/>
            <ac:spMk id="9" creationId="{7EF95B3B-9B6B-44FD-9808-7ECC3124297C}"/>
          </ac:spMkLst>
        </pc:spChg>
      </pc:sldChg>
      <pc:sldChg chg="modSp">
        <pc:chgData name="Anna Cowling" userId="S::anna.cowling@woodgreen.org.uk::5840b148-37f7-4f91-b294-fa1bac7965f9" providerId="AD" clId="Web-{5FFF10F5-8F09-E0F2-24BD-E3B2C5C2F375}" dt="2025-06-26T11:14:31.247" v="21" actId="20577"/>
        <pc:sldMkLst>
          <pc:docMk/>
          <pc:sldMk cId="3137144176" sldId="351"/>
        </pc:sldMkLst>
        <pc:spChg chg="mod">
          <ac:chgData name="Anna Cowling" userId="S::anna.cowling@woodgreen.org.uk::5840b148-37f7-4f91-b294-fa1bac7965f9" providerId="AD" clId="Web-{5FFF10F5-8F09-E0F2-24BD-E3B2C5C2F375}" dt="2025-06-26T11:14:31.247" v="21" actId="20577"/>
          <ac:spMkLst>
            <pc:docMk/>
            <pc:sldMk cId="3137144176" sldId="351"/>
            <ac:spMk id="7" creationId="{5D69D22D-0BA5-45CB-90FE-9F309E10CB5B}"/>
          </ac:spMkLst>
        </pc:spChg>
      </pc:sldChg>
      <pc:sldChg chg="modSp">
        <pc:chgData name="Anna Cowling" userId="S::anna.cowling@woodgreen.org.uk::5840b148-37f7-4f91-b294-fa1bac7965f9" providerId="AD" clId="Web-{5FFF10F5-8F09-E0F2-24BD-E3B2C5C2F375}" dt="2025-06-26T11:14:43.872" v="29" actId="20577"/>
        <pc:sldMkLst>
          <pc:docMk/>
          <pc:sldMk cId="1205765984" sldId="352"/>
        </pc:sldMkLst>
        <pc:spChg chg="mod">
          <ac:chgData name="Anna Cowling" userId="S::anna.cowling@woodgreen.org.uk::5840b148-37f7-4f91-b294-fa1bac7965f9" providerId="AD" clId="Web-{5FFF10F5-8F09-E0F2-24BD-E3B2C5C2F375}" dt="2025-06-26T11:14:43.872" v="29" actId="20577"/>
          <ac:spMkLst>
            <pc:docMk/>
            <pc:sldMk cId="1205765984" sldId="352"/>
            <ac:spMk id="9" creationId="{D92FCBAA-011C-4A11-AFD6-8C53F1AB82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F6337-7BE1-864D-AF6E-1ED8AED1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65B49-42A9-6D4A-BAC1-980F6444DB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F93F3-B569-6F42-B078-87D433B3C5F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D9E7-E96B-464A-AA64-A62C543376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526B7-1DAD-0B40-ADF0-F07DB3534B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053E-C086-FE4E-9535-C0818AF0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0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1pPr>
    <a:lvl2pPr indent="1913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2pPr>
    <a:lvl3pPr indent="382599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3pPr>
    <a:lvl4pPr indent="5739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4pPr>
    <a:lvl5pPr indent="7652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5pPr>
    <a:lvl6pPr indent="9565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6pPr>
    <a:lvl7pPr indent="11478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7pPr>
    <a:lvl8pPr indent="13391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8pPr>
    <a:lvl9pPr indent="15304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7DBD880-F134-4D4C-A2CE-1137959A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831" y="1838960"/>
            <a:ext cx="3772337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E8E243-BDC8-0B47-81A2-FA24B3BFBC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8" name="Slide Subtitle">
            <a:extLst>
              <a:ext uri="{FF2B5EF4-FFF2-40B4-BE49-F238E27FC236}">
                <a16:creationId xmlns:a16="http://schemas.microsoft.com/office/drawing/2014/main" id="{787A130E-C74C-094C-95D9-4F5E6833F36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CEB11540-3E41-6F47-B670-79D5BCF1C6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21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C1BEA-7FEF-9C48-ADF3-7298E444B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CCA7B972-3323-AF4F-AC12-7827F6EF907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09A67D50-416B-EB44-BA73-F9161DF55E8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65823EC-17C4-074E-A269-D9F6D30F39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>
              <a:defRPr kumimoji="0" sz="1400" b="0" i="0" normalizeH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C8C55-F8CD-2647-9FE0-28F159307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019442F8-3D82-7742-8A00-11C162A9E33E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FA1C9DB6-4B96-7E44-A208-DAFC396E2779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22CBC02-D453-424C-8CD7-F066021AEC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1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DDB4D-4198-734D-9069-84FF699A7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Slide Subtitle">
            <a:extLst>
              <a:ext uri="{FF2B5EF4-FFF2-40B4-BE49-F238E27FC236}">
                <a16:creationId xmlns:a16="http://schemas.microsoft.com/office/drawing/2014/main" id="{565577BF-1A5C-5C4E-AA29-8524EDA658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643D7F98-B25C-AB4D-BBA0-73B776E6D9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853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1C251-9E2E-1943-9E18-8AE04E9A1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F2D361D5-CD16-BF4F-9520-6AF812173AC0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1B893FD7-7111-B748-8326-8B0E14A51EA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70DF0DCA-B18B-9A4B-9880-D6CF0EDB4F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13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8AF45-43A6-6B44-A8F5-F396AFCE8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FDACB7FD-3C5E-6B4C-9A33-4546AAF6ABBA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4AB2CB0E-2CEA-B84E-A9E8-765033CFB80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3BEE773-EEFA-7045-96F9-849AD07BE54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8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C0CAE8-9E5D-B44A-98C0-7AA562836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EB903636-AD82-454F-87C7-4CC1C8DB538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9E79F21B-F558-8F41-8E91-0F799EC13E6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5B05EAD4-CCC3-BF43-83BD-7A4761AE4C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75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F8FC7-AAF0-744D-807D-0C4714C1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7CB5FD7B-5EA4-8044-8243-3D6FD839059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CCAA58E6-E428-4949-94BB-A5233F27A035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2654055A-6E21-854A-A3FE-AE4B825ECA5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lang="en-GB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D3FCE-DB3F-D842-A5A0-C1F6276AD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F0D6A5F9-4864-0D47-AD0C-D904A35550B9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0DB56311-3D57-1741-AA63-DBE6F6F18E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7856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124984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124984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1249848" y="1107682"/>
            <a:ext cx="6909156" cy="53229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932AB615-D249-FA40-A798-07DA468047E8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124984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ED38915D-1E21-C940-8C40-C4748AA7495B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124984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39" name="Body Level One…">
            <a:extLst>
              <a:ext uri="{FF2B5EF4-FFF2-40B4-BE49-F238E27FC236}">
                <a16:creationId xmlns:a16="http://schemas.microsoft.com/office/drawing/2014/main" id="{6408E0B7-3623-8A49-AAA0-3A92EDEFCFA4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624206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0" name="Slide Subtitle">
            <a:extLst>
              <a:ext uri="{FF2B5EF4-FFF2-40B4-BE49-F238E27FC236}">
                <a16:creationId xmlns:a16="http://schemas.microsoft.com/office/drawing/2014/main" id="{35548131-80A1-E949-8508-D7E9BF97C8EB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24206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1" name="Slide Title">
            <a:extLst>
              <a:ext uri="{FF2B5EF4-FFF2-40B4-BE49-F238E27FC236}">
                <a16:creationId xmlns:a16="http://schemas.microsoft.com/office/drawing/2014/main" id="{9177853E-84C1-FF4E-818B-A0B45E647019}"/>
              </a:ext>
            </a:extLst>
          </p:cNvPr>
          <p:cNvSpPr txBox="1">
            <a:spLocks/>
          </p:cNvSpPr>
          <p:nvPr userDrawn="1"/>
        </p:nvSpPr>
        <p:spPr>
          <a:xfrm>
            <a:off x="6242069" y="1854286"/>
            <a:ext cx="4639973" cy="53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>
            <a:noAutofit/>
          </a:bodyPr>
          <a:lstStyle>
            <a:lvl1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Woodgreen Raisonne Book"/>
                <a:ea typeface="Woodgreen Raisonne Book"/>
                <a:cs typeface="Woodgreen Raisonne Book"/>
                <a:sym typeface="Woodgreen Raisonne Book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n-GB" sz="3516"/>
          </a:p>
        </p:txBody>
      </p: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2D3DE85F-1E1E-6544-BABB-A3EC616595D7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624206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6" name="Body Level One…">
            <a:extLst>
              <a:ext uri="{FF2B5EF4-FFF2-40B4-BE49-F238E27FC236}">
                <a16:creationId xmlns:a16="http://schemas.microsoft.com/office/drawing/2014/main" id="{7F2AB532-C670-2A44-8BA6-BB737B3B9B6C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624206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48" name="Slide Subtitle">
            <a:extLst>
              <a:ext uri="{FF2B5EF4-FFF2-40B4-BE49-F238E27FC236}">
                <a16:creationId xmlns:a16="http://schemas.microsoft.com/office/drawing/2014/main" id="{B8B03D7D-F258-6448-A089-7079A1A628FF}"/>
              </a:ext>
            </a:extLst>
          </p:cNvPr>
          <p:cNvSpPr txBox="1">
            <a:spLocks noGrp="1"/>
          </p:cNvSpPr>
          <p:nvPr>
            <p:ph type="body" sz="quarter" idx="29"/>
          </p:nvPr>
        </p:nvSpPr>
        <p:spPr>
          <a:xfrm>
            <a:off x="1249849" y="1668577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81F5AF-1AF3-1043-BB2A-57DCE8934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A2ED3B4E-F9F4-FC42-A7CB-B4C8B4CCFA97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1" name="Slide Subtitle">
            <a:extLst>
              <a:ext uri="{FF2B5EF4-FFF2-40B4-BE49-F238E27FC236}">
                <a16:creationId xmlns:a16="http://schemas.microsoft.com/office/drawing/2014/main" id="{64EF1F44-F0E0-D142-B092-4F5F917C0542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B1F45702-633F-5D4B-857A-27D95E82AE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654845" y="3398564"/>
            <a:ext cx="10882313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12702">
              <a:lnSpc>
                <a:spcPct val="100000"/>
              </a:lnSpc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2812960"/>
            <a:ext cx="10882312" cy="7143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1" name="Slide Subtitle">
            <a:extLst>
              <a:ext uri="{FF2B5EF4-FFF2-40B4-BE49-F238E27FC236}">
                <a16:creationId xmlns:a16="http://schemas.microsoft.com/office/drawing/2014/main" id="{781D7324-55DD-A64D-9CF9-0245B8E0023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3539F-57A5-F845-86DD-51BC14476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8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08B0-3A2A-8149-9CF4-70927F4CF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5250384" y="5736073"/>
            <a:ext cx="1691231" cy="877155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933AF66E-C766-2547-A373-AB0DB974501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E31BC5D6-8747-AB43-B5BF-DF1D7030A2D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56122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ark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BEECA3-FDDA-654B-B091-0D50367C9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7F4DBCE7-1855-4344-A9D2-CFDFD8D92F2C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1CC8D638-0CA8-A749-BC68-3994C8E3831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40392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B0B2D-9C45-1341-9934-90A80EB7F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B34F7520-CC62-C747-BE98-79666FD5C692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Subtitle">
            <a:extLst>
              <a:ext uri="{FF2B5EF4-FFF2-40B4-BE49-F238E27FC236}">
                <a16:creationId xmlns:a16="http://schemas.microsoft.com/office/drawing/2014/main" id="{1A924EC5-3D30-294A-BF78-FC855F619D1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13655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ank you">
            <a:extLst>
              <a:ext uri="{FF2B5EF4-FFF2-40B4-BE49-F238E27FC236}">
                <a16:creationId xmlns:a16="http://schemas.microsoft.com/office/drawing/2014/main" id="{D6F078A1-5BE2-3245-9225-2390A3A26C86}"/>
              </a:ext>
            </a:extLst>
          </p:cNvPr>
          <p:cNvSpPr txBox="1"/>
          <p:nvPr userDrawn="1"/>
        </p:nvSpPr>
        <p:spPr>
          <a:xfrm>
            <a:off x="4617230" y="3046685"/>
            <a:ext cx="295754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6400">
                <a:solidFill>
                  <a:srgbClr val="000000"/>
                </a:solidFill>
              </a:defRPr>
            </a:lvl1pPr>
          </a:lstStyle>
          <a:p>
            <a:r>
              <a:rPr sz="4500" b="1" i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01249-11A0-F541-9D33-101D4F9E9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DF6E1-9148-074A-82AA-1AEFF888B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90E7825-CC25-7C49-B149-DCB7F7772A9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71458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48AF6F9-B4EA-A14F-89AB-3AA2629B40A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D4749-EF17-744A-81FE-A9788F9EA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48302CE-A49F-2F4A-A3E1-941D08F2404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5302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998740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96594"/>
            <a:ext cx="7887400" cy="5396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608595"/>
            <a:ext cx="7887400" cy="1528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76EC377C-4E6D-1549-9978-DBAEED63CADD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947279" y="4262430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F29EBB2A-B8B5-7A47-85DE-1F9D2EAC1DDB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947279" y="4754087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4A724-0296-1948-9272-373A3FB2B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018714B8-D577-9745-9E06-7D9058002ED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0FFF22F7-8BBA-4540-927A-B00D7D206DF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18EA4C7-4FD1-0F43-8082-0D6820ED259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46921" y="6398634"/>
            <a:ext cx="298160" cy="25648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2"/>
                </a:solidFill>
                <a:latin typeface="Woodgreen Raisonne Book" panose="020B0503040202040103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81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B911F-6C1B-974B-B01D-983925191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54EF0BE9-195B-AB4A-B8B3-0B019211E56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D70A12C3-98BC-7D4E-B95D-F7153476E7E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D6E13007-D7F3-5441-8401-481F19DBAC1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8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4487218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7218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7217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618DF-3F91-2D4A-9D28-CD333BBC7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DE4E4D5-0CE6-A144-B2C1-4DC322B35A7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6295DDE2-0A8F-E141-A2E1-E26DAF1439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993F96C0-F87D-8742-AA4C-0683410FEA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60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D5C319-3BD7-CA4B-8F44-0F229118A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329BF5F1-346E-0149-B22E-A1AB26BB6AC8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3140A12-50B4-974B-9588-A52EEEE582B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BB0EE3A8-BCE4-244D-8B5E-4EB1F5C90F9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55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5F181C-15FF-4343-BDA6-ED499CFD9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7975FB0D-1C7D-6540-9713-9ACBB82C9AC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688C94B-A3A7-1144-97FE-9EA678B8D7A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Document Name</a:t>
            </a:r>
            <a:endParaRPr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07E0BE15-811A-1C4A-BE27-644CDB9C5A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728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5" y="2080617"/>
            <a:ext cx="10882312" cy="428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5" y="309563"/>
            <a:ext cx="10882312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442007"/>
            <a:ext cx="245260" cy="2430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410718">
              <a:defRPr sz="913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66" r:id="rId2"/>
    <p:sldLayoutId id="2147483665" r:id="rId3"/>
    <p:sldLayoutId id="2147483668" r:id="rId4"/>
    <p:sldLayoutId id="2147483684" r:id="rId5"/>
    <p:sldLayoutId id="2147483683" r:id="rId6"/>
    <p:sldLayoutId id="2147483686" r:id="rId7"/>
    <p:sldLayoutId id="2147483685" r:id="rId8"/>
    <p:sldLayoutId id="2147483674" r:id="rId9"/>
    <p:sldLayoutId id="2147483680" r:id="rId10"/>
    <p:sldLayoutId id="2147483671" r:id="rId11"/>
    <p:sldLayoutId id="2147483678" r:id="rId12"/>
    <p:sldLayoutId id="2147483679" r:id="rId13"/>
    <p:sldLayoutId id="2147483677" r:id="rId14"/>
    <p:sldLayoutId id="2147483675" r:id="rId15"/>
    <p:sldLayoutId id="2147483681" r:id="rId16"/>
    <p:sldLayoutId id="2147483672" r:id="rId17"/>
    <p:sldLayoutId id="2147483676" r:id="rId18"/>
    <p:sldLayoutId id="2147483682" r:id="rId19"/>
    <p:sldLayoutId id="2147483667" r:id="rId20"/>
    <p:sldLayoutId id="2147483669" r:id="rId21"/>
    <p:sldLayoutId id="2147483670" r:id="rId22"/>
    <p:sldLayoutId id="2147483652" r:id="rId23"/>
  </p:sldLayoutIdLst>
  <p:transition spd="med"/>
  <p:txStyles>
    <p:titleStyle>
      <a:lvl1pPr marL="0" marR="0" indent="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321432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5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53571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57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43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298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15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016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2874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735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32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2.mp4"/><Relationship Id="rId7" Type="http://schemas.openxmlformats.org/officeDocument/2006/relationships/image" Target="../media/image23.png"/><Relationship Id="rId2" Type="http://schemas.microsoft.com/office/2007/relationships/media" Target="../media/media12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7.mp4"/><Relationship Id="rId7" Type="http://schemas.openxmlformats.org/officeDocument/2006/relationships/image" Target="../media/image27.png"/><Relationship Id="rId2" Type="http://schemas.microsoft.com/office/2007/relationships/media" Target="../media/media17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9.mp4"/><Relationship Id="rId7" Type="http://schemas.openxmlformats.org/officeDocument/2006/relationships/image" Target="../media/image28.png"/><Relationship Id="rId2" Type="http://schemas.microsoft.com/office/2007/relationships/media" Target="../media/media19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1.mp4"/><Relationship Id="rId7" Type="http://schemas.openxmlformats.org/officeDocument/2006/relationships/image" Target="../media/image29.png"/><Relationship Id="rId2" Type="http://schemas.microsoft.com/office/2007/relationships/media" Target="../media/media21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22.m4a"/><Relationship Id="rId4" Type="http://schemas.microsoft.com/office/2007/relationships/media" Target="../media/media22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11" Type="http://schemas.openxmlformats.org/officeDocument/2006/relationships/image" Target="../media/image9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9.png"/><Relationship Id="rId2" Type="http://schemas.microsoft.com/office/2007/relationships/media" Target="../media/media25.m4a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9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9.mp4"/><Relationship Id="rId7" Type="http://schemas.openxmlformats.org/officeDocument/2006/relationships/image" Target="../media/image36.png"/><Relationship Id="rId2" Type="http://schemas.microsoft.com/office/2007/relationships/media" Target="../media/media29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30.m4a"/><Relationship Id="rId4" Type="http://schemas.microsoft.com/office/2007/relationships/media" Target="../media/media30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4.mp4"/><Relationship Id="rId7" Type="http://schemas.openxmlformats.org/officeDocument/2006/relationships/image" Target="../media/image18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09664E-704A-F573-ECB2-FE22529C3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med" advTm="25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ED65B-3F11-D829-6491-FFA4FD1CD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34B4B89-4AD1-D3A3-B4C0-8786C3791AAE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6A8F4-55C8-F16C-07D2-7823BF99906E}"/>
              </a:ext>
            </a:extLst>
          </p:cNvPr>
          <p:cNvSpPr txBox="1"/>
          <p:nvPr/>
        </p:nvSpPr>
        <p:spPr>
          <a:xfrm>
            <a:off x="1903227" y="1425109"/>
            <a:ext cx="82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when dogs are busy</a:t>
            </a:r>
            <a:endParaRPr lang="en-GB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12F0C471-AE6D-D3AD-7253-A08EEB7B3D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10" y="3101961"/>
            <a:ext cx="2014983" cy="20149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4DED3E-B613-6B08-1D79-B0D0DFE48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5852885"/>
      </p:ext>
    </p:extLst>
  </p:cSld>
  <p:clrMapOvr>
    <a:masterClrMapping/>
  </p:clrMapOvr>
  <p:transition spd="med" advTm="27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F33C687-E10F-6683-86F4-7B1C950CF2AA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4" name="PEP_Social 1_Being safe around dogs_Master (1)">
            <a:hlinkClick r:id="" action="ppaction://media"/>
            <a:extLst>
              <a:ext uri="{FF2B5EF4-FFF2-40B4-BE49-F238E27FC236}">
                <a16:creationId xmlns:a16="http://schemas.microsoft.com/office/drawing/2014/main" id="{DB351C25-381E-2362-0643-8B05F2FCD6B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2947" y="1011675"/>
            <a:ext cx="9121783" cy="513100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DBE91F-22FB-560A-D2A1-2B754102022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889425"/>
      </p:ext>
    </p:extLst>
  </p:cSld>
  <p:clrMapOvr>
    <a:masterClrMapping/>
  </p:clrMapOvr>
  <p:transition spd="med" advTm="98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8" objId="4"/>
        <p14:stopEvt time="7060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435F-8BBC-12C6-FC0E-32E2675E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B3AFA2D-6695-6947-03D7-8E0ABAB387C8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A1522B-DE91-B73C-8BDC-BC12C33A10B5}"/>
              </a:ext>
            </a:extLst>
          </p:cNvPr>
          <p:cNvSpPr txBox="1"/>
          <p:nvPr/>
        </p:nvSpPr>
        <p:spPr>
          <a:xfrm>
            <a:off x="1803639" y="378773"/>
            <a:ext cx="82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 eating</a:t>
            </a:r>
            <a:endParaRPr lang="en-GB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og lying on a rug&#10;&#10;AI-generated content may be incorrect.">
            <a:extLst>
              <a:ext uri="{FF2B5EF4-FFF2-40B4-BE49-F238E27FC236}">
                <a16:creationId xmlns:a16="http://schemas.microsoft.com/office/drawing/2014/main" id="{BCBD2C0D-4329-3F59-1ADE-E2B14A8EDA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123" y="1566250"/>
            <a:ext cx="5715754" cy="428681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2AD9691-074F-B75B-028D-7A4948380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9120893"/>
      </p:ext>
    </p:extLst>
  </p:cSld>
  <p:clrMapOvr>
    <a:masterClrMapping/>
  </p:clrMapOvr>
  <p:transition spd="med" advTm="45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6685E-88A9-2753-6C65-4177A8D28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F105E79-074F-ABB2-EC73-67C424266752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82289-A909-F27A-B9DB-C73B2E3B3C09}"/>
              </a:ext>
            </a:extLst>
          </p:cNvPr>
          <p:cNvSpPr txBox="1"/>
          <p:nvPr/>
        </p:nvSpPr>
        <p:spPr>
          <a:xfrm>
            <a:off x="6355533" y="1994620"/>
            <a:ext cx="4116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 sleeping</a:t>
            </a:r>
            <a:endParaRPr lang="en-GB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og sleeping on a couch&#10;&#10;AI-generated content may be incorrect.">
            <a:extLst>
              <a:ext uri="{FF2B5EF4-FFF2-40B4-BE49-F238E27FC236}">
                <a16:creationId xmlns:a16="http://schemas.microsoft.com/office/drawing/2014/main" id="{C6D41048-72BB-9705-E0F0-4EBE32347F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48" y="366004"/>
            <a:ext cx="3676838" cy="490245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E7B4E1-56CE-8AD3-3C4E-67FA4C2F5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7079583"/>
      </p:ext>
    </p:extLst>
  </p:cSld>
  <p:clrMapOvr>
    <a:masterClrMapping/>
  </p:clrMapOvr>
  <p:transition spd="med" advTm="47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81E03-B50D-3246-3B23-C2A99D49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E7E85AF-A963-CBB3-73DF-72806484B79F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C6AF3-8E13-49CC-A4AE-BC9CBA5DCF57}"/>
              </a:ext>
            </a:extLst>
          </p:cNvPr>
          <p:cNvSpPr txBox="1"/>
          <p:nvPr/>
        </p:nvSpPr>
        <p:spPr>
          <a:xfrm>
            <a:off x="1821746" y="1779052"/>
            <a:ext cx="82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fun with a dog</a:t>
            </a:r>
            <a:endParaRPr lang="en-GB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0B51A-2CAD-7699-9C6A-95E079190B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90" y="3429000"/>
            <a:ext cx="1899820" cy="18998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E4D34F-F545-D30E-86B1-9667B386F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1645269"/>
      </p:ext>
    </p:extLst>
  </p:cSld>
  <p:clrMapOvr>
    <a:masterClrMapping/>
  </p:clrMapOvr>
  <p:transition spd="med" advTm="64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F2501-505A-C5FA-77D8-3D8E2D50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46C3D70-4059-5C78-221F-4A708A3EFB61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4" name="PEP_Social 3_Showing dogs affection.mp4">
            <a:hlinkClick r:id="" action="ppaction://media"/>
            <a:extLst>
              <a:ext uri="{FF2B5EF4-FFF2-40B4-BE49-F238E27FC236}">
                <a16:creationId xmlns:a16="http://schemas.microsoft.com/office/drawing/2014/main" id="{CA9A0F80-BF70-199D-0BC7-A3596B36BC1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859" y="879640"/>
            <a:ext cx="9644502" cy="542503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D3C25E-209E-740D-91F1-6C2684A005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646263"/>
      </p:ext>
    </p:extLst>
  </p:cSld>
  <p:clrMapOvr>
    <a:masterClrMapping/>
  </p:clrMapOvr>
  <p:transition spd="med" advTm="74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3" objId="4"/>
        <p14:stopEvt time="39591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BD7AB-9CCC-41BF-E8FC-084EAD84A0C0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2" name="Dog treat trail video">
            <a:hlinkClick r:id="" action="ppaction://media"/>
            <a:extLst>
              <a:ext uri="{FF2B5EF4-FFF2-40B4-BE49-F238E27FC236}">
                <a16:creationId xmlns:a16="http://schemas.microsoft.com/office/drawing/2014/main" id="{9AF01243-0EC1-6A79-4457-A8E8F5F2DA4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449" y="751438"/>
            <a:ext cx="10086286" cy="56735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97564B-2A7C-E452-801E-207FBA8F49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311097"/>
      </p:ext>
    </p:extLst>
  </p:cSld>
  <p:clrMapOvr>
    <a:masterClrMapping/>
  </p:clrMapOvr>
  <p:transition spd="med" advTm="69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1" objId="2"/>
        <p14:stopEvt time="30202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BD7AB-9CCC-41BF-E8FC-084EAD84A0C0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3" name="PEP_Social 2_Meeting dogs out and about.mp4">
            <a:hlinkClick r:id="" action="ppaction://media"/>
            <a:extLst>
              <a:ext uri="{FF2B5EF4-FFF2-40B4-BE49-F238E27FC236}">
                <a16:creationId xmlns:a16="http://schemas.microsoft.com/office/drawing/2014/main" id="{169BAEF3-7E86-11A2-6733-6D616D19EB5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944" y="871735"/>
            <a:ext cx="10004425" cy="562748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2D3EAD4-2602-E1BA-AF64-71A427F6B6C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309010"/>
      </p:ext>
    </p:extLst>
  </p:cSld>
  <p:clrMapOvr>
    <a:masterClrMapping/>
  </p:clrMapOvr>
  <p:transition spd="med" advTm="201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921" objId="3"/>
        <p14:stopEvt time="195286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B8F4412-2FAC-3187-0E52-92948D12D057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2" name="Picture 1" descr="A person walking a dog&#10;&#10;AI-generated content may be incorrect.">
            <a:extLst>
              <a:ext uri="{FF2B5EF4-FFF2-40B4-BE49-F238E27FC236}">
                <a16:creationId xmlns:a16="http://schemas.microsoft.com/office/drawing/2014/main" id="{DCB91754-D649-4454-1233-3EAC0148A4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68" y="265996"/>
            <a:ext cx="4866773" cy="4866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59ED9-A941-B278-64C5-B45FB31FAB4C}"/>
              </a:ext>
            </a:extLst>
          </p:cNvPr>
          <p:cNvSpPr txBox="1"/>
          <p:nvPr/>
        </p:nvSpPr>
        <p:spPr>
          <a:xfrm>
            <a:off x="426945" y="5659240"/>
            <a:ext cx="325397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rial"/>
                <a:cs typeface="Arial"/>
              </a:rPr>
              <a:t>Check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7430ACA-E21B-7808-3144-2F3828AE84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193934"/>
      </p:ext>
    </p:extLst>
  </p:cSld>
  <p:clrMapOvr>
    <a:masterClrMapping/>
  </p:clrMapOvr>
  <p:transition spd="med" advTm="13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CEEF5C7-5C67-8315-38D6-1DCDC3530CCA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2" name="Picture 1" descr="A person and a child walking a dog&#10;&#10;AI-generated content may be incorrect.">
            <a:extLst>
              <a:ext uri="{FF2B5EF4-FFF2-40B4-BE49-F238E27FC236}">
                <a16:creationId xmlns:a16="http://schemas.microsoft.com/office/drawing/2014/main" id="{90C370EB-DD0D-0491-D32E-29EED2BFCA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58679"/>
            <a:ext cx="5207668" cy="5227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13629-FA6D-4CCA-17AC-FC1B0B2AE4FA}"/>
              </a:ext>
            </a:extLst>
          </p:cNvPr>
          <p:cNvSpPr txBox="1"/>
          <p:nvPr/>
        </p:nvSpPr>
        <p:spPr>
          <a:xfrm>
            <a:off x="426945" y="5659240"/>
            <a:ext cx="325397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rial"/>
                <a:cs typeface="Arial"/>
              </a:rPr>
              <a:t>Call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2B55DE2-9F65-25CC-C571-92B6B6A495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964822"/>
      </p:ext>
    </p:extLst>
  </p:cSld>
  <p:clrMapOvr>
    <a:masterClrMapping/>
  </p:clrMapOvr>
  <p:transition spd="med" advTm="13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7CA693-3EE4-436F-B0AB-3C73F79464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042" y="3781777"/>
            <a:ext cx="1959410" cy="1522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D9559-3660-4986-B78B-578E0D86FB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01" y="612655"/>
            <a:ext cx="2172854" cy="1479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B50F10-B890-4AED-BA48-84D39EBE5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85" y="3494638"/>
            <a:ext cx="2872934" cy="1810066"/>
          </a:xfrm>
          <a:prstGeom prst="rect">
            <a:avLst/>
          </a:prstGeom>
        </p:spPr>
      </p:pic>
      <p:pic>
        <p:nvPicPr>
          <p:cNvPr id="5" name="Picture 4" descr="A cat lying on a bed&#10;&#10;Description automatically generated">
            <a:extLst>
              <a:ext uri="{FF2B5EF4-FFF2-40B4-BE49-F238E27FC236}">
                <a16:creationId xmlns:a16="http://schemas.microsoft.com/office/drawing/2014/main" id="{68F14FC0-1B73-1139-F44E-42BC447E8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5" y="581541"/>
            <a:ext cx="2319953" cy="2319953"/>
          </a:xfrm>
          <a:prstGeom prst="rect">
            <a:avLst/>
          </a:prstGeom>
        </p:spPr>
      </p:pic>
      <p:pic>
        <p:nvPicPr>
          <p:cNvPr id="22" name="Picture 21" descr="A dog on a leash&#10;&#10;Description automatically generated">
            <a:extLst>
              <a:ext uri="{FF2B5EF4-FFF2-40B4-BE49-F238E27FC236}">
                <a16:creationId xmlns:a16="http://schemas.microsoft.com/office/drawing/2014/main" id="{525DF516-79E1-0C85-21CA-A57FAD0AEC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4557" r="12715" b="6399"/>
          <a:stretch/>
        </p:blipFill>
        <p:spPr>
          <a:xfrm>
            <a:off x="3518755" y="273774"/>
            <a:ext cx="2848899" cy="3220864"/>
          </a:xfrm>
          <a:prstGeom prst="rect">
            <a:avLst/>
          </a:prstGeom>
        </p:spPr>
      </p:pic>
      <p:pic>
        <p:nvPicPr>
          <p:cNvPr id="1026" name="Picture 2" descr="A group of rats in a cage&#10;&#10;AI-generated content may be incorrect.">
            <a:extLst>
              <a:ext uri="{FF2B5EF4-FFF2-40B4-BE49-F238E27FC236}">
                <a16:creationId xmlns:a16="http://schemas.microsoft.com/office/drawing/2014/main" id="{FD311030-DCD4-ACC6-3B27-8BBA6525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872" y="2843630"/>
            <a:ext cx="2381383" cy="15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mouse standing on a small wooden table&#10;&#10;AI-generated content may be incorrect.">
            <a:extLst>
              <a:ext uri="{FF2B5EF4-FFF2-40B4-BE49-F238E27FC236}">
                <a16:creationId xmlns:a16="http://schemas.microsoft.com/office/drawing/2014/main" id="{E2A73B44-1FF4-2DED-6603-1DEF436D0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002" y="1276275"/>
            <a:ext cx="2528098" cy="20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E4EC0F3-5AF7-6B95-99F1-B12776DBAFE3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61ED29-30B2-41F7-DDDE-A1BD6E189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1483377"/>
      </p:ext>
    </p:extLst>
  </p:cSld>
  <p:clrMapOvr>
    <a:masterClrMapping/>
  </p:clrMapOvr>
  <p:transition spd="med" advTm="29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CEEF5C7-5C67-8315-38D6-1DCDC3530CCA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3" name="Picture 2" descr="A child on a leash with a dog&#10;&#10;AI-generated content may be incorrect.">
            <a:extLst>
              <a:ext uri="{FF2B5EF4-FFF2-40B4-BE49-F238E27FC236}">
                <a16:creationId xmlns:a16="http://schemas.microsoft.com/office/drawing/2014/main" id="{9380B41E-BB3A-BC61-7B90-96EDB9B525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38" y="338891"/>
            <a:ext cx="4836694" cy="4856746"/>
          </a:xfrm>
          <a:prstGeom prst="rect">
            <a:avLst/>
          </a:prstGeom>
        </p:spPr>
      </p:pic>
      <p:pic>
        <p:nvPicPr>
          <p:cNvPr id="4" name="Picture 3" descr="A dog being petted by a hand&#10;&#10;AI-generated content may be incorrect.">
            <a:extLst>
              <a:ext uri="{FF2B5EF4-FFF2-40B4-BE49-F238E27FC236}">
                <a16:creationId xmlns:a16="http://schemas.microsoft.com/office/drawing/2014/main" id="{CED5F167-E6BC-38E2-FB34-8DE5006AE6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994" y="1000627"/>
            <a:ext cx="4836694" cy="4856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CB3B7-42D3-2EAE-7F09-E2C221D871FE}"/>
              </a:ext>
            </a:extLst>
          </p:cNvPr>
          <p:cNvSpPr txBox="1"/>
          <p:nvPr/>
        </p:nvSpPr>
        <p:spPr>
          <a:xfrm>
            <a:off x="426945" y="5659240"/>
            <a:ext cx="3253978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rial"/>
                <a:cs typeface="Arial"/>
              </a:rPr>
              <a:t>Count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E2EC71-47D3-F39F-F603-5F1E1D2BCC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594109"/>
      </p:ext>
    </p:extLst>
  </p:cSld>
  <p:clrMapOvr>
    <a:masterClrMapping/>
  </p:clrMapOvr>
  <p:transition spd="med" advTm="27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293BF-FEB6-3B27-0E88-C86719B8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6AE1B26-5876-4F21-0319-6297F089144A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1EA76-8769-02D8-803A-D21A733F7666}"/>
              </a:ext>
            </a:extLst>
          </p:cNvPr>
          <p:cNvSpPr txBox="1"/>
          <p:nvPr/>
        </p:nvSpPr>
        <p:spPr>
          <a:xfrm>
            <a:off x="1903227" y="1425109"/>
            <a:ext cx="82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me alone please!</a:t>
            </a:r>
            <a:endParaRPr lang="en-GB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06D93-AA65-5C51-7CD5-06606FB67B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90" y="3429000"/>
            <a:ext cx="1899820" cy="189982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DC2F343-BB1C-3CF5-5B3C-9D8B4221B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9671083"/>
      </p:ext>
    </p:extLst>
  </p:cSld>
  <p:clrMapOvr>
    <a:masterClrMapping/>
  </p:clrMapOvr>
  <p:transition spd="med" advTm="53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113" y="1376669"/>
            <a:ext cx="4625308" cy="1600678"/>
          </a:xfrm>
        </p:spPr>
        <p:txBody>
          <a:bodyPr>
            <a:noAutofit/>
          </a:bodyPr>
          <a:lstStyle/>
          <a:p>
            <a:pPr algn="ctr"/>
            <a:r>
              <a:rPr lang="en-GB" sz="4800"/>
              <a:t>Stand still like a statue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4BD7AB-9CCC-41BF-E8FC-084EAD84A0C0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5" name="Picture 4" descr="A child standing in a yard&#10;&#10;AI-generated content may be incorrect.">
            <a:extLst>
              <a:ext uri="{FF2B5EF4-FFF2-40B4-BE49-F238E27FC236}">
                <a16:creationId xmlns:a16="http://schemas.microsoft.com/office/drawing/2014/main" id="{CCA5EEE6-82F2-2163-25C4-FE4C77B647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9940" y="1065449"/>
            <a:ext cx="5595561" cy="419667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C92EEDF-AAC3-0D66-9513-22A9255AC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7592606"/>
      </p:ext>
    </p:extLst>
  </p:cSld>
  <p:clrMapOvr>
    <a:masterClrMapping/>
  </p:clrMapOvr>
  <p:transition spd="med" advTm="745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29810" y="1599959"/>
            <a:ext cx="3123335" cy="1600678"/>
          </a:xfrm>
        </p:spPr>
        <p:txBody>
          <a:bodyPr>
            <a:noAutofit/>
          </a:bodyPr>
          <a:lstStyle/>
          <a:p>
            <a:pPr algn="ctr"/>
            <a:r>
              <a:rPr lang="en-GB" sz="4800"/>
              <a:t>Be a tortoise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BC3EA-EB8D-4AE0-BECF-99EEA9ECDC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086602" y="1277043"/>
            <a:ext cx="5292386" cy="340692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1C4CCC-5D55-9A68-5437-1B2780415141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9541918-6623-F26E-4E99-3D3DF4819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0171545"/>
      </p:ext>
    </p:extLst>
  </p:cSld>
  <p:clrMapOvr>
    <a:masterClrMapping/>
  </p:clrMapOvr>
  <p:transition spd="med" advTm="124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36F1-B875-6488-4FEF-44E5CD02F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4D1CE7-B599-E873-D1D5-DBFA7504A801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8" name="PEP_Social 4_Unwanted attention.mp4">
            <a:hlinkClick r:id="" action="ppaction://media"/>
            <a:extLst>
              <a:ext uri="{FF2B5EF4-FFF2-40B4-BE49-F238E27FC236}">
                <a16:creationId xmlns:a16="http://schemas.microsoft.com/office/drawing/2014/main" id="{1E7CF7A4-A78E-1EB5-FF5F-847A667DFCD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578" y="655848"/>
            <a:ext cx="9243622" cy="519953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675C2A3-167A-9C36-7317-C9B98BD7DC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42528"/>
      </p:ext>
    </p:extLst>
  </p:cSld>
  <p:clrMapOvr>
    <a:masterClrMapping/>
  </p:clrMapOvr>
  <p:transition spd="med" advTm="68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0" objId="8"/>
        <p14:stopEvt time="66431" objId="8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8CD8F9-22E8-690A-09B9-F7E78F98E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6174408"/>
      </p:ext>
    </p:extLst>
  </p:cSld>
  <p:clrMapOvr>
    <a:masterClrMapping/>
  </p:clrMapOvr>
  <p:transition spd="med" advTm="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D98E5-FA95-7F20-4E13-DBC7D2F75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5895061-B90A-FC5C-BE5B-7F72CC0CBC72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DE6E1-0707-FFBD-467A-3EAD09850931}"/>
              </a:ext>
            </a:extLst>
          </p:cNvPr>
          <p:cNvSpPr txBox="1"/>
          <p:nvPr/>
        </p:nvSpPr>
        <p:spPr>
          <a:xfrm>
            <a:off x="1903227" y="1425109"/>
            <a:ext cx="8242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 game!</a:t>
            </a:r>
            <a:endParaRPr lang="en-GB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7F9126C3-39AF-3206-6CCE-35A390D791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10" y="3101961"/>
            <a:ext cx="2014983" cy="20149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11C669A-9BB9-86F0-8818-DE1C47ECA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1968661"/>
      </p:ext>
    </p:extLst>
  </p:cSld>
  <p:clrMapOvr>
    <a:masterClrMapping/>
  </p:clrMapOvr>
  <p:transition spd="med" advTm="79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79F1E-AA7C-4EBF-85FC-F83FC21833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0632" y="263312"/>
            <a:ext cx="4020135" cy="1705824"/>
          </a:xfrm>
        </p:spPr>
        <p:txBody>
          <a:bodyPr>
            <a:noAutofit/>
          </a:bodyPr>
          <a:lstStyle/>
          <a:p>
            <a:r>
              <a:rPr lang="en-GB" sz="4800"/>
              <a:t>Meet Teddy </a:t>
            </a:r>
          </a:p>
        </p:txBody>
      </p:sp>
      <p:pic>
        <p:nvPicPr>
          <p:cNvPr id="2" name="PEP_Social 1_Being safe around dogs_Master (1)">
            <a:hlinkClick r:id="" action="ppaction://media"/>
            <a:extLst>
              <a:ext uri="{FF2B5EF4-FFF2-40B4-BE49-F238E27FC236}">
                <a16:creationId xmlns:a16="http://schemas.microsoft.com/office/drawing/2014/main" id="{5D5EBE7E-7CB9-05A8-1CC3-DE883A5E3F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2051" y="1411749"/>
            <a:ext cx="8410540" cy="473092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65CB97-771D-E7DD-4E37-3DF7679CEFF8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29AF7F9-0F8E-5EFA-6343-BFA208757F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84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233">
        <p:fade/>
      </p:transition>
    </mc:Choice>
    <mc:Fallback>
      <p:transition spd="med" advTm="652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2" objId="2"/>
        <p14:stopEvt time="3379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28530C-4679-4FA9-8CD4-DAFB399BE0E4}"/>
              </a:ext>
            </a:extLst>
          </p:cNvPr>
          <p:cNvSpPr txBox="1"/>
          <p:nvPr/>
        </p:nvSpPr>
        <p:spPr>
          <a:xfrm>
            <a:off x="4804545" y="1329383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walks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8CC2B-5C05-4702-99DD-7EA83CCC5C9A}"/>
              </a:ext>
            </a:extLst>
          </p:cNvPr>
          <p:cNvSpPr txBox="1"/>
          <p:nvPr/>
        </p:nvSpPr>
        <p:spPr>
          <a:xfrm>
            <a:off x="6011016" y="2875002"/>
            <a:ext cx="325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True!</a:t>
            </a:r>
            <a:endParaRPr lang="en-GB" sz="6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95B3B-9B6B-44FD-9808-7ECC3124297C}"/>
              </a:ext>
            </a:extLst>
          </p:cNvPr>
          <p:cNvSpPr txBox="1"/>
          <p:nvPr/>
        </p:nvSpPr>
        <p:spPr>
          <a:xfrm>
            <a:off x="7796629" y="4533405"/>
            <a:ext cx="430064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latin typeface="Comic Sans MS"/>
              </a:rPr>
              <a:t>Thumbs</a:t>
            </a:r>
            <a:r>
              <a:rPr lang="en-GB" sz="2800" b="1">
                <a:latin typeface="Comic Sans MS"/>
              </a:rPr>
              <a:t> down = FALSE</a:t>
            </a:r>
          </a:p>
          <a:p>
            <a:pPr algn="ctr"/>
            <a:r>
              <a:rPr lang="en-GB" sz="2800">
                <a:latin typeface="Comic Sans MS"/>
              </a:rPr>
              <a:t>Thumbs</a:t>
            </a:r>
            <a:r>
              <a:rPr lang="en-GB" sz="2800" b="1">
                <a:latin typeface="Comic Sans MS"/>
              </a:rPr>
              <a:t> up = TRUE</a:t>
            </a:r>
          </a:p>
        </p:txBody>
      </p:sp>
      <p:pic>
        <p:nvPicPr>
          <p:cNvPr id="2" name="Picture 1" descr="A dog on a leash&#10;&#10;Description automatically generated">
            <a:extLst>
              <a:ext uri="{FF2B5EF4-FFF2-40B4-BE49-F238E27FC236}">
                <a16:creationId xmlns:a16="http://schemas.microsoft.com/office/drawing/2014/main" id="{1D67CD54-E1DB-984F-0520-8F4CC962C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9" y="2030154"/>
            <a:ext cx="2980304" cy="298030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D3E9B96-15B5-39AD-96BC-86FF1C42C698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CBBAEAD-052B-2A5A-396D-98D6337BD5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895805"/>
      </p:ext>
    </p:extLst>
  </p:cSld>
  <p:clrMapOvr>
    <a:masterClrMapping/>
  </p:clrMapOvr>
  <p:transition spd="med" advTm="52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82F2E8D-1DA9-4AD5-ACCD-8A48F557910A}"/>
              </a:ext>
            </a:extLst>
          </p:cNvPr>
          <p:cNvSpPr txBox="1"/>
          <p:nvPr/>
        </p:nvSpPr>
        <p:spPr>
          <a:xfrm>
            <a:off x="5406264" y="984930"/>
            <a:ext cx="6326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have feelings just like we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7275F-A5D8-4252-BF35-61B7E8D487C8}"/>
              </a:ext>
            </a:extLst>
          </p:cNvPr>
          <p:cNvSpPr txBox="1"/>
          <p:nvPr/>
        </p:nvSpPr>
        <p:spPr>
          <a:xfrm>
            <a:off x="7346295" y="2705498"/>
            <a:ext cx="3253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True!</a:t>
            </a:r>
            <a:endParaRPr lang="en-GB" sz="6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9D22D-0BA5-45CB-90FE-9F309E10CB5B}"/>
              </a:ext>
            </a:extLst>
          </p:cNvPr>
          <p:cNvSpPr txBox="1"/>
          <p:nvPr/>
        </p:nvSpPr>
        <p:spPr>
          <a:xfrm>
            <a:off x="7654886" y="4572946"/>
            <a:ext cx="441240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latin typeface="Comic Sans MS"/>
              </a:rPr>
              <a:t>Thumbs</a:t>
            </a:r>
            <a:r>
              <a:rPr lang="en-GB" sz="2800" b="1">
                <a:latin typeface="Comic Sans MS"/>
              </a:rPr>
              <a:t> down = FALSE</a:t>
            </a:r>
          </a:p>
          <a:p>
            <a:pPr algn="ctr"/>
            <a:r>
              <a:rPr lang="en-GB" sz="2800">
                <a:latin typeface="Comic Sans MS"/>
              </a:rPr>
              <a:t>Thumbs</a:t>
            </a:r>
            <a:r>
              <a:rPr lang="en-GB" sz="2800" b="1">
                <a:latin typeface="Comic Sans MS"/>
              </a:rPr>
              <a:t> up = TRUE</a:t>
            </a:r>
          </a:p>
        </p:txBody>
      </p:sp>
      <p:pic>
        <p:nvPicPr>
          <p:cNvPr id="2050" name="Picture 2" descr="A dog running in a grass field&#10;&#10;Description automatically generated">
            <a:extLst>
              <a:ext uri="{FF2B5EF4-FFF2-40B4-BE49-F238E27FC236}">
                <a16:creationId xmlns:a16="http://schemas.microsoft.com/office/drawing/2014/main" id="{285E00D2-4ABD-59E3-B5B1-A85CD066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57" y="1771989"/>
            <a:ext cx="4245582" cy="30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1F90F26-9649-974A-A4CB-B2D07C0883D4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B13EB6D-B34D-81A1-B708-31581CF92F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144176"/>
      </p:ext>
    </p:extLst>
  </p:cSld>
  <p:clrMapOvr>
    <a:masterClrMapping/>
  </p:clrMapOvr>
  <p:transition spd="med" advTm="30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1A1A6B-F6AB-4252-93DE-5FB963CFBDC2}"/>
              </a:ext>
            </a:extLst>
          </p:cNvPr>
          <p:cNvSpPr txBox="1"/>
          <p:nvPr/>
        </p:nvSpPr>
        <p:spPr>
          <a:xfrm>
            <a:off x="2618226" y="2321004"/>
            <a:ext cx="2520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</a:rPr>
              <a:t>False!</a:t>
            </a:r>
            <a:endParaRPr lang="en-GB" sz="66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A4A2E-DE9F-4C8C-A44C-3F436E272E54}"/>
              </a:ext>
            </a:extLst>
          </p:cNvPr>
          <p:cNvSpPr txBox="1"/>
          <p:nvPr/>
        </p:nvSpPr>
        <p:spPr>
          <a:xfrm>
            <a:off x="87945" y="954134"/>
            <a:ext cx="792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big kisses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FCBAA-011C-4A11-AFD6-8C53F1AB82D8}"/>
              </a:ext>
            </a:extLst>
          </p:cNvPr>
          <p:cNvSpPr txBox="1"/>
          <p:nvPr/>
        </p:nvSpPr>
        <p:spPr>
          <a:xfrm>
            <a:off x="104926" y="4588928"/>
            <a:ext cx="441240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latin typeface="Comic Sans MS"/>
              </a:rPr>
              <a:t>Thumbs</a:t>
            </a:r>
            <a:r>
              <a:rPr lang="en-GB" sz="2800" b="1">
                <a:latin typeface="Comic Sans MS"/>
              </a:rPr>
              <a:t> down = FALSE</a:t>
            </a:r>
          </a:p>
          <a:p>
            <a:pPr algn="ctr"/>
            <a:r>
              <a:rPr lang="en-GB" sz="2800">
                <a:latin typeface="Comic Sans MS"/>
              </a:rPr>
              <a:t>Thumbs</a:t>
            </a:r>
            <a:r>
              <a:rPr lang="en-GB" sz="2800" b="1">
                <a:latin typeface="Comic Sans MS"/>
              </a:rPr>
              <a:t> up = TRUE</a:t>
            </a:r>
          </a:p>
        </p:txBody>
      </p:sp>
      <p:pic>
        <p:nvPicPr>
          <p:cNvPr id="3074" name="Picture 2" descr="A dog looking up at the camera&#10;&#10;Description automatically generated">
            <a:extLst>
              <a:ext uri="{FF2B5EF4-FFF2-40B4-BE49-F238E27FC236}">
                <a16:creationId xmlns:a16="http://schemas.microsoft.com/office/drawing/2014/main" id="{CF09329B-E695-D33A-DE1A-01508043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529" y="1867711"/>
            <a:ext cx="4866572" cy="324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A482637-D848-1A48-64CD-464A10366C35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BC37AF4-FF49-728E-B591-91775D4079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765984"/>
      </p:ext>
    </p:extLst>
  </p:cSld>
  <p:clrMapOvr>
    <a:masterClrMapping/>
  </p:clrMapOvr>
  <p:transition spd="med" advTm="43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1A1A6B-F6AB-4252-93DE-5FB963CFBDC2}"/>
              </a:ext>
            </a:extLst>
          </p:cNvPr>
          <p:cNvSpPr txBox="1"/>
          <p:nvPr/>
        </p:nvSpPr>
        <p:spPr>
          <a:xfrm>
            <a:off x="2618226" y="2321004"/>
            <a:ext cx="2520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</a:rPr>
              <a:t>False!</a:t>
            </a:r>
            <a:endParaRPr lang="en-GB" sz="66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A4A2E-DE9F-4C8C-A44C-3F436E272E54}"/>
              </a:ext>
            </a:extLst>
          </p:cNvPr>
          <p:cNvSpPr txBox="1"/>
          <p:nvPr/>
        </p:nvSpPr>
        <p:spPr>
          <a:xfrm>
            <a:off x="87945" y="954134"/>
            <a:ext cx="792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big hugs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FCBAA-011C-4A11-AFD6-8C53F1AB82D8}"/>
              </a:ext>
            </a:extLst>
          </p:cNvPr>
          <p:cNvSpPr txBox="1"/>
          <p:nvPr/>
        </p:nvSpPr>
        <p:spPr>
          <a:xfrm>
            <a:off x="165885" y="4588928"/>
            <a:ext cx="4367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Comic Sans MS" panose="030F0702030302020204" pitchFamily="66" charset="0"/>
              </a:rPr>
              <a:t>Thumbs</a:t>
            </a:r>
            <a:r>
              <a:rPr lang="en-GB" sz="2800" b="1">
                <a:latin typeface="Comic Sans MS" panose="030F0702030302020204" pitchFamily="66" charset="0"/>
              </a:rPr>
              <a:t> down = FALSE</a:t>
            </a:r>
          </a:p>
          <a:p>
            <a:pPr algn="ctr"/>
            <a:r>
              <a:rPr lang="en-GB" sz="2800">
                <a:latin typeface="Comic Sans MS" panose="030F0702030302020204" pitchFamily="66" charset="0"/>
              </a:rPr>
              <a:t>Thumbs</a:t>
            </a:r>
            <a:r>
              <a:rPr lang="en-GB" sz="2800" b="1">
                <a:latin typeface="Comic Sans MS" panose="030F0702030302020204" pitchFamily="66" charset="0"/>
              </a:rPr>
              <a:t> up = TRUE</a:t>
            </a:r>
          </a:p>
        </p:txBody>
      </p:sp>
      <p:pic>
        <p:nvPicPr>
          <p:cNvPr id="1026" name="Picture 2" descr="A dog with its tongue out&#10;&#10;Description automatically generated">
            <a:extLst>
              <a:ext uri="{FF2B5EF4-FFF2-40B4-BE49-F238E27FC236}">
                <a16:creationId xmlns:a16="http://schemas.microsoft.com/office/drawing/2014/main" id="{4362AD65-DC6B-DA30-D59A-898D8E7C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394" y="1183239"/>
            <a:ext cx="3314333" cy="49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7559606-2B0F-4E88-E44D-BB6166F3BA69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AA27B88-82B9-E352-E6C5-BBD02F905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467924"/>
      </p:ext>
    </p:extLst>
  </p:cSld>
  <p:clrMapOvr>
    <a:masterClrMapping/>
  </p:clrMapOvr>
  <p:transition spd="med" advTm="43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82F2E8D-1DA9-4AD5-ACCD-8A48F557910A}"/>
              </a:ext>
            </a:extLst>
          </p:cNvPr>
          <p:cNvSpPr txBox="1"/>
          <p:nvPr/>
        </p:nvSpPr>
        <p:spPr>
          <a:xfrm>
            <a:off x="6896911" y="984930"/>
            <a:ext cx="5017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Dogs like having snuggles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7275F-A5D8-4252-BF35-61B7E8D487C8}"/>
              </a:ext>
            </a:extLst>
          </p:cNvPr>
          <p:cNvSpPr txBox="1"/>
          <p:nvPr/>
        </p:nvSpPr>
        <p:spPr>
          <a:xfrm>
            <a:off x="8024339" y="3046166"/>
            <a:ext cx="3253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tx2"/>
                </a:solidFill>
              </a:rPr>
              <a:t>True!</a:t>
            </a:r>
            <a:endParaRPr lang="en-GB" sz="660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9D22D-0BA5-45CB-90FE-9F309E10CB5B}"/>
              </a:ext>
            </a:extLst>
          </p:cNvPr>
          <p:cNvSpPr txBox="1"/>
          <p:nvPr/>
        </p:nvSpPr>
        <p:spPr>
          <a:xfrm>
            <a:off x="7733489" y="4572946"/>
            <a:ext cx="4293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latin typeface="Comic Sans MS" panose="030F0702030302020204" pitchFamily="66" charset="0"/>
              </a:rPr>
              <a:t>Thumbs</a:t>
            </a:r>
            <a:r>
              <a:rPr lang="en-GB" sz="2800" b="1">
                <a:latin typeface="Comic Sans MS" panose="030F0702030302020204" pitchFamily="66" charset="0"/>
              </a:rPr>
              <a:t> down = FALSE</a:t>
            </a:r>
          </a:p>
          <a:p>
            <a:pPr algn="ctr"/>
            <a:r>
              <a:rPr lang="en-GB" sz="2800">
                <a:latin typeface="Comic Sans MS" panose="030F0702030302020204" pitchFamily="66" charset="0"/>
              </a:rPr>
              <a:t>Thumbs</a:t>
            </a:r>
            <a:r>
              <a:rPr lang="en-GB" sz="2800" b="1">
                <a:latin typeface="Comic Sans MS" panose="030F0702030302020204" pitchFamily="66" charset="0"/>
              </a:rPr>
              <a:t> up = TRUE</a:t>
            </a:r>
          </a:p>
        </p:txBody>
      </p:sp>
      <p:pic>
        <p:nvPicPr>
          <p:cNvPr id="4098" name="Picture 2" descr="A dog lying on a person's lap&#10;&#10;Description automatically generated">
            <a:extLst>
              <a:ext uri="{FF2B5EF4-FFF2-40B4-BE49-F238E27FC236}">
                <a16:creationId xmlns:a16="http://schemas.microsoft.com/office/drawing/2014/main" id="{42505B42-38C5-84EE-83F2-469AF9D0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98" y="1527243"/>
            <a:ext cx="5020736" cy="336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167825A-0674-740F-C88B-CF1FD18FB708}"/>
              </a:ext>
            </a:extLst>
          </p:cNvPr>
          <p:cNvSpPr txBox="1">
            <a:spLocks/>
          </p:cNvSpPr>
          <p:nvPr/>
        </p:nvSpPr>
        <p:spPr>
          <a:xfrm>
            <a:off x="9776057" y="263312"/>
            <a:ext cx="2300900" cy="205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r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1000" b="1"/>
              <a:t>Staying safe around dogs</a:t>
            </a:r>
            <a:endParaRPr lang="en-GB" sz="1000"/>
          </a:p>
          <a:p>
            <a:pPr hangingPunct="1"/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594119-5D4B-6F8C-18C8-9D0A97181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408208"/>
      </p:ext>
    </p:extLst>
  </p:cSld>
  <p:clrMapOvr>
    <a:masterClrMapping/>
  </p:clrMapOvr>
  <p:transition spd="med" advTm="59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21_BasicWhite">
  <a:themeElements>
    <a:clrScheme name="WoodGreen-2022">
      <a:dk1>
        <a:srgbClr val="00AD00"/>
      </a:dk1>
      <a:lt1>
        <a:srgbClr val="FEFFFE"/>
      </a:lt1>
      <a:dk2>
        <a:srgbClr val="000000"/>
      </a:dk2>
      <a:lt2>
        <a:srgbClr val="F5F2F0"/>
      </a:lt2>
      <a:accent1>
        <a:srgbClr val="00AD00"/>
      </a:accent1>
      <a:accent2>
        <a:srgbClr val="E4E0C2"/>
      </a:accent2>
      <a:accent3>
        <a:srgbClr val="007C00"/>
      </a:accent3>
      <a:accent4>
        <a:srgbClr val="013A25"/>
      </a:accent4>
      <a:accent5>
        <a:srgbClr val="E1E501"/>
      </a:accent5>
      <a:accent6>
        <a:srgbClr val="F5F2F0"/>
      </a:accent6>
      <a:hlink>
        <a:srgbClr val="E1E501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a44c58-5f63-46c1-b725-301fe227c8ee">
      <UserInfo>
        <DisplayName/>
        <AccountId xsi:nil="true"/>
        <AccountType/>
      </UserInfo>
    </SharedWithUsers>
    <MediaLengthInSeconds xmlns="8d525ceb-609c-4d0a-84eb-b29b8da18cfd" xsi:nil="true"/>
    <lcf76f155ced4ddcb4097134ff3c332f xmlns="8d525ceb-609c-4d0a-84eb-b29b8da18cfd">
      <Terms xmlns="http://schemas.microsoft.com/office/infopath/2007/PartnerControls"/>
    </lcf76f155ced4ddcb4097134ff3c332f>
    <TaxCatchAll xmlns="71a44c58-5f63-46c1-b725-301fe227c8ee" xsi:nil="true"/>
    <Datelastreviewed xmlns="8d525ceb-609c-4d0a-84eb-b29b8da18cf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0F47B8087614F9841891F7A807FC4" ma:contentTypeVersion="20" ma:contentTypeDescription="Create a new document." ma:contentTypeScope="" ma:versionID="b24749bd61d4c7e74ce38101ae06abda">
  <xsd:schema xmlns:xsd="http://www.w3.org/2001/XMLSchema" xmlns:xs="http://www.w3.org/2001/XMLSchema" xmlns:p="http://schemas.microsoft.com/office/2006/metadata/properties" xmlns:ns2="8d525ceb-609c-4d0a-84eb-b29b8da18cfd" xmlns:ns3="71a44c58-5f63-46c1-b725-301fe227c8ee" targetNamespace="http://schemas.microsoft.com/office/2006/metadata/properties" ma:root="true" ma:fieldsID="e36f09305cdcf25e842dbc71e27d6393" ns2:_="" ns3:_="">
    <xsd:import namespace="8d525ceb-609c-4d0a-84eb-b29b8da18cfd"/>
    <xsd:import namespace="71a44c58-5f63-46c1-b725-301fe227c8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lastreviewe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25ceb-609c-4d0a-84eb-b29b8da18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423f800-3597-40a4-8860-acf45ca46a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lastreviewed" ma:index="25" nillable="true" ma:displayName="Date last reviewed" ma:format="DateOnly" ma:internalName="Datelastreviewed">
      <xsd:simpleType>
        <xsd:restriction base="dms:DateTim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44c58-5f63-46c1-b725-301fe227c8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07b63e-4f3a-4771-9e74-c884685d95f9}" ma:internalName="TaxCatchAll" ma:showField="CatchAllData" ma:web="71a44c58-5f63-46c1-b725-301fe227c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C24F81-CC61-483B-8C7C-CF6EBAEDAF8A}">
  <ds:schemaRefs>
    <ds:schemaRef ds:uri="71a44c58-5f63-46c1-b725-301fe227c8ee"/>
    <ds:schemaRef ds:uri="8d525ceb-609c-4d0a-84eb-b29b8da18cf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CD901E-CC7D-42BF-863E-86D88D32E9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D43310-63C7-4903-BD2A-2D750208F76E}">
  <ds:schemaRefs>
    <ds:schemaRef ds:uri="71a44c58-5f63-46c1-b725-301fe227c8ee"/>
    <ds:schemaRef ds:uri="8d525ceb-609c-4d0a-84eb-b29b8da18c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Ward</dc:creator>
  <cp:revision>1</cp:revision>
  <dcterms:modified xsi:type="dcterms:W3CDTF">2025-07-18T13:20:18Z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0x0101001BD0F47B8087614F9841891F7A807FC4</vt:lpwstr>
  </property>
  <property fmtid="{D5CDD505-2E9C-101B-9397-08002B2CF9AE}" pid="3" name="Order">
    <vt:lpwstr>32600.0000000000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