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fntdata" ContentType="application/x-fontdata"/>
  <Default Extension="wav" ContentType="audio/x-wav"/>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3.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4.xml" ContentType="application/vnd.openxmlformats-officedocument.theme+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5.xml" ContentType="application/vnd.openxmlformats-officedocument.theme+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theme/theme6.xml" ContentType="application/vnd.openxmlformats-officedocument.theme+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theme/theme7.xml" ContentType="application/vnd.openxmlformats-officedocument.theme+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theme/theme8.xml" ContentType="application/vnd.openxmlformats-officedocument.theme+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theme/theme9.xml" ContentType="application/vnd.openxmlformats-officedocument.theme+xml"/>
  <Override PartName="/ppt/theme/theme10.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tags/tag1.xml" ContentType="application/vnd.openxmlformats-officedocument.presentationml.tags+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embedTrueTypeFonts="1" autoCompressPictures="0">
  <p:sldMasterIdLst>
    <p:sldMasterId id="2147483660" r:id="rId1"/>
    <p:sldMasterId id="2147483690" r:id="rId2"/>
    <p:sldMasterId id="2147483670" r:id="rId3"/>
    <p:sldMasterId id="2147483680" r:id="rId4"/>
    <p:sldMasterId id="2147483700" r:id="rId5"/>
    <p:sldMasterId id="2147483710" r:id="rId6"/>
    <p:sldMasterId id="2147483720" r:id="rId7"/>
    <p:sldMasterId id="2147483730" r:id="rId8"/>
    <p:sldMasterId id="2147483740" r:id="rId9"/>
  </p:sldMasterIdLst>
  <p:notesMasterIdLst>
    <p:notesMasterId r:id="rId59"/>
  </p:notesMasterIdLst>
  <p:sldIdLst>
    <p:sldId id="334" r:id="rId10"/>
    <p:sldId id="256" r:id="rId11"/>
    <p:sldId id="268" r:id="rId12"/>
    <p:sldId id="291" r:id="rId13"/>
    <p:sldId id="290" r:id="rId14"/>
    <p:sldId id="292" r:id="rId15"/>
    <p:sldId id="293" r:id="rId16"/>
    <p:sldId id="294" r:id="rId17"/>
    <p:sldId id="295" r:id="rId18"/>
    <p:sldId id="296" r:id="rId19"/>
    <p:sldId id="297" r:id="rId20"/>
    <p:sldId id="298" r:id="rId21"/>
    <p:sldId id="299" r:id="rId22"/>
    <p:sldId id="300" r:id="rId23"/>
    <p:sldId id="301" r:id="rId24"/>
    <p:sldId id="302" r:id="rId25"/>
    <p:sldId id="303" r:id="rId26"/>
    <p:sldId id="304" r:id="rId27"/>
    <p:sldId id="305" r:id="rId28"/>
    <p:sldId id="306" r:id="rId29"/>
    <p:sldId id="307" r:id="rId30"/>
    <p:sldId id="308" r:id="rId31"/>
    <p:sldId id="309" r:id="rId32"/>
    <p:sldId id="266" r:id="rId33"/>
    <p:sldId id="310" r:id="rId34"/>
    <p:sldId id="313" r:id="rId35"/>
    <p:sldId id="314" r:id="rId36"/>
    <p:sldId id="338" r:id="rId37"/>
    <p:sldId id="315" r:id="rId38"/>
    <p:sldId id="316" r:id="rId39"/>
    <p:sldId id="317" r:id="rId40"/>
    <p:sldId id="318" r:id="rId41"/>
    <p:sldId id="319" r:id="rId42"/>
    <p:sldId id="320" r:id="rId43"/>
    <p:sldId id="335" r:id="rId44"/>
    <p:sldId id="340" r:id="rId45"/>
    <p:sldId id="321" r:id="rId46"/>
    <p:sldId id="336" r:id="rId47"/>
    <p:sldId id="337" r:id="rId48"/>
    <p:sldId id="325" r:id="rId49"/>
    <p:sldId id="327" r:id="rId50"/>
    <p:sldId id="326" r:id="rId51"/>
    <p:sldId id="328" r:id="rId52"/>
    <p:sldId id="329" r:id="rId53"/>
    <p:sldId id="330" r:id="rId54"/>
    <p:sldId id="331" r:id="rId55"/>
    <p:sldId id="332" r:id="rId56"/>
    <p:sldId id="339" r:id="rId57"/>
    <p:sldId id="333" r:id="rId58"/>
  </p:sldIdLst>
  <p:sldSz cx="12192000" cy="6858000"/>
  <p:notesSz cx="6858000" cy="9144000"/>
  <p:embeddedFontLst>
    <p:embeddedFont>
      <p:font typeface="Arial Rounded MT Bold" panose="020F0704030504030204" pitchFamily="34" charset="0"/>
      <p:regular r:id="rId60"/>
    </p:embeddedFont>
    <p:embeddedFont>
      <p:font typeface="Urbane Rounded Bold" panose="00000800000000000000" pitchFamily="2" charset="0"/>
      <p:bold r:id="rId61"/>
    </p:embeddedFont>
    <p:embeddedFont>
      <p:font typeface="Urbane Rounded Demi Bold" panose="00000700000000000000" pitchFamily="2" charset="0"/>
      <p:regular r:id="rId62"/>
      <p:bold r:id="rId63"/>
    </p:embeddedFont>
    <p:embeddedFont>
      <p:font typeface="Urbane Rounded Medium" panose="00000600000000000000" pitchFamily="2" charset="0"/>
      <p:regular r:id="rId64"/>
    </p:embeddedFont>
    <p:embeddedFont>
      <p:font typeface="Calibri" panose="020F0502020204030204" pitchFamily="34" charset="0"/>
      <p:regular r:id="rId65"/>
      <p:bold r:id="rId66"/>
      <p:italic r:id="rId67"/>
      <p:boldItalic r:id="rId68"/>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3472"/>
    <a:srgbClr val="F2EFED"/>
    <a:srgbClr val="E83081"/>
    <a:srgbClr val="FFC802"/>
    <a:srgbClr val="000001"/>
    <a:srgbClr val="34BBEE"/>
    <a:srgbClr val="01AD0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2021"/>
    <p:restoredTop sz="96953"/>
  </p:normalViewPr>
  <p:slideViewPr>
    <p:cSldViewPr snapToGrid="0">
      <p:cViewPr varScale="1">
        <p:scale>
          <a:sx n="81" d="100"/>
          <a:sy n="81" d="100"/>
        </p:scale>
        <p:origin x="42" y="276"/>
      </p:cViewPr>
      <p:guideLst/>
    </p:cSldViewPr>
  </p:slideViewPr>
  <p:notesTextViewPr>
    <p:cViewPr>
      <p:scale>
        <a:sx n="1" d="1"/>
        <a:sy n="1" d="1"/>
      </p:scale>
      <p:origin x="0" y="-159"/>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39" Type="http://schemas.openxmlformats.org/officeDocument/2006/relationships/slide" Target="slides/slide30.xml"/><Relationship Id="rId21" Type="http://schemas.openxmlformats.org/officeDocument/2006/relationships/slide" Target="slides/slide12.xml"/><Relationship Id="rId34" Type="http://schemas.openxmlformats.org/officeDocument/2006/relationships/slide" Target="slides/slide25.xml"/><Relationship Id="rId42" Type="http://schemas.openxmlformats.org/officeDocument/2006/relationships/slide" Target="slides/slide33.xml"/><Relationship Id="rId47" Type="http://schemas.openxmlformats.org/officeDocument/2006/relationships/slide" Target="slides/slide38.xml"/><Relationship Id="rId50" Type="http://schemas.openxmlformats.org/officeDocument/2006/relationships/slide" Target="slides/slide41.xml"/><Relationship Id="rId55" Type="http://schemas.openxmlformats.org/officeDocument/2006/relationships/slide" Target="slides/slide46.xml"/><Relationship Id="rId63" Type="http://schemas.openxmlformats.org/officeDocument/2006/relationships/font" Target="fonts/font4.fntdata"/><Relationship Id="rId68" Type="http://schemas.openxmlformats.org/officeDocument/2006/relationships/font" Target="fonts/font9.fntdata"/><Relationship Id="rId7" Type="http://schemas.openxmlformats.org/officeDocument/2006/relationships/slideMaster" Target="slideMasters/slideMaster7.xml"/><Relationship Id="rId71"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7.xml"/><Relationship Id="rId29" Type="http://schemas.openxmlformats.org/officeDocument/2006/relationships/slide" Target="slides/slide20.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slide" Target="slides/slide23.xml"/><Relationship Id="rId37" Type="http://schemas.openxmlformats.org/officeDocument/2006/relationships/slide" Target="slides/slide28.xml"/><Relationship Id="rId40" Type="http://schemas.openxmlformats.org/officeDocument/2006/relationships/slide" Target="slides/slide31.xml"/><Relationship Id="rId45" Type="http://schemas.openxmlformats.org/officeDocument/2006/relationships/slide" Target="slides/slide36.xml"/><Relationship Id="rId53" Type="http://schemas.openxmlformats.org/officeDocument/2006/relationships/slide" Target="slides/slide44.xml"/><Relationship Id="rId58" Type="http://schemas.openxmlformats.org/officeDocument/2006/relationships/slide" Target="slides/slide49.xml"/><Relationship Id="rId66" Type="http://schemas.openxmlformats.org/officeDocument/2006/relationships/font" Target="fonts/font7.fntdata"/><Relationship Id="rId5" Type="http://schemas.openxmlformats.org/officeDocument/2006/relationships/slideMaster" Target="slideMasters/slideMaster5.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slide" Target="slides/slide27.xml"/><Relationship Id="rId49" Type="http://schemas.openxmlformats.org/officeDocument/2006/relationships/slide" Target="slides/slide40.xml"/><Relationship Id="rId57" Type="http://schemas.openxmlformats.org/officeDocument/2006/relationships/slide" Target="slides/slide48.xml"/><Relationship Id="rId61" Type="http://schemas.openxmlformats.org/officeDocument/2006/relationships/font" Target="fonts/font2.fntdata"/><Relationship Id="rId10" Type="http://schemas.openxmlformats.org/officeDocument/2006/relationships/slide" Target="slides/slide1.xml"/><Relationship Id="rId19" Type="http://schemas.openxmlformats.org/officeDocument/2006/relationships/slide" Target="slides/slide10.xml"/><Relationship Id="rId31" Type="http://schemas.openxmlformats.org/officeDocument/2006/relationships/slide" Target="slides/slide22.xml"/><Relationship Id="rId44" Type="http://schemas.openxmlformats.org/officeDocument/2006/relationships/slide" Target="slides/slide35.xml"/><Relationship Id="rId52" Type="http://schemas.openxmlformats.org/officeDocument/2006/relationships/slide" Target="slides/slide43.xml"/><Relationship Id="rId60" Type="http://schemas.openxmlformats.org/officeDocument/2006/relationships/font" Target="fonts/font1.fntdata"/><Relationship Id="rId65" Type="http://schemas.openxmlformats.org/officeDocument/2006/relationships/font" Target="fonts/font6.fntdata"/><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slide" Target="slides/slide26.xml"/><Relationship Id="rId43" Type="http://schemas.openxmlformats.org/officeDocument/2006/relationships/slide" Target="slides/slide34.xml"/><Relationship Id="rId48" Type="http://schemas.openxmlformats.org/officeDocument/2006/relationships/slide" Target="slides/slide39.xml"/><Relationship Id="rId56" Type="http://schemas.openxmlformats.org/officeDocument/2006/relationships/slide" Target="slides/slide47.xml"/><Relationship Id="rId64" Type="http://schemas.openxmlformats.org/officeDocument/2006/relationships/font" Target="fonts/font5.fntdata"/><Relationship Id="rId69" Type="http://schemas.openxmlformats.org/officeDocument/2006/relationships/presProps" Target="presProps.xml"/><Relationship Id="rId8" Type="http://schemas.openxmlformats.org/officeDocument/2006/relationships/slideMaster" Target="slideMasters/slideMaster8.xml"/><Relationship Id="rId51" Type="http://schemas.openxmlformats.org/officeDocument/2006/relationships/slide" Target="slides/slide42.xml"/><Relationship Id="rId72" Type="http://schemas.openxmlformats.org/officeDocument/2006/relationships/tableStyles" Target="tableStyles.xml"/><Relationship Id="rId3" Type="http://schemas.openxmlformats.org/officeDocument/2006/relationships/slideMaster" Target="slideMasters/slideMaster3.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slide" Target="slides/slide24.xml"/><Relationship Id="rId38" Type="http://schemas.openxmlformats.org/officeDocument/2006/relationships/slide" Target="slides/slide29.xml"/><Relationship Id="rId46" Type="http://schemas.openxmlformats.org/officeDocument/2006/relationships/slide" Target="slides/slide37.xml"/><Relationship Id="rId59" Type="http://schemas.openxmlformats.org/officeDocument/2006/relationships/notesMaster" Target="notesMasters/notesMaster1.xml"/><Relationship Id="rId67" Type="http://schemas.openxmlformats.org/officeDocument/2006/relationships/font" Target="fonts/font8.fntdata"/><Relationship Id="rId20" Type="http://schemas.openxmlformats.org/officeDocument/2006/relationships/slide" Target="slides/slide11.xml"/><Relationship Id="rId41" Type="http://schemas.openxmlformats.org/officeDocument/2006/relationships/slide" Target="slides/slide32.xml"/><Relationship Id="rId54" Type="http://schemas.openxmlformats.org/officeDocument/2006/relationships/slide" Target="slides/slide45.xml"/><Relationship Id="rId62" Type="http://schemas.openxmlformats.org/officeDocument/2006/relationships/font" Target="fonts/font3.fntdata"/><Relationship Id="rId7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A62920-3273-B846-9E99-564668E8129E}" type="datetimeFigureOut">
              <a:rPr lang="en-US" smtClean="0"/>
              <a:t>10/12/2023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307B119-958E-2841-8EFF-92750FFA808A}" type="slidenum">
              <a:rPr lang="en-US" smtClean="0"/>
              <a:t>‹#›</a:t>
            </a:fld>
            <a:endParaRPr lang="en-US"/>
          </a:p>
        </p:txBody>
      </p:sp>
    </p:spTree>
    <p:extLst>
      <p:ext uri="{BB962C8B-B14F-4D97-AF65-F5344CB8AC3E}">
        <p14:creationId xmlns:p14="http://schemas.microsoft.com/office/powerpoint/2010/main" val="22719238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solidFill>
                  <a:srgbClr val="000000"/>
                </a:solidFill>
                <a:effectLst/>
                <a:latin typeface="Arial" panose="020B0604020202020204" pitchFamily="34" charset="0"/>
                <a:ea typeface="Arial" panose="020B0604020202020204" pitchFamily="34" charset="0"/>
              </a:rPr>
              <a:t>The law says that animals should not be ‘sold’ to under 16’s as they cannot be considered legally responsible.</a:t>
            </a:r>
            <a:endParaRPr lang="en-GB" sz="1800" dirty="0">
              <a:effectLst/>
              <a:latin typeface="Calibri" panose="020F0502020204030204" pitchFamily="34" charset="0"/>
              <a:ea typeface="Calibri" panose="020F0502020204030204" pitchFamily="34" charset="0"/>
            </a:endParaRPr>
          </a:p>
          <a:p>
            <a:pPr>
              <a:lnSpc>
                <a:spcPct val="107000"/>
              </a:lnSpc>
              <a:spcAft>
                <a:spcPts val="800"/>
              </a:spcAft>
            </a:pPr>
            <a:r>
              <a:rPr lang="en-GB" sz="1800" dirty="0">
                <a:solidFill>
                  <a:srgbClr val="000000"/>
                </a:solidFill>
                <a:effectLst/>
                <a:latin typeface="Arial" panose="020B0604020202020204" pitchFamily="34" charset="0"/>
                <a:ea typeface="Arial" panose="020B0604020202020204" pitchFamily="34" charset="0"/>
              </a:rPr>
              <a:t>Pets as prizes - we discourage the giving of living things as prizes - due to concerns over the 'winners' ability to care for an animal they are unprepared for and potentially have no knowledge how to care for, along with the welfare of the animal whilst offered as a prize e.g. in a plastic bag (the RSPCA is currently campaigning against this practice).</a:t>
            </a:r>
            <a:endParaRPr lang="en-GB" sz="1800" dirty="0">
              <a:effectLst/>
              <a:latin typeface="Calibri" panose="020F0502020204030204" pitchFamily="34" charset="0"/>
              <a:ea typeface="Calibri" panose="020F0502020204030204" pitchFamily="34" charset="0"/>
            </a:endParaRPr>
          </a:p>
          <a:p>
            <a:pPr>
              <a:lnSpc>
                <a:spcPct val="107000"/>
              </a:lnSpc>
              <a:spcAft>
                <a:spcPts val="800"/>
              </a:spcAft>
            </a:pPr>
            <a:r>
              <a:rPr lang="en-GB" sz="1800" dirty="0">
                <a:solidFill>
                  <a:srgbClr val="000000"/>
                </a:solidFill>
                <a:effectLst/>
                <a:latin typeface="Arial" panose="020B0604020202020204" pitchFamily="34" charset="0"/>
                <a:ea typeface="Arial" panose="020B0604020202020204" pitchFamily="34" charset="0"/>
              </a:rPr>
              <a:t>https://</a:t>
            </a:r>
            <a:r>
              <a:rPr lang="en-GB" sz="1800" dirty="0" err="1">
                <a:solidFill>
                  <a:srgbClr val="000000"/>
                </a:solidFill>
                <a:effectLst/>
                <a:latin typeface="Arial" panose="020B0604020202020204" pitchFamily="34" charset="0"/>
                <a:ea typeface="Arial" panose="020B0604020202020204" pitchFamily="34" charset="0"/>
              </a:rPr>
              <a:t>www.rspca.org.uk</a:t>
            </a:r>
            <a:r>
              <a:rPr lang="en-GB" sz="1800" dirty="0">
                <a:solidFill>
                  <a:srgbClr val="000000"/>
                </a:solidFill>
                <a:effectLst/>
                <a:latin typeface="Arial" panose="020B0604020202020204" pitchFamily="34" charset="0"/>
                <a:ea typeface="Arial" panose="020B0604020202020204" pitchFamily="34" charset="0"/>
              </a:rPr>
              <a:t>/</a:t>
            </a:r>
            <a:r>
              <a:rPr lang="en-GB" sz="1800" dirty="0" err="1">
                <a:solidFill>
                  <a:srgbClr val="000000"/>
                </a:solidFill>
                <a:effectLst/>
                <a:latin typeface="Arial" panose="020B0604020202020204" pitchFamily="34" charset="0"/>
                <a:ea typeface="Arial" panose="020B0604020202020204" pitchFamily="34" charset="0"/>
              </a:rPr>
              <a:t>getinvolved</a:t>
            </a:r>
            <a:r>
              <a:rPr lang="en-GB" sz="1800" dirty="0">
                <a:solidFill>
                  <a:srgbClr val="000000"/>
                </a:solidFill>
                <a:effectLst/>
                <a:latin typeface="Arial" panose="020B0604020202020204" pitchFamily="34" charset="0"/>
                <a:ea typeface="Arial" panose="020B0604020202020204" pitchFamily="34" charset="0"/>
              </a:rPr>
              <a:t>/campaign/</a:t>
            </a:r>
            <a:r>
              <a:rPr lang="en-GB" sz="1800" dirty="0" err="1">
                <a:solidFill>
                  <a:srgbClr val="000000"/>
                </a:solidFill>
                <a:effectLst/>
                <a:latin typeface="Arial" panose="020B0604020202020204" pitchFamily="34" charset="0"/>
                <a:ea typeface="Arial" panose="020B0604020202020204" pitchFamily="34" charset="0"/>
              </a:rPr>
              <a:t>petprizes</a:t>
            </a:r>
            <a:endParaRPr lang="en-GB" sz="1800" dirty="0">
              <a:solidFill>
                <a:srgbClr val="000000"/>
              </a:solidFill>
              <a:effectLst/>
              <a:latin typeface="Arial" panose="020B0604020202020204" pitchFamily="34" charset="0"/>
              <a:ea typeface="Arial" panose="020B0604020202020204" pitchFamily="34" charset="0"/>
            </a:endParaRPr>
          </a:p>
        </p:txBody>
      </p:sp>
      <p:sp>
        <p:nvSpPr>
          <p:cNvPr id="4" name="Slide Number Placeholder 3"/>
          <p:cNvSpPr>
            <a:spLocks noGrp="1"/>
          </p:cNvSpPr>
          <p:nvPr>
            <p:ph type="sldNum" sz="quarter" idx="5"/>
          </p:nvPr>
        </p:nvSpPr>
        <p:spPr/>
        <p:txBody>
          <a:bodyPr/>
          <a:lstStyle/>
          <a:p>
            <a:fld id="{A307B119-958E-2841-8EFF-92750FFA808A}" type="slidenum">
              <a:rPr lang="en-US" smtClean="0"/>
              <a:t>31</a:t>
            </a:fld>
            <a:endParaRPr lang="en-US"/>
          </a:p>
        </p:txBody>
      </p:sp>
    </p:spTree>
    <p:extLst>
      <p:ext uri="{BB962C8B-B14F-4D97-AF65-F5344CB8AC3E}">
        <p14:creationId xmlns:p14="http://schemas.microsoft.com/office/powerpoint/2010/main" val="13271809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307B119-958E-2841-8EFF-92750FFA808A}" type="slidenum">
              <a:rPr lang="en-US" smtClean="0"/>
              <a:t>36</a:t>
            </a:fld>
            <a:endParaRPr lang="en-US"/>
          </a:p>
        </p:txBody>
      </p:sp>
    </p:spTree>
    <p:extLst>
      <p:ext uri="{BB962C8B-B14F-4D97-AF65-F5344CB8AC3E}">
        <p14:creationId xmlns:p14="http://schemas.microsoft.com/office/powerpoint/2010/main" val="41672539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i="1" u="none" strike="noStrike" dirty="0">
                <a:solidFill>
                  <a:srgbClr val="1C4587"/>
                </a:solidFill>
                <a:effectLst/>
                <a:latin typeface="Arial" panose="020B0604020202020204" pitchFamily="34" charset="0"/>
              </a:rPr>
              <a:t>**This is a real story and Gordon lived a happier life with his new carer Fred.</a:t>
            </a:r>
            <a:r>
              <a:rPr lang="en-GB" sz="1200" b="0" i="0" u="none" strike="noStrike" dirty="0">
                <a:solidFill>
                  <a:schemeClr val="tx1"/>
                </a:solidFill>
                <a:effectLst/>
                <a:latin typeface="+mn-lt"/>
              </a:rPr>
              <a:t> </a:t>
            </a:r>
            <a:r>
              <a:rPr lang="en-GB" sz="1800" b="1" i="1" u="none" strike="noStrike" dirty="0">
                <a:solidFill>
                  <a:srgbClr val="1C4587"/>
                </a:solidFill>
                <a:effectLst/>
                <a:latin typeface="Arial" panose="020B0604020202020204" pitchFamily="34" charset="0"/>
              </a:rPr>
              <a:t>He was rescued in 2019.</a:t>
            </a:r>
            <a:endParaRPr lang="en-GB" sz="1800" b="0" dirty="0">
              <a:effectLst/>
            </a:endParaRPr>
          </a:p>
          <a:p>
            <a:pPr rtl="0">
              <a:spcBef>
                <a:spcPts val="0"/>
              </a:spcBef>
              <a:spcAft>
                <a:spcPts val="0"/>
              </a:spcAft>
            </a:pPr>
            <a:r>
              <a:rPr lang="en-GB" sz="1400" b="0" i="0" u="none" strike="noStrike" dirty="0">
                <a:solidFill>
                  <a:srgbClr val="1C4587"/>
                </a:solidFill>
                <a:effectLst/>
                <a:latin typeface="Arial" panose="020B0604020202020204" pitchFamily="34" charset="0"/>
              </a:rPr>
              <a:t>We do not recommend that Chameleons should be kept as pets because we cannot meet their needs in captivity. They are one of the most difficult animals to care for and keep healthy and happy. </a:t>
            </a:r>
            <a:endParaRPr lang="en-GB" sz="1400" b="0" dirty="0">
              <a:effectLst/>
            </a:endParaRPr>
          </a:p>
          <a:p>
            <a:r>
              <a:rPr lang="en-GB" dirty="0"/>
              <a:t/>
            </a:r>
            <a:br>
              <a:rPr lang="en-GB" dirty="0"/>
            </a:br>
            <a:endParaRPr lang="en-US" dirty="0"/>
          </a:p>
        </p:txBody>
      </p:sp>
      <p:sp>
        <p:nvSpPr>
          <p:cNvPr id="4" name="Slide Number Placeholder 3"/>
          <p:cNvSpPr>
            <a:spLocks noGrp="1"/>
          </p:cNvSpPr>
          <p:nvPr>
            <p:ph type="sldNum" sz="quarter" idx="5"/>
          </p:nvPr>
        </p:nvSpPr>
        <p:spPr/>
        <p:txBody>
          <a:bodyPr/>
          <a:lstStyle/>
          <a:p>
            <a:fld id="{A307B119-958E-2841-8EFF-92750FFA808A}" type="slidenum">
              <a:rPr lang="en-US" smtClean="0"/>
              <a:t>38</a:t>
            </a:fld>
            <a:endParaRPr lang="en-US"/>
          </a:p>
        </p:txBody>
      </p:sp>
    </p:spTree>
    <p:extLst>
      <p:ext uri="{BB962C8B-B14F-4D97-AF65-F5344CB8AC3E}">
        <p14:creationId xmlns:p14="http://schemas.microsoft.com/office/powerpoint/2010/main" val="30048094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spcBef>
                <a:spcPts val="0"/>
              </a:spcBef>
              <a:spcAft>
                <a:spcPts val="0"/>
              </a:spcAft>
            </a:pPr>
            <a:endParaRPr lang="en-GB" b="0" dirty="0">
              <a:effectLst/>
            </a:endParaRPr>
          </a:p>
        </p:txBody>
      </p:sp>
      <p:sp>
        <p:nvSpPr>
          <p:cNvPr id="4" name="Slide Number Placeholder 3"/>
          <p:cNvSpPr>
            <a:spLocks noGrp="1"/>
          </p:cNvSpPr>
          <p:nvPr>
            <p:ph type="sldNum" sz="quarter" idx="5"/>
          </p:nvPr>
        </p:nvSpPr>
        <p:spPr/>
        <p:txBody>
          <a:bodyPr/>
          <a:lstStyle/>
          <a:p>
            <a:fld id="{A307B119-958E-2841-8EFF-92750FFA808A}" type="slidenum">
              <a:rPr lang="en-US" smtClean="0"/>
              <a:t>39</a:t>
            </a:fld>
            <a:endParaRPr lang="en-US"/>
          </a:p>
        </p:txBody>
      </p:sp>
    </p:spTree>
    <p:extLst>
      <p:ext uri="{BB962C8B-B14F-4D97-AF65-F5344CB8AC3E}">
        <p14:creationId xmlns:p14="http://schemas.microsoft.com/office/powerpoint/2010/main" val="4244301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307B119-958E-2841-8EFF-92750FFA808A}" type="slidenum">
              <a:rPr lang="en-US" smtClean="0"/>
              <a:t>47</a:t>
            </a:fld>
            <a:endParaRPr lang="en-US"/>
          </a:p>
        </p:txBody>
      </p:sp>
    </p:spTree>
    <p:extLst>
      <p:ext uri="{BB962C8B-B14F-4D97-AF65-F5344CB8AC3E}">
        <p14:creationId xmlns:p14="http://schemas.microsoft.com/office/powerpoint/2010/main" val="11177841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Play</a:t>
            </a:r>
            <a:r>
              <a:rPr lang="en-GB" baseline="0" dirty="0" smtClean="0"/>
              <a:t> the video of GB Gill delivering the task. </a:t>
            </a:r>
          </a:p>
          <a:p>
            <a:r>
              <a:rPr lang="en-GB" baseline="0" dirty="0" smtClean="0"/>
              <a:t>This can be downloaded from the Sentience folder on our website</a:t>
            </a:r>
            <a:endParaRPr lang="en-GB" dirty="0" smtClean="0"/>
          </a:p>
          <a:p>
            <a:endParaRPr lang="en-GB" dirty="0"/>
          </a:p>
        </p:txBody>
      </p:sp>
      <p:sp>
        <p:nvSpPr>
          <p:cNvPr id="4" name="Slide Number Placeholder 3"/>
          <p:cNvSpPr>
            <a:spLocks noGrp="1"/>
          </p:cNvSpPr>
          <p:nvPr>
            <p:ph type="sldNum" sz="quarter" idx="10"/>
          </p:nvPr>
        </p:nvSpPr>
        <p:spPr/>
        <p:txBody>
          <a:bodyPr/>
          <a:lstStyle/>
          <a:p>
            <a:fld id="{A307B119-958E-2841-8EFF-92750FFA808A}" type="slidenum">
              <a:rPr lang="en-US" smtClean="0"/>
              <a:t>49</a:t>
            </a:fld>
            <a:endParaRPr lang="en-US"/>
          </a:p>
        </p:txBody>
      </p:sp>
    </p:spTree>
    <p:extLst>
      <p:ext uri="{BB962C8B-B14F-4D97-AF65-F5344CB8AC3E}">
        <p14:creationId xmlns:p14="http://schemas.microsoft.com/office/powerpoint/2010/main" val="40933878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dirty="0"/>
              <a:t>Click to edit Master subtitle style</a:t>
            </a:r>
            <a:endParaRPr lang="en-US" dirty="0"/>
          </a:p>
        </p:txBody>
      </p:sp>
      <p:sp>
        <p:nvSpPr>
          <p:cNvPr id="13" name="Title 12">
            <a:extLst>
              <a:ext uri="{FF2B5EF4-FFF2-40B4-BE49-F238E27FC236}">
                <a16:creationId xmlns:a16="http://schemas.microsoft.com/office/drawing/2014/main" id="{04EF064D-8720-58B0-44AC-F846D066047C}"/>
              </a:ext>
            </a:extLst>
          </p:cNvPr>
          <p:cNvSpPr>
            <a:spLocks noGrp="1"/>
          </p:cNvSpPr>
          <p:nvPr>
            <p:ph type="title"/>
          </p:nvPr>
        </p:nvSpPr>
        <p:spPr>
          <a:xfrm>
            <a:off x="1524000" y="2503488"/>
            <a:ext cx="9144000" cy="893519"/>
          </a:xfrm>
        </p:spPr>
        <p:txBody>
          <a:bodyPr/>
          <a:lstStyle>
            <a:lvl1pPr algn="ctr">
              <a:defRPr/>
            </a:lvl1pPr>
          </a:lstStyle>
          <a:p>
            <a:r>
              <a:rPr lang="en-GB"/>
              <a:t>Click to edit Master title style</a:t>
            </a:r>
            <a:endParaRPr lang="en-US"/>
          </a:p>
        </p:txBody>
      </p:sp>
      <p:sp>
        <p:nvSpPr>
          <p:cNvPr id="17" name="Date Placeholder 16">
            <a:extLst>
              <a:ext uri="{FF2B5EF4-FFF2-40B4-BE49-F238E27FC236}">
                <a16:creationId xmlns:a16="http://schemas.microsoft.com/office/drawing/2014/main" id="{BC4DFA17-9A99-632A-1C03-F2FF47E0E0E0}"/>
              </a:ext>
            </a:extLst>
          </p:cNvPr>
          <p:cNvSpPr>
            <a:spLocks noGrp="1"/>
          </p:cNvSpPr>
          <p:nvPr>
            <p:ph type="dt" sz="half" idx="10"/>
          </p:nvPr>
        </p:nvSpPr>
        <p:spPr/>
        <p:txBody>
          <a:bodyPr/>
          <a:lstStyle/>
          <a:p>
            <a:r>
              <a:rPr lang="en-GB"/>
              <a:t>03/05/2023</a:t>
            </a:r>
            <a:endParaRPr lang="en-US" dirty="0"/>
          </a:p>
        </p:txBody>
      </p:sp>
      <p:sp>
        <p:nvSpPr>
          <p:cNvPr id="18" name="Footer Placeholder 17">
            <a:extLst>
              <a:ext uri="{FF2B5EF4-FFF2-40B4-BE49-F238E27FC236}">
                <a16:creationId xmlns:a16="http://schemas.microsoft.com/office/drawing/2014/main" id="{0D33C576-2A60-D3CF-7FC8-28EB303EB6DE}"/>
              </a:ext>
            </a:extLst>
          </p:cNvPr>
          <p:cNvSpPr>
            <a:spLocks noGrp="1"/>
          </p:cNvSpPr>
          <p:nvPr>
            <p:ph type="ftr" sz="quarter" idx="11"/>
          </p:nvPr>
        </p:nvSpPr>
        <p:spPr/>
        <p:txBody>
          <a:bodyPr/>
          <a:lstStyle/>
          <a:p>
            <a:endParaRPr lang="en-US" dirty="0"/>
          </a:p>
        </p:txBody>
      </p:sp>
      <p:sp>
        <p:nvSpPr>
          <p:cNvPr id="19" name="Slide Number Placeholder 18">
            <a:extLst>
              <a:ext uri="{FF2B5EF4-FFF2-40B4-BE49-F238E27FC236}">
                <a16:creationId xmlns:a16="http://schemas.microsoft.com/office/drawing/2014/main" id="{BA59EC0B-A480-912D-9153-5158D3C54FCD}"/>
              </a:ext>
            </a:extLst>
          </p:cNvPr>
          <p:cNvSpPr>
            <a:spLocks noGrp="1"/>
          </p:cNvSpPr>
          <p:nvPr>
            <p:ph type="sldNum" sz="quarter" idx="12"/>
          </p:nvPr>
        </p:nvSpPr>
        <p:spPr/>
        <p:txBody>
          <a:bodyPr/>
          <a:lstStyle/>
          <a:p>
            <a:fld id="{B5A28ABF-2E84-EE4F-AEF7-BAC139EFF994}" type="slidenum">
              <a:rPr lang="en-US" smtClean="0"/>
              <a:pPr/>
              <a:t>‹#›</a:t>
            </a:fld>
            <a:endParaRPr lang="en-US" dirty="0"/>
          </a:p>
        </p:txBody>
      </p:sp>
    </p:spTree>
    <p:extLst>
      <p:ext uri="{BB962C8B-B14F-4D97-AF65-F5344CB8AC3E}">
        <p14:creationId xmlns:p14="http://schemas.microsoft.com/office/powerpoint/2010/main" val="24673457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10" name="Date Placeholder 9">
            <a:extLst>
              <a:ext uri="{FF2B5EF4-FFF2-40B4-BE49-F238E27FC236}">
                <a16:creationId xmlns:a16="http://schemas.microsoft.com/office/drawing/2014/main" id="{636DC294-897E-1F28-660E-BD305676AC24}"/>
              </a:ext>
            </a:extLst>
          </p:cNvPr>
          <p:cNvSpPr>
            <a:spLocks noGrp="1"/>
          </p:cNvSpPr>
          <p:nvPr>
            <p:ph type="dt" sz="half" idx="10"/>
          </p:nvPr>
        </p:nvSpPr>
        <p:spPr/>
        <p:txBody>
          <a:bodyPr/>
          <a:lstStyle/>
          <a:p>
            <a:r>
              <a:rPr lang="en-GB"/>
              <a:t>03/05/2023</a:t>
            </a:r>
            <a:endParaRPr lang="en-US" dirty="0"/>
          </a:p>
        </p:txBody>
      </p:sp>
      <p:sp>
        <p:nvSpPr>
          <p:cNvPr id="11" name="Footer Placeholder 10">
            <a:extLst>
              <a:ext uri="{FF2B5EF4-FFF2-40B4-BE49-F238E27FC236}">
                <a16:creationId xmlns:a16="http://schemas.microsoft.com/office/drawing/2014/main" id="{F17D8992-7833-E965-457C-F8A71F207282}"/>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32CC60BA-39F3-F809-6A7C-36C070A26059}"/>
              </a:ext>
            </a:extLst>
          </p:cNvPr>
          <p:cNvSpPr>
            <a:spLocks noGrp="1"/>
          </p:cNvSpPr>
          <p:nvPr>
            <p:ph type="sldNum" sz="quarter" idx="12"/>
          </p:nvPr>
        </p:nvSpPr>
        <p:spPr/>
        <p:txBody>
          <a:bodyPr/>
          <a:lstStyle/>
          <a:p>
            <a:fld id="{B5A28ABF-2E84-EE4F-AEF7-BAC139EFF994}" type="slidenum">
              <a:rPr lang="en-US" smtClean="0"/>
              <a:pPr/>
              <a:t>‹#›</a:t>
            </a:fld>
            <a:endParaRPr lang="en-US" dirty="0"/>
          </a:p>
        </p:txBody>
      </p:sp>
    </p:spTree>
    <p:extLst>
      <p:ext uri="{BB962C8B-B14F-4D97-AF65-F5344CB8AC3E}">
        <p14:creationId xmlns:p14="http://schemas.microsoft.com/office/powerpoint/2010/main" val="40555682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5319" y="1718268"/>
            <a:ext cx="9706708" cy="2844207"/>
          </a:xfrm>
        </p:spPr>
        <p:txBody>
          <a:bodyPr anchor="b">
            <a:normAutofit/>
          </a:bodyPr>
          <a:lstStyle>
            <a:lvl1pPr>
              <a:defRPr sz="4800"/>
            </a:lvl1pPr>
          </a:lstStyle>
          <a:p>
            <a:r>
              <a:rPr lang="en-GB" dirty="0"/>
              <a:t>Click to edit Master title style</a:t>
            </a:r>
            <a:endParaRPr lang="en-US" dirty="0"/>
          </a:p>
        </p:txBody>
      </p:sp>
      <p:sp>
        <p:nvSpPr>
          <p:cNvPr id="3" name="Text Placeholder 2"/>
          <p:cNvSpPr>
            <a:spLocks noGrp="1"/>
          </p:cNvSpPr>
          <p:nvPr>
            <p:ph type="body" idx="1"/>
          </p:nvPr>
        </p:nvSpPr>
        <p:spPr>
          <a:xfrm>
            <a:off x="1105318" y="4672484"/>
            <a:ext cx="9706709" cy="1316334"/>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dirty="0"/>
              <a:t>Click to edit Master text styles</a:t>
            </a:r>
          </a:p>
        </p:txBody>
      </p:sp>
      <p:sp>
        <p:nvSpPr>
          <p:cNvPr id="10" name="Date Placeholder 16">
            <a:extLst>
              <a:ext uri="{FF2B5EF4-FFF2-40B4-BE49-F238E27FC236}">
                <a16:creationId xmlns:a16="http://schemas.microsoft.com/office/drawing/2014/main" id="{F61C4C4F-5496-5521-07C5-C0015D6778A3}"/>
              </a:ext>
            </a:extLst>
          </p:cNvPr>
          <p:cNvSpPr>
            <a:spLocks noGrp="1"/>
          </p:cNvSpPr>
          <p:nvPr>
            <p:ph type="dt" sz="half" idx="10"/>
          </p:nvPr>
        </p:nvSpPr>
        <p:spPr>
          <a:xfrm>
            <a:off x="1165608" y="6356350"/>
            <a:ext cx="1426867" cy="365125"/>
          </a:xfrm>
        </p:spPr>
        <p:txBody>
          <a:bodyPr/>
          <a:lstStyle/>
          <a:p>
            <a:r>
              <a:rPr lang="en-GB"/>
              <a:t>03/05/2023</a:t>
            </a:r>
            <a:endParaRPr lang="en-US" dirty="0"/>
          </a:p>
        </p:txBody>
      </p:sp>
      <p:sp>
        <p:nvSpPr>
          <p:cNvPr id="11" name="Footer Placeholder 17">
            <a:extLst>
              <a:ext uri="{FF2B5EF4-FFF2-40B4-BE49-F238E27FC236}">
                <a16:creationId xmlns:a16="http://schemas.microsoft.com/office/drawing/2014/main" id="{98ADF080-43AC-22A7-38F7-2FFD59EC2FBB}"/>
              </a:ext>
            </a:extLst>
          </p:cNvPr>
          <p:cNvSpPr>
            <a:spLocks noGrp="1"/>
          </p:cNvSpPr>
          <p:nvPr>
            <p:ph type="ftr" sz="quarter" idx="11"/>
          </p:nvPr>
        </p:nvSpPr>
        <p:spPr>
          <a:xfrm>
            <a:off x="5067300" y="6356350"/>
            <a:ext cx="3383364" cy="365125"/>
          </a:xfrm>
        </p:spPr>
        <p:txBody>
          <a:bodyPr/>
          <a:lstStyle/>
          <a:p>
            <a:endParaRPr lang="en-US" dirty="0"/>
          </a:p>
        </p:txBody>
      </p:sp>
      <p:sp>
        <p:nvSpPr>
          <p:cNvPr id="12" name="Slide Number Placeholder 18">
            <a:extLst>
              <a:ext uri="{FF2B5EF4-FFF2-40B4-BE49-F238E27FC236}">
                <a16:creationId xmlns:a16="http://schemas.microsoft.com/office/drawing/2014/main" id="{0D4322D7-3BD6-1AA6-1432-A418291AF5DB}"/>
              </a:ext>
            </a:extLst>
          </p:cNvPr>
          <p:cNvSpPr>
            <a:spLocks noGrp="1"/>
          </p:cNvSpPr>
          <p:nvPr>
            <p:ph type="sldNum" sz="quarter" idx="12"/>
          </p:nvPr>
        </p:nvSpPr>
        <p:spPr>
          <a:xfrm>
            <a:off x="9936564" y="6356350"/>
            <a:ext cx="1012791" cy="365125"/>
          </a:xfrm>
        </p:spPr>
        <p:txBody>
          <a:bodyPr/>
          <a:lstStyle/>
          <a:p>
            <a:fld id="{B5A28ABF-2E84-EE4F-AEF7-BAC139EFF994}" type="slidenum">
              <a:rPr lang="en-US" smtClean="0"/>
              <a:pPr/>
              <a:t>‹#›</a:t>
            </a:fld>
            <a:endParaRPr lang="en-US" dirty="0"/>
          </a:p>
        </p:txBody>
      </p:sp>
    </p:spTree>
    <p:extLst>
      <p:ext uri="{BB962C8B-B14F-4D97-AF65-F5344CB8AC3E}">
        <p14:creationId xmlns:p14="http://schemas.microsoft.com/office/powerpoint/2010/main" val="40868894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25416" y="1825625"/>
            <a:ext cx="4544220" cy="4235206"/>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Content Placeholder 3"/>
          <p:cNvSpPr>
            <a:spLocks noGrp="1"/>
          </p:cNvSpPr>
          <p:nvPr>
            <p:ph sz="half" idx="2"/>
          </p:nvPr>
        </p:nvSpPr>
        <p:spPr>
          <a:xfrm>
            <a:off x="5990074" y="1825625"/>
            <a:ext cx="4921180" cy="4235206"/>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11" name="Date Placeholder 16">
            <a:extLst>
              <a:ext uri="{FF2B5EF4-FFF2-40B4-BE49-F238E27FC236}">
                <a16:creationId xmlns:a16="http://schemas.microsoft.com/office/drawing/2014/main" id="{99E960F6-40E5-2F28-6570-830264F3C127}"/>
              </a:ext>
            </a:extLst>
          </p:cNvPr>
          <p:cNvSpPr>
            <a:spLocks noGrp="1"/>
          </p:cNvSpPr>
          <p:nvPr>
            <p:ph type="dt" sz="half" idx="10"/>
          </p:nvPr>
        </p:nvSpPr>
        <p:spPr>
          <a:xfrm>
            <a:off x="1165608" y="6356350"/>
            <a:ext cx="1426867" cy="365125"/>
          </a:xfrm>
        </p:spPr>
        <p:txBody>
          <a:bodyPr/>
          <a:lstStyle/>
          <a:p>
            <a:r>
              <a:rPr lang="en-GB"/>
              <a:t>03/05/2023</a:t>
            </a:r>
            <a:endParaRPr lang="en-US" dirty="0"/>
          </a:p>
        </p:txBody>
      </p:sp>
      <p:sp>
        <p:nvSpPr>
          <p:cNvPr id="12" name="Footer Placeholder 17">
            <a:extLst>
              <a:ext uri="{FF2B5EF4-FFF2-40B4-BE49-F238E27FC236}">
                <a16:creationId xmlns:a16="http://schemas.microsoft.com/office/drawing/2014/main" id="{6BF94105-C88C-EA84-9B57-47772D964129}"/>
              </a:ext>
            </a:extLst>
          </p:cNvPr>
          <p:cNvSpPr>
            <a:spLocks noGrp="1"/>
          </p:cNvSpPr>
          <p:nvPr>
            <p:ph type="ftr" sz="quarter" idx="11"/>
          </p:nvPr>
        </p:nvSpPr>
        <p:spPr>
          <a:xfrm>
            <a:off x="5067300" y="6356350"/>
            <a:ext cx="3383364" cy="365125"/>
          </a:xfrm>
        </p:spPr>
        <p:txBody>
          <a:bodyPr/>
          <a:lstStyle/>
          <a:p>
            <a:endParaRPr lang="en-US" dirty="0"/>
          </a:p>
        </p:txBody>
      </p:sp>
      <p:sp>
        <p:nvSpPr>
          <p:cNvPr id="13" name="Slide Number Placeholder 18">
            <a:extLst>
              <a:ext uri="{FF2B5EF4-FFF2-40B4-BE49-F238E27FC236}">
                <a16:creationId xmlns:a16="http://schemas.microsoft.com/office/drawing/2014/main" id="{00470E56-33C6-313B-A07D-6BFB5D7156AC}"/>
              </a:ext>
            </a:extLst>
          </p:cNvPr>
          <p:cNvSpPr>
            <a:spLocks noGrp="1"/>
          </p:cNvSpPr>
          <p:nvPr>
            <p:ph type="sldNum" sz="quarter" idx="12"/>
          </p:nvPr>
        </p:nvSpPr>
        <p:spPr>
          <a:xfrm>
            <a:off x="9936564" y="6356350"/>
            <a:ext cx="1012791" cy="365125"/>
          </a:xfrm>
        </p:spPr>
        <p:txBody>
          <a:bodyPr/>
          <a:lstStyle/>
          <a:p>
            <a:fld id="{B5A28ABF-2E84-EE4F-AEF7-BAC139EFF994}" type="slidenum">
              <a:rPr lang="en-US" smtClean="0"/>
              <a:pPr/>
              <a:t>‹#›</a:t>
            </a:fld>
            <a:endParaRPr lang="en-US" dirty="0"/>
          </a:p>
        </p:txBody>
      </p:sp>
    </p:spTree>
    <p:extLst>
      <p:ext uri="{BB962C8B-B14F-4D97-AF65-F5344CB8AC3E}">
        <p14:creationId xmlns:p14="http://schemas.microsoft.com/office/powerpoint/2010/main" val="16802440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125415" y="1770743"/>
            <a:ext cx="4872160" cy="6477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25415" y="2585129"/>
            <a:ext cx="4872160" cy="343261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770741"/>
            <a:ext cx="4780503" cy="647701"/>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85127"/>
            <a:ext cx="4780503" cy="3432615"/>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10" name="Title 1">
            <a:extLst>
              <a:ext uri="{FF2B5EF4-FFF2-40B4-BE49-F238E27FC236}">
                <a16:creationId xmlns:a16="http://schemas.microsoft.com/office/drawing/2014/main" id="{290CC8C6-B76D-9886-8A33-0BD61A466B1F}"/>
              </a:ext>
            </a:extLst>
          </p:cNvPr>
          <p:cNvSpPr>
            <a:spLocks noGrp="1"/>
          </p:cNvSpPr>
          <p:nvPr>
            <p:ph type="title"/>
          </p:nvPr>
        </p:nvSpPr>
        <p:spPr>
          <a:xfrm>
            <a:off x="1125415" y="797169"/>
            <a:ext cx="9823940" cy="893519"/>
          </a:xfrm>
        </p:spPr>
        <p:txBody>
          <a:bodyPr/>
          <a:lstStyle/>
          <a:p>
            <a:r>
              <a:rPr lang="en-GB"/>
              <a:t>Click to edit Master title style</a:t>
            </a:r>
            <a:endParaRPr lang="en-US" dirty="0"/>
          </a:p>
        </p:txBody>
      </p:sp>
      <p:sp>
        <p:nvSpPr>
          <p:cNvPr id="14" name="Date Placeholder 16">
            <a:extLst>
              <a:ext uri="{FF2B5EF4-FFF2-40B4-BE49-F238E27FC236}">
                <a16:creationId xmlns:a16="http://schemas.microsoft.com/office/drawing/2014/main" id="{AFE5A451-E3E1-8D3A-55DC-00E6BBFFCBE7}"/>
              </a:ext>
            </a:extLst>
          </p:cNvPr>
          <p:cNvSpPr>
            <a:spLocks noGrp="1"/>
          </p:cNvSpPr>
          <p:nvPr>
            <p:ph type="dt" sz="half" idx="10"/>
          </p:nvPr>
        </p:nvSpPr>
        <p:spPr>
          <a:xfrm>
            <a:off x="1165608" y="6356350"/>
            <a:ext cx="1426867" cy="365125"/>
          </a:xfrm>
        </p:spPr>
        <p:txBody>
          <a:bodyPr/>
          <a:lstStyle/>
          <a:p>
            <a:r>
              <a:rPr lang="en-GB"/>
              <a:t>03/05/2023</a:t>
            </a:r>
            <a:endParaRPr lang="en-US" dirty="0"/>
          </a:p>
        </p:txBody>
      </p:sp>
      <p:sp>
        <p:nvSpPr>
          <p:cNvPr id="15" name="Footer Placeholder 17">
            <a:extLst>
              <a:ext uri="{FF2B5EF4-FFF2-40B4-BE49-F238E27FC236}">
                <a16:creationId xmlns:a16="http://schemas.microsoft.com/office/drawing/2014/main" id="{854F0F5D-4D35-C1A5-68F1-4E3845525E14}"/>
              </a:ext>
            </a:extLst>
          </p:cNvPr>
          <p:cNvSpPr>
            <a:spLocks noGrp="1"/>
          </p:cNvSpPr>
          <p:nvPr>
            <p:ph type="ftr" sz="quarter" idx="11"/>
          </p:nvPr>
        </p:nvSpPr>
        <p:spPr>
          <a:xfrm>
            <a:off x="5067300" y="6356350"/>
            <a:ext cx="3383364" cy="365125"/>
          </a:xfrm>
        </p:spPr>
        <p:txBody>
          <a:bodyPr/>
          <a:lstStyle/>
          <a:p>
            <a:endParaRPr lang="en-US" dirty="0"/>
          </a:p>
        </p:txBody>
      </p:sp>
      <p:sp>
        <p:nvSpPr>
          <p:cNvPr id="16" name="Slide Number Placeholder 18">
            <a:extLst>
              <a:ext uri="{FF2B5EF4-FFF2-40B4-BE49-F238E27FC236}">
                <a16:creationId xmlns:a16="http://schemas.microsoft.com/office/drawing/2014/main" id="{91112806-D406-AF25-14CA-679E4C72F812}"/>
              </a:ext>
            </a:extLst>
          </p:cNvPr>
          <p:cNvSpPr>
            <a:spLocks noGrp="1"/>
          </p:cNvSpPr>
          <p:nvPr>
            <p:ph type="sldNum" sz="quarter" idx="12"/>
          </p:nvPr>
        </p:nvSpPr>
        <p:spPr>
          <a:xfrm>
            <a:off x="9936564" y="6356350"/>
            <a:ext cx="1012791" cy="365125"/>
          </a:xfrm>
        </p:spPr>
        <p:txBody>
          <a:bodyPr/>
          <a:lstStyle/>
          <a:p>
            <a:fld id="{B5A28ABF-2E84-EE4F-AEF7-BAC139EFF994}" type="slidenum">
              <a:rPr lang="en-US" smtClean="0"/>
              <a:pPr/>
              <a:t>‹#›</a:t>
            </a:fld>
            <a:endParaRPr lang="en-US" dirty="0"/>
          </a:p>
        </p:txBody>
      </p:sp>
    </p:spTree>
    <p:extLst>
      <p:ext uri="{BB962C8B-B14F-4D97-AF65-F5344CB8AC3E}">
        <p14:creationId xmlns:p14="http://schemas.microsoft.com/office/powerpoint/2010/main" val="40859780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9" name="Date Placeholder 16">
            <a:extLst>
              <a:ext uri="{FF2B5EF4-FFF2-40B4-BE49-F238E27FC236}">
                <a16:creationId xmlns:a16="http://schemas.microsoft.com/office/drawing/2014/main" id="{E741F250-208C-EDBE-882B-0C59D2B61BD4}"/>
              </a:ext>
            </a:extLst>
          </p:cNvPr>
          <p:cNvSpPr>
            <a:spLocks noGrp="1"/>
          </p:cNvSpPr>
          <p:nvPr>
            <p:ph type="dt" sz="half" idx="10"/>
          </p:nvPr>
        </p:nvSpPr>
        <p:spPr>
          <a:xfrm>
            <a:off x="1165608" y="6356350"/>
            <a:ext cx="1426867" cy="365125"/>
          </a:xfrm>
        </p:spPr>
        <p:txBody>
          <a:bodyPr/>
          <a:lstStyle/>
          <a:p>
            <a:r>
              <a:rPr lang="en-GB"/>
              <a:t>03/05/2023</a:t>
            </a:r>
            <a:endParaRPr lang="en-US" dirty="0"/>
          </a:p>
        </p:txBody>
      </p:sp>
      <p:sp>
        <p:nvSpPr>
          <p:cNvPr id="10" name="Footer Placeholder 17">
            <a:extLst>
              <a:ext uri="{FF2B5EF4-FFF2-40B4-BE49-F238E27FC236}">
                <a16:creationId xmlns:a16="http://schemas.microsoft.com/office/drawing/2014/main" id="{2AFEE60D-82A0-C624-557B-989C90BE6C73}"/>
              </a:ext>
            </a:extLst>
          </p:cNvPr>
          <p:cNvSpPr>
            <a:spLocks noGrp="1"/>
          </p:cNvSpPr>
          <p:nvPr>
            <p:ph type="ftr" sz="quarter" idx="11"/>
          </p:nvPr>
        </p:nvSpPr>
        <p:spPr>
          <a:xfrm>
            <a:off x="5067300" y="6356350"/>
            <a:ext cx="3383364" cy="365125"/>
          </a:xfrm>
        </p:spPr>
        <p:txBody>
          <a:bodyPr/>
          <a:lstStyle/>
          <a:p>
            <a:endParaRPr lang="en-US" dirty="0"/>
          </a:p>
        </p:txBody>
      </p:sp>
      <p:sp>
        <p:nvSpPr>
          <p:cNvPr id="11" name="Slide Number Placeholder 18">
            <a:extLst>
              <a:ext uri="{FF2B5EF4-FFF2-40B4-BE49-F238E27FC236}">
                <a16:creationId xmlns:a16="http://schemas.microsoft.com/office/drawing/2014/main" id="{6E0C9DDE-7111-48B7-04F0-393C4C048D40}"/>
              </a:ext>
            </a:extLst>
          </p:cNvPr>
          <p:cNvSpPr>
            <a:spLocks noGrp="1"/>
          </p:cNvSpPr>
          <p:nvPr>
            <p:ph type="sldNum" sz="quarter" idx="12"/>
          </p:nvPr>
        </p:nvSpPr>
        <p:spPr>
          <a:xfrm>
            <a:off x="9936564" y="6356350"/>
            <a:ext cx="1012791" cy="365125"/>
          </a:xfrm>
        </p:spPr>
        <p:txBody>
          <a:bodyPr/>
          <a:lstStyle/>
          <a:p>
            <a:fld id="{B5A28ABF-2E84-EE4F-AEF7-BAC139EFF994}" type="slidenum">
              <a:rPr lang="en-US" smtClean="0"/>
              <a:pPr/>
              <a:t>‹#›</a:t>
            </a:fld>
            <a:endParaRPr lang="en-US" dirty="0"/>
          </a:p>
        </p:txBody>
      </p:sp>
    </p:spTree>
    <p:extLst>
      <p:ext uri="{BB962C8B-B14F-4D97-AF65-F5344CB8AC3E}">
        <p14:creationId xmlns:p14="http://schemas.microsoft.com/office/powerpoint/2010/main" val="33119481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8" name="Date Placeholder 16">
            <a:extLst>
              <a:ext uri="{FF2B5EF4-FFF2-40B4-BE49-F238E27FC236}">
                <a16:creationId xmlns:a16="http://schemas.microsoft.com/office/drawing/2014/main" id="{561D3733-4C83-6414-91CC-8FD1DF4C50D5}"/>
              </a:ext>
            </a:extLst>
          </p:cNvPr>
          <p:cNvSpPr>
            <a:spLocks noGrp="1"/>
          </p:cNvSpPr>
          <p:nvPr>
            <p:ph type="dt" sz="half" idx="10"/>
          </p:nvPr>
        </p:nvSpPr>
        <p:spPr>
          <a:xfrm>
            <a:off x="1165608" y="6356350"/>
            <a:ext cx="1426867" cy="365125"/>
          </a:xfrm>
        </p:spPr>
        <p:txBody>
          <a:bodyPr/>
          <a:lstStyle/>
          <a:p>
            <a:r>
              <a:rPr lang="en-GB"/>
              <a:t>03/05/2023</a:t>
            </a:r>
            <a:endParaRPr lang="en-US" dirty="0"/>
          </a:p>
        </p:txBody>
      </p:sp>
      <p:sp>
        <p:nvSpPr>
          <p:cNvPr id="9" name="Footer Placeholder 17">
            <a:extLst>
              <a:ext uri="{FF2B5EF4-FFF2-40B4-BE49-F238E27FC236}">
                <a16:creationId xmlns:a16="http://schemas.microsoft.com/office/drawing/2014/main" id="{9BF1AF41-1916-311C-A98A-9FE2249E32C4}"/>
              </a:ext>
            </a:extLst>
          </p:cNvPr>
          <p:cNvSpPr>
            <a:spLocks noGrp="1"/>
          </p:cNvSpPr>
          <p:nvPr>
            <p:ph type="ftr" sz="quarter" idx="11"/>
          </p:nvPr>
        </p:nvSpPr>
        <p:spPr>
          <a:xfrm>
            <a:off x="5067300" y="6356350"/>
            <a:ext cx="3383364" cy="365125"/>
          </a:xfrm>
        </p:spPr>
        <p:txBody>
          <a:bodyPr/>
          <a:lstStyle/>
          <a:p>
            <a:endParaRPr lang="en-US" dirty="0"/>
          </a:p>
        </p:txBody>
      </p:sp>
      <p:sp>
        <p:nvSpPr>
          <p:cNvPr id="10" name="Slide Number Placeholder 18">
            <a:extLst>
              <a:ext uri="{FF2B5EF4-FFF2-40B4-BE49-F238E27FC236}">
                <a16:creationId xmlns:a16="http://schemas.microsoft.com/office/drawing/2014/main" id="{BC97B07A-E27C-9B18-3A65-3319D67F1A4D}"/>
              </a:ext>
            </a:extLst>
          </p:cNvPr>
          <p:cNvSpPr>
            <a:spLocks noGrp="1"/>
          </p:cNvSpPr>
          <p:nvPr>
            <p:ph type="sldNum" sz="quarter" idx="12"/>
          </p:nvPr>
        </p:nvSpPr>
        <p:spPr>
          <a:xfrm>
            <a:off x="9936564" y="6356350"/>
            <a:ext cx="1012791" cy="365125"/>
          </a:xfrm>
        </p:spPr>
        <p:txBody>
          <a:bodyPr/>
          <a:lstStyle/>
          <a:p>
            <a:fld id="{B5A28ABF-2E84-EE4F-AEF7-BAC139EFF994}" type="slidenum">
              <a:rPr lang="en-US" smtClean="0"/>
              <a:pPr/>
              <a:t>‹#›</a:t>
            </a:fld>
            <a:endParaRPr lang="en-US" dirty="0"/>
          </a:p>
        </p:txBody>
      </p:sp>
    </p:spTree>
    <p:extLst>
      <p:ext uri="{BB962C8B-B14F-4D97-AF65-F5344CB8AC3E}">
        <p14:creationId xmlns:p14="http://schemas.microsoft.com/office/powerpoint/2010/main" val="4164976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65609" y="987424"/>
            <a:ext cx="3606416" cy="1069975"/>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4996961" y="995363"/>
            <a:ext cx="5794968"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65609" y="2270928"/>
            <a:ext cx="3606416" cy="359806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11" name="Date Placeholder 16">
            <a:extLst>
              <a:ext uri="{FF2B5EF4-FFF2-40B4-BE49-F238E27FC236}">
                <a16:creationId xmlns:a16="http://schemas.microsoft.com/office/drawing/2014/main" id="{888C37D8-340A-EC63-11DF-F05B07306ECE}"/>
              </a:ext>
            </a:extLst>
          </p:cNvPr>
          <p:cNvSpPr>
            <a:spLocks noGrp="1"/>
          </p:cNvSpPr>
          <p:nvPr>
            <p:ph type="dt" sz="half" idx="10"/>
          </p:nvPr>
        </p:nvSpPr>
        <p:spPr>
          <a:xfrm>
            <a:off x="1165608" y="6356350"/>
            <a:ext cx="1426867" cy="365125"/>
          </a:xfrm>
        </p:spPr>
        <p:txBody>
          <a:bodyPr/>
          <a:lstStyle/>
          <a:p>
            <a:r>
              <a:rPr lang="en-GB"/>
              <a:t>03/05/2023</a:t>
            </a:r>
            <a:endParaRPr lang="en-US" dirty="0"/>
          </a:p>
        </p:txBody>
      </p:sp>
      <p:sp>
        <p:nvSpPr>
          <p:cNvPr id="12" name="Footer Placeholder 17">
            <a:extLst>
              <a:ext uri="{FF2B5EF4-FFF2-40B4-BE49-F238E27FC236}">
                <a16:creationId xmlns:a16="http://schemas.microsoft.com/office/drawing/2014/main" id="{59A88D76-DC3B-B87C-C370-9A24BF36AC70}"/>
              </a:ext>
            </a:extLst>
          </p:cNvPr>
          <p:cNvSpPr>
            <a:spLocks noGrp="1"/>
          </p:cNvSpPr>
          <p:nvPr>
            <p:ph type="ftr" sz="quarter" idx="11"/>
          </p:nvPr>
        </p:nvSpPr>
        <p:spPr>
          <a:xfrm>
            <a:off x="5067300" y="6356350"/>
            <a:ext cx="3383364" cy="365125"/>
          </a:xfrm>
        </p:spPr>
        <p:txBody>
          <a:bodyPr/>
          <a:lstStyle/>
          <a:p>
            <a:endParaRPr lang="en-US" dirty="0"/>
          </a:p>
        </p:txBody>
      </p:sp>
      <p:sp>
        <p:nvSpPr>
          <p:cNvPr id="13" name="Slide Number Placeholder 18">
            <a:extLst>
              <a:ext uri="{FF2B5EF4-FFF2-40B4-BE49-F238E27FC236}">
                <a16:creationId xmlns:a16="http://schemas.microsoft.com/office/drawing/2014/main" id="{B6A4DC38-63D3-6FBB-1666-13FF75C9FDC6}"/>
              </a:ext>
            </a:extLst>
          </p:cNvPr>
          <p:cNvSpPr>
            <a:spLocks noGrp="1"/>
          </p:cNvSpPr>
          <p:nvPr>
            <p:ph type="sldNum" sz="quarter" idx="12"/>
          </p:nvPr>
        </p:nvSpPr>
        <p:spPr>
          <a:xfrm>
            <a:off x="9936564" y="6356350"/>
            <a:ext cx="1012791" cy="365125"/>
          </a:xfrm>
        </p:spPr>
        <p:txBody>
          <a:bodyPr/>
          <a:lstStyle/>
          <a:p>
            <a:fld id="{B5A28ABF-2E84-EE4F-AEF7-BAC139EFF994}" type="slidenum">
              <a:rPr lang="en-US" smtClean="0"/>
              <a:pPr/>
              <a:t>‹#›</a:t>
            </a:fld>
            <a:endParaRPr lang="en-US" dirty="0"/>
          </a:p>
        </p:txBody>
      </p:sp>
    </p:spTree>
    <p:extLst>
      <p:ext uri="{BB962C8B-B14F-4D97-AF65-F5344CB8AC3E}">
        <p14:creationId xmlns:p14="http://schemas.microsoft.com/office/powerpoint/2010/main" val="40737848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5067300" y="987425"/>
            <a:ext cx="5684436"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Click icon to add picture</a:t>
            </a:r>
            <a:endParaRPr lang="en-US" dirty="0"/>
          </a:p>
        </p:txBody>
      </p:sp>
      <p:sp>
        <p:nvSpPr>
          <p:cNvPr id="8" name="Title 1">
            <a:extLst>
              <a:ext uri="{FF2B5EF4-FFF2-40B4-BE49-F238E27FC236}">
                <a16:creationId xmlns:a16="http://schemas.microsoft.com/office/drawing/2014/main" id="{FE3C51AC-FCFB-489D-7183-E3B7C7DF62E7}"/>
              </a:ext>
            </a:extLst>
          </p:cNvPr>
          <p:cNvSpPr>
            <a:spLocks noGrp="1"/>
          </p:cNvSpPr>
          <p:nvPr>
            <p:ph type="title"/>
          </p:nvPr>
        </p:nvSpPr>
        <p:spPr>
          <a:xfrm>
            <a:off x="1165609" y="987424"/>
            <a:ext cx="3606416" cy="1069975"/>
          </a:xfrm>
        </p:spPr>
        <p:txBody>
          <a:bodyPr anchor="b"/>
          <a:lstStyle>
            <a:lvl1pPr>
              <a:defRPr sz="3200"/>
            </a:lvl1pPr>
          </a:lstStyle>
          <a:p>
            <a:r>
              <a:rPr lang="en-GB"/>
              <a:t>Click to edit Master title style</a:t>
            </a:r>
            <a:endParaRPr lang="en-US" dirty="0"/>
          </a:p>
        </p:txBody>
      </p:sp>
      <p:sp>
        <p:nvSpPr>
          <p:cNvPr id="9" name="Text Placeholder 3">
            <a:extLst>
              <a:ext uri="{FF2B5EF4-FFF2-40B4-BE49-F238E27FC236}">
                <a16:creationId xmlns:a16="http://schemas.microsoft.com/office/drawing/2014/main" id="{37596A50-0AAC-CC82-C1DB-BC7721FD3B89}"/>
              </a:ext>
            </a:extLst>
          </p:cNvPr>
          <p:cNvSpPr>
            <a:spLocks noGrp="1"/>
          </p:cNvSpPr>
          <p:nvPr>
            <p:ph type="body" sz="half" idx="2"/>
          </p:nvPr>
        </p:nvSpPr>
        <p:spPr>
          <a:xfrm>
            <a:off x="1165609" y="2270928"/>
            <a:ext cx="3606416" cy="359806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10" name="Date Placeholder 16">
            <a:extLst>
              <a:ext uri="{FF2B5EF4-FFF2-40B4-BE49-F238E27FC236}">
                <a16:creationId xmlns:a16="http://schemas.microsoft.com/office/drawing/2014/main" id="{52DF555A-9F50-E2E0-DA24-AFCA372C4EB2}"/>
              </a:ext>
            </a:extLst>
          </p:cNvPr>
          <p:cNvSpPr>
            <a:spLocks noGrp="1"/>
          </p:cNvSpPr>
          <p:nvPr>
            <p:ph type="dt" sz="half" idx="10"/>
          </p:nvPr>
        </p:nvSpPr>
        <p:spPr>
          <a:xfrm>
            <a:off x="1165608" y="6356350"/>
            <a:ext cx="1426867" cy="365125"/>
          </a:xfrm>
        </p:spPr>
        <p:txBody>
          <a:bodyPr/>
          <a:lstStyle/>
          <a:p>
            <a:r>
              <a:rPr lang="en-GB"/>
              <a:t>03/05/2023</a:t>
            </a:r>
            <a:endParaRPr lang="en-US" dirty="0"/>
          </a:p>
        </p:txBody>
      </p:sp>
      <p:sp>
        <p:nvSpPr>
          <p:cNvPr id="11" name="Footer Placeholder 17">
            <a:extLst>
              <a:ext uri="{FF2B5EF4-FFF2-40B4-BE49-F238E27FC236}">
                <a16:creationId xmlns:a16="http://schemas.microsoft.com/office/drawing/2014/main" id="{64B08983-2F47-8640-8B36-4CB680C15B57}"/>
              </a:ext>
            </a:extLst>
          </p:cNvPr>
          <p:cNvSpPr>
            <a:spLocks noGrp="1"/>
          </p:cNvSpPr>
          <p:nvPr>
            <p:ph type="ftr" sz="quarter" idx="11"/>
          </p:nvPr>
        </p:nvSpPr>
        <p:spPr>
          <a:xfrm>
            <a:off x="5067300" y="6356350"/>
            <a:ext cx="3383364" cy="365125"/>
          </a:xfrm>
        </p:spPr>
        <p:txBody>
          <a:bodyPr/>
          <a:lstStyle/>
          <a:p>
            <a:endParaRPr lang="en-US" dirty="0"/>
          </a:p>
        </p:txBody>
      </p:sp>
      <p:sp>
        <p:nvSpPr>
          <p:cNvPr id="12" name="Slide Number Placeholder 18">
            <a:extLst>
              <a:ext uri="{FF2B5EF4-FFF2-40B4-BE49-F238E27FC236}">
                <a16:creationId xmlns:a16="http://schemas.microsoft.com/office/drawing/2014/main" id="{1BBD31FA-3B87-3632-69B1-013DC7D5D247}"/>
              </a:ext>
            </a:extLst>
          </p:cNvPr>
          <p:cNvSpPr>
            <a:spLocks noGrp="1"/>
          </p:cNvSpPr>
          <p:nvPr>
            <p:ph type="sldNum" sz="quarter" idx="12"/>
          </p:nvPr>
        </p:nvSpPr>
        <p:spPr>
          <a:xfrm>
            <a:off x="9936564" y="6356350"/>
            <a:ext cx="1012791" cy="365125"/>
          </a:xfrm>
        </p:spPr>
        <p:txBody>
          <a:bodyPr/>
          <a:lstStyle/>
          <a:p>
            <a:fld id="{B5A28ABF-2E84-EE4F-AEF7-BAC139EFF994}" type="slidenum">
              <a:rPr lang="en-US" smtClean="0"/>
              <a:pPr/>
              <a:t>‹#›</a:t>
            </a:fld>
            <a:endParaRPr lang="en-US" dirty="0"/>
          </a:p>
        </p:txBody>
      </p:sp>
    </p:spTree>
    <p:extLst>
      <p:ext uri="{BB962C8B-B14F-4D97-AF65-F5344CB8AC3E}">
        <p14:creationId xmlns:p14="http://schemas.microsoft.com/office/powerpoint/2010/main" val="8183971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dirty="0"/>
              <a:t>Click to edit Master subtitle style</a:t>
            </a:r>
            <a:endParaRPr lang="en-US" dirty="0"/>
          </a:p>
        </p:txBody>
      </p:sp>
      <p:sp>
        <p:nvSpPr>
          <p:cNvPr id="13" name="Title 12">
            <a:extLst>
              <a:ext uri="{FF2B5EF4-FFF2-40B4-BE49-F238E27FC236}">
                <a16:creationId xmlns:a16="http://schemas.microsoft.com/office/drawing/2014/main" id="{04EF064D-8720-58B0-44AC-F846D066047C}"/>
              </a:ext>
            </a:extLst>
          </p:cNvPr>
          <p:cNvSpPr>
            <a:spLocks noGrp="1"/>
          </p:cNvSpPr>
          <p:nvPr>
            <p:ph type="title"/>
          </p:nvPr>
        </p:nvSpPr>
        <p:spPr>
          <a:xfrm>
            <a:off x="1524000" y="2503488"/>
            <a:ext cx="9144000" cy="893519"/>
          </a:xfrm>
        </p:spPr>
        <p:txBody>
          <a:bodyPr/>
          <a:lstStyle>
            <a:lvl1pPr algn="ctr">
              <a:defRPr/>
            </a:lvl1pPr>
          </a:lstStyle>
          <a:p>
            <a:r>
              <a:rPr lang="en-GB"/>
              <a:t>Click to edit Master title style</a:t>
            </a:r>
            <a:endParaRPr lang="en-US"/>
          </a:p>
        </p:txBody>
      </p:sp>
      <p:sp>
        <p:nvSpPr>
          <p:cNvPr id="17" name="Date Placeholder 16">
            <a:extLst>
              <a:ext uri="{FF2B5EF4-FFF2-40B4-BE49-F238E27FC236}">
                <a16:creationId xmlns:a16="http://schemas.microsoft.com/office/drawing/2014/main" id="{BC4DFA17-9A99-632A-1C03-F2FF47E0E0E0}"/>
              </a:ext>
            </a:extLst>
          </p:cNvPr>
          <p:cNvSpPr>
            <a:spLocks noGrp="1"/>
          </p:cNvSpPr>
          <p:nvPr>
            <p:ph type="dt" sz="half" idx="10"/>
          </p:nvPr>
        </p:nvSpPr>
        <p:spPr/>
        <p:txBody>
          <a:bodyPr/>
          <a:lstStyle/>
          <a:p>
            <a:r>
              <a:rPr lang="en-GB"/>
              <a:t>03/05/2023</a:t>
            </a:r>
            <a:endParaRPr lang="en-US" dirty="0"/>
          </a:p>
        </p:txBody>
      </p:sp>
      <p:sp>
        <p:nvSpPr>
          <p:cNvPr id="18" name="Footer Placeholder 17">
            <a:extLst>
              <a:ext uri="{FF2B5EF4-FFF2-40B4-BE49-F238E27FC236}">
                <a16:creationId xmlns:a16="http://schemas.microsoft.com/office/drawing/2014/main" id="{0D33C576-2A60-D3CF-7FC8-28EB303EB6DE}"/>
              </a:ext>
            </a:extLst>
          </p:cNvPr>
          <p:cNvSpPr>
            <a:spLocks noGrp="1"/>
          </p:cNvSpPr>
          <p:nvPr>
            <p:ph type="ftr" sz="quarter" idx="11"/>
          </p:nvPr>
        </p:nvSpPr>
        <p:spPr/>
        <p:txBody>
          <a:bodyPr/>
          <a:lstStyle/>
          <a:p>
            <a:endParaRPr lang="en-US" dirty="0"/>
          </a:p>
        </p:txBody>
      </p:sp>
      <p:sp>
        <p:nvSpPr>
          <p:cNvPr id="19" name="Slide Number Placeholder 18">
            <a:extLst>
              <a:ext uri="{FF2B5EF4-FFF2-40B4-BE49-F238E27FC236}">
                <a16:creationId xmlns:a16="http://schemas.microsoft.com/office/drawing/2014/main" id="{BA59EC0B-A480-912D-9153-5158D3C54FCD}"/>
              </a:ext>
            </a:extLst>
          </p:cNvPr>
          <p:cNvSpPr>
            <a:spLocks noGrp="1"/>
          </p:cNvSpPr>
          <p:nvPr>
            <p:ph type="sldNum" sz="quarter" idx="12"/>
          </p:nvPr>
        </p:nvSpPr>
        <p:spPr/>
        <p:txBody>
          <a:bodyPr/>
          <a:lstStyle/>
          <a:p>
            <a:fld id="{B5A28ABF-2E84-EE4F-AEF7-BAC139EFF994}" type="slidenum">
              <a:rPr lang="en-US" smtClean="0"/>
              <a:pPr/>
              <a:t>‹#›</a:t>
            </a:fld>
            <a:endParaRPr lang="en-US" dirty="0"/>
          </a:p>
        </p:txBody>
      </p:sp>
    </p:spTree>
    <p:extLst>
      <p:ext uri="{BB962C8B-B14F-4D97-AF65-F5344CB8AC3E}">
        <p14:creationId xmlns:p14="http://schemas.microsoft.com/office/powerpoint/2010/main" val="13251366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0" name="Date Placeholder 9">
            <a:extLst>
              <a:ext uri="{FF2B5EF4-FFF2-40B4-BE49-F238E27FC236}">
                <a16:creationId xmlns:a16="http://schemas.microsoft.com/office/drawing/2014/main" id="{636DC294-897E-1F28-660E-BD305676AC24}"/>
              </a:ext>
            </a:extLst>
          </p:cNvPr>
          <p:cNvSpPr>
            <a:spLocks noGrp="1"/>
          </p:cNvSpPr>
          <p:nvPr>
            <p:ph type="dt" sz="half" idx="10"/>
          </p:nvPr>
        </p:nvSpPr>
        <p:spPr/>
        <p:txBody>
          <a:bodyPr/>
          <a:lstStyle/>
          <a:p>
            <a:r>
              <a:rPr lang="en-GB"/>
              <a:t>03/05/2023</a:t>
            </a:r>
            <a:endParaRPr lang="en-US" dirty="0"/>
          </a:p>
        </p:txBody>
      </p:sp>
      <p:sp>
        <p:nvSpPr>
          <p:cNvPr id="11" name="Footer Placeholder 10">
            <a:extLst>
              <a:ext uri="{FF2B5EF4-FFF2-40B4-BE49-F238E27FC236}">
                <a16:creationId xmlns:a16="http://schemas.microsoft.com/office/drawing/2014/main" id="{F17D8992-7833-E965-457C-F8A71F207282}"/>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32CC60BA-39F3-F809-6A7C-36C070A26059}"/>
              </a:ext>
            </a:extLst>
          </p:cNvPr>
          <p:cNvSpPr>
            <a:spLocks noGrp="1"/>
          </p:cNvSpPr>
          <p:nvPr>
            <p:ph type="sldNum" sz="quarter" idx="12"/>
          </p:nvPr>
        </p:nvSpPr>
        <p:spPr/>
        <p:txBody>
          <a:bodyPr/>
          <a:lstStyle/>
          <a:p>
            <a:fld id="{B5A28ABF-2E84-EE4F-AEF7-BAC139EFF994}" type="slidenum">
              <a:rPr lang="en-US" smtClean="0"/>
              <a:pPr/>
              <a:t>‹#›</a:t>
            </a:fld>
            <a:endParaRPr lang="en-US" dirty="0"/>
          </a:p>
        </p:txBody>
      </p:sp>
    </p:spTree>
    <p:extLst>
      <p:ext uri="{BB962C8B-B14F-4D97-AF65-F5344CB8AC3E}">
        <p14:creationId xmlns:p14="http://schemas.microsoft.com/office/powerpoint/2010/main" val="164970955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5319" y="1718268"/>
            <a:ext cx="9706708" cy="2844207"/>
          </a:xfrm>
        </p:spPr>
        <p:txBody>
          <a:bodyPr anchor="b">
            <a:normAutofit/>
          </a:bodyPr>
          <a:lstStyle>
            <a:lvl1pPr>
              <a:defRPr sz="4800"/>
            </a:lvl1pPr>
          </a:lstStyle>
          <a:p>
            <a:r>
              <a:rPr lang="en-GB" dirty="0"/>
              <a:t>Click to edit Master title style</a:t>
            </a:r>
            <a:endParaRPr lang="en-US" dirty="0"/>
          </a:p>
        </p:txBody>
      </p:sp>
      <p:sp>
        <p:nvSpPr>
          <p:cNvPr id="3" name="Text Placeholder 2"/>
          <p:cNvSpPr>
            <a:spLocks noGrp="1"/>
          </p:cNvSpPr>
          <p:nvPr>
            <p:ph type="body" idx="1"/>
          </p:nvPr>
        </p:nvSpPr>
        <p:spPr>
          <a:xfrm>
            <a:off x="1105318" y="4672484"/>
            <a:ext cx="9706709" cy="1316334"/>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dirty="0"/>
              <a:t>Click to edit Master text styles</a:t>
            </a:r>
          </a:p>
        </p:txBody>
      </p:sp>
      <p:sp>
        <p:nvSpPr>
          <p:cNvPr id="10" name="Date Placeholder 16">
            <a:extLst>
              <a:ext uri="{FF2B5EF4-FFF2-40B4-BE49-F238E27FC236}">
                <a16:creationId xmlns:a16="http://schemas.microsoft.com/office/drawing/2014/main" id="{F61C4C4F-5496-5521-07C5-C0015D6778A3}"/>
              </a:ext>
            </a:extLst>
          </p:cNvPr>
          <p:cNvSpPr>
            <a:spLocks noGrp="1"/>
          </p:cNvSpPr>
          <p:nvPr>
            <p:ph type="dt" sz="half" idx="10"/>
          </p:nvPr>
        </p:nvSpPr>
        <p:spPr>
          <a:xfrm>
            <a:off x="1165608" y="6356350"/>
            <a:ext cx="1426867" cy="365125"/>
          </a:xfrm>
        </p:spPr>
        <p:txBody>
          <a:bodyPr/>
          <a:lstStyle/>
          <a:p>
            <a:r>
              <a:rPr lang="en-GB"/>
              <a:t>03/05/2023</a:t>
            </a:r>
            <a:endParaRPr lang="en-US" dirty="0"/>
          </a:p>
        </p:txBody>
      </p:sp>
      <p:sp>
        <p:nvSpPr>
          <p:cNvPr id="11" name="Footer Placeholder 17">
            <a:extLst>
              <a:ext uri="{FF2B5EF4-FFF2-40B4-BE49-F238E27FC236}">
                <a16:creationId xmlns:a16="http://schemas.microsoft.com/office/drawing/2014/main" id="{98ADF080-43AC-22A7-38F7-2FFD59EC2FBB}"/>
              </a:ext>
            </a:extLst>
          </p:cNvPr>
          <p:cNvSpPr>
            <a:spLocks noGrp="1"/>
          </p:cNvSpPr>
          <p:nvPr>
            <p:ph type="ftr" sz="quarter" idx="11"/>
          </p:nvPr>
        </p:nvSpPr>
        <p:spPr>
          <a:xfrm>
            <a:off x="5067300" y="6356350"/>
            <a:ext cx="3383364" cy="365125"/>
          </a:xfrm>
        </p:spPr>
        <p:txBody>
          <a:bodyPr/>
          <a:lstStyle/>
          <a:p>
            <a:endParaRPr lang="en-US" dirty="0"/>
          </a:p>
        </p:txBody>
      </p:sp>
      <p:sp>
        <p:nvSpPr>
          <p:cNvPr id="12" name="Slide Number Placeholder 18">
            <a:extLst>
              <a:ext uri="{FF2B5EF4-FFF2-40B4-BE49-F238E27FC236}">
                <a16:creationId xmlns:a16="http://schemas.microsoft.com/office/drawing/2014/main" id="{0D4322D7-3BD6-1AA6-1432-A418291AF5DB}"/>
              </a:ext>
            </a:extLst>
          </p:cNvPr>
          <p:cNvSpPr>
            <a:spLocks noGrp="1"/>
          </p:cNvSpPr>
          <p:nvPr>
            <p:ph type="sldNum" sz="quarter" idx="12"/>
          </p:nvPr>
        </p:nvSpPr>
        <p:spPr>
          <a:xfrm>
            <a:off x="9936564" y="6356350"/>
            <a:ext cx="1012791" cy="365125"/>
          </a:xfrm>
        </p:spPr>
        <p:txBody>
          <a:bodyPr/>
          <a:lstStyle/>
          <a:p>
            <a:fld id="{B5A28ABF-2E84-EE4F-AEF7-BAC139EFF994}" type="slidenum">
              <a:rPr lang="en-US" smtClean="0"/>
              <a:pPr/>
              <a:t>‹#›</a:t>
            </a:fld>
            <a:endParaRPr lang="en-US" dirty="0"/>
          </a:p>
        </p:txBody>
      </p:sp>
    </p:spTree>
    <p:extLst>
      <p:ext uri="{BB962C8B-B14F-4D97-AF65-F5344CB8AC3E}">
        <p14:creationId xmlns:p14="http://schemas.microsoft.com/office/powerpoint/2010/main" val="324204993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25416" y="1825625"/>
            <a:ext cx="4544220" cy="4235206"/>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Content Placeholder 3"/>
          <p:cNvSpPr>
            <a:spLocks noGrp="1"/>
          </p:cNvSpPr>
          <p:nvPr>
            <p:ph sz="half" idx="2"/>
          </p:nvPr>
        </p:nvSpPr>
        <p:spPr>
          <a:xfrm>
            <a:off x="5990074" y="1825625"/>
            <a:ext cx="4921180" cy="4235206"/>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11" name="Date Placeholder 16">
            <a:extLst>
              <a:ext uri="{FF2B5EF4-FFF2-40B4-BE49-F238E27FC236}">
                <a16:creationId xmlns:a16="http://schemas.microsoft.com/office/drawing/2014/main" id="{99E960F6-40E5-2F28-6570-830264F3C127}"/>
              </a:ext>
            </a:extLst>
          </p:cNvPr>
          <p:cNvSpPr>
            <a:spLocks noGrp="1"/>
          </p:cNvSpPr>
          <p:nvPr>
            <p:ph type="dt" sz="half" idx="10"/>
          </p:nvPr>
        </p:nvSpPr>
        <p:spPr>
          <a:xfrm>
            <a:off x="1165608" y="6356350"/>
            <a:ext cx="1426867" cy="365125"/>
          </a:xfrm>
        </p:spPr>
        <p:txBody>
          <a:bodyPr/>
          <a:lstStyle/>
          <a:p>
            <a:r>
              <a:rPr lang="en-GB"/>
              <a:t>03/05/2023</a:t>
            </a:r>
            <a:endParaRPr lang="en-US" dirty="0"/>
          </a:p>
        </p:txBody>
      </p:sp>
      <p:sp>
        <p:nvSpPr>
          <p:cNvPr id="12" name="Footer Placeholder 17">
            <a:extLst>
              <a:ext uri="{FF2B5EF4-FFF2-40B4-BE49-F238E27FC236}">
                <a16:creationId xmlns:a16="http://schemas.microsoft.com/office/drawing/2014/main" id="{6BF94105-C88C-EA84-9B57-47772D964129}"/>
              </a:ext>
            </a:extLst>
          </p:cNvPr>
          <p:cNvSpPr>
            <a:spLocks noGrp="1"/>
          </p:cNvSpPr>
          <p:nvPr>
            <p:ph type="ftr" sz="quarter" idx="11"/>
          </p:nvPr>
        </p:nvSpPr>
        <p:spPr>
          <a:xfrm>
            <a:off x="5067300" y="6356350"/>
            <a:ext cx="3383364" cy="365125"/>
          </a:xfrm>
        </p:spPr>
        <p:txBody>
          <a:bodyPr/>
          <a:lstStyle/>
          <a:p>
            <a:endParaRPr lang="en-US" dirty="0"/>
          </a:p>
        </p:txBody>
      </p:sp>
      <p:sp>
        <p:nvSpPr>
          <p:cNvPr id="13" name="Slide Number Placeholder 18">
            <a:extLst>
              <a:ext uri="{FF2B5EF4-FFF2-40B4-BE49-F238E27FC236}">
                <a16:creationId xmlns:a16="http://schemas.microsoft.com/office/drawing/2014/main" id="{00470E56-33C6-313B-A07D-6BFB5D7156AC}"/>
              </a:ext>
            </a:extLst>
          </p:cNvPr>
          <p:cNvSpPr>
            <a:spLocks noGrp="1"/>
          </p:cNvSpPr>
          <p:nvPr>
            <p:ph type="sldNum" sz="quarter" idx="12"/>
          </p:nvPr>
        </p:nvSpPr>
        <p:spPr>
          <a:xfrm>
            <a:off x="9936564" y="6356350"/>
            <a:ext cx="1012791" cy="365125"/>
          </a:xfrm>
        </p:spPr>
        <p:txBody>
          <a:bodyPr/>
          <a:lstStyle/>
          <a:p>
            <a:fld id="{B5A28ABF-2E84-EE4F-AEF7-BAC139EFF994}" type="slidenum">
              <a:rPr lang="en-US" smtClean="0"/>
              <a:pPr/>
              <a:t>‹#›</a:t>
            </a:fld>
            <a:endParaRPr lang="en-US" dirty="0"/>
          </a:p>
        </p:txBody>
      </p:sp>
    </p:spTree>
    <p:extLst>
      <p:ext uri="{BB962C8B-B14F-4D97-AF65-F5344CB8AC3E}">
        <p14:creationId xmlns:p14="http://schemas.microsoft.com/office/powerpoint/2010/main" val="7150979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125415" y="1770743"/>
            <a:ext cx="4872160" cy="6477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25415" y="2585129"/>
            <a:ext cx="4872160" cy="343261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770741"/>
            <a:ext cx="4780503" cy="647701"/>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85127"/>
            <a:ext cx="4780503" cy="3432615"/>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10" name="Title 1">
            <a:extLst>
              <a:ext uri="{FF2B5EF4-FFF2-40B4-BE49-F238E27FC236}">
                <a16:creationId xmlns:a16="http://schemas.microsoft.com/office/drawing/2014/main" id="{290CC8C6-B76D-9886-8A33-0BD61A466B1F}"/>
              </a:ext>
            </a:extLst>
          </p:cNvPr>
          <p:cNvSpPr>
            <a:spLocks noGrp="1"/>
          </p:cNvSpPr>
          <p:nvPr>
            <p:ph type="title"/>
          </p:nvPr>
        </p:nvSpPr>
        <p:spPr>
          <a:xfrm>
            <a:off x="1125415" y="797169"/>
            <a:ext cx="9823940" cy="893519"/>
          </a:xfrm>
        </p:spPr>
        <p:txBody>
          <a:bodyPr/>
          <a:lstStyle/>
          <a:p>
            <a:r>
              <a:rPr lang="en-GB"/>
              <a:t>Click to edit Master title style</a:t>
            </a:r>
            <a:endParaRPr lang="en-US" dirty="0"/>
          </a:p>
        </p:txBody>
      </p:sp>
      <p:sp>
        <p:nvSpPr>
          <p:cNvPr id="14" name="Date Placeholder 16">
            <a:extLst>
              <a:ext uri="{FF2B5EF4-FFF2-40B4-BE49-F238E27FC236}">
                <a16:creationId xmlns:a16="http://schemas.microsoft.com/office/drawing/2014/main" id="{AFE5A451-E3E1-8D3A-55DC-00E6BBFFCBE7}"/>
              </a:ext>
            </a:extLst>
          </p:cNvPr>
          <p:cNvSpPr>
            <a:spLocks noGrp="1"/>
          </p:cNvSpPr>
          <p:nvPr>
            <p:ph type="dt" sz="half" idx="10"/>
          </p:nvPr>
        </p:nvSpPr>
        <p:spPr>
          <a:xfrm>
            <a:off x="1165608" y="6356350"/>
            <a:ext cx="1426867" cy="365125"/>
          </a:xfrm>
        </p:spPr>
        <p:txBody>
          <a:bodyPr/>
          <a:lstStyle/>
          <a:p>
            <a:r>
              <a:rPr lang="en-GB"/>
              <a:t>03/05/2023</a:t>
            </a:r>
            <a:endParaRPr lang="en-US" dirty="0"/>
          </a:p>
        </p:txBody>
      </p:sp>
      <p:sp>
        <p:nvSpPr>
          <p:cNvPr id="15" name="Footer Placeholder 17">
            <a:extLst>
              <a:ext uri="{FF2B5EF4-FFF2-40B4-BE49-F238E27FC236}">
                <a16:creationId xmlns:a16="http://schemas.microsoft.com/office/drawing/2014/main" id="{854F0F5D-4D35-C1A5-68F1-4E3845525E14}"/>
              </a:ext>
            </a:extLst>
          </p:cNvPr>
          <p:cNvSpPr>
            <a:spLocks noGrp="1"/>
          </p:cNvSpPr>
          <p:nvPr>
            <p:ph type="ftr" sz="quarter" idx="11"/>
          </p:nvPr>
        </p:nvSpPr>
        <p:spPr>
          <a:xfrm>
            <a:off x="5067300" y="6356350"/>
            <a:ext cx="3383364" cy="365125"/>
          </a:xfrm>
        </p:spPr>
        <p:txBody>
          <a:bodyPr/>
          <a:lstStyle/>
          <a:p>
            <a:endParaRPr lang="en-US" dirty="0"/>
          </a:p>
        </p:txBody>
      </p:sp>
      <p:sp>
        <p:nvSpPr>
          <p:cNvPr id="16" name="Slide Number Placeholder 18">
            <a:extLst>
              <a:ext uri="{FF2B5EF4-FFF2-40B4-BE49-F238E27FC236}">
                <a16:creationId xmlns:a16="http://schemas.microsoft.com/office/drawing/2014/main" id="{91112806-D406-AF25-14CA-679E4C72F812}"/>
              </a:ext>
            </a:extLst>
          </p:cNvPr>
          <p:cNvSpPr>
            <a:spLocks noGrp="1"/>
          </p:cNvSpPr>
          <p:nvPr>
            <p:ph type="sldNum" sz="quarter" idx="12"/>
          </p:nvPr>
        </p:nvSpPr>
        <p:spPr>
          <a:xfrm>
            <a:off x="9936564" y="6356350"/>
            <a:ext cx="1012791" cy="365125"/>
          </a:xfrm>
        </p:spPr>
        <p:txBody>
          <a:bodyPr/>
          <a:lstStyle/>
          <a:p>
            <a:fld id="{B5A28ABF-2E84-EE4F-AEF7-BAC139EFF994}" type="slidenum">
              <a:rPr lang="en-US" smtClean="0"/>
              <a:pPr/>
              <a:t>‹#›</a:t>
            </a:fld>
            <a:endParaRPr lang="en-US" dirty="0"/>
          </a:p>
        </p:txBody>
      </p:sp>
    </p:spTree>
    <p:extLst>
      <p:ext uri="{BB962C8B-B14F-4D97-AF65-F5344CB8AC3E}">
        <p14:creationId xmlns:p14="http://schemas.microsoft.com/office/powerpoint/2010/main" val="14097575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9" name="Date Placeholder 16">
            <a:extLst>
              <a:ext uri="{FF2B5EF4-FFF2-40B4-BE49-F238E27FC236}">
                <a16:creationId xmlns:a16="http://schemas.microsoft.com/office/drawing/2014/main" id="{E741F250-208C-EDBE-882B-0C59D2B61BD4}"/>
              </a:ext>
            </a:extLst>
          </p:cNvPr>
          <p:cNvSpPr>
            <a:spLocks noGrp="1"/>
          </p:cNvSpPr>
          <p:nvPr>
            <p:ph type="dt" sz="half" idx="10"/>
          </p:nvPr>
        </p:nvSpPr>
        <p:spPr>
          <a:xfrm>
            <a:off x="1165608" y="6356350"/>
            <a:ext cx="1426867" cy="365125"/>
          </a:xfrm>
        </p:spPr>
        <p:txBody>
          <a:bodyPr/>
          <a:lstStyle/>
          <a:p>
            <a:r>
              <a:rPr lang="en-GB"/>
              <a:t>03/05/2023</a:t>
            </a:r>
            <a:endParaRPr lang="en-US" dirty="0"/>
          </a:p>
        </p:txBody>
      </p:sp>
      <p:sp>
        <p:nvSpPr>
          <p:cNvPr id="10" name="Footer Placeholder 17">
            <a:extLst>
              <a:ext uri="{FF2B5EF4-FFF2-40B4-BE49-F238E27FC236}">
                <a16:creationId xmlns:a16="http://schemas.microsoft.com/office/drawing/2014/main" id="{2AFEE60D-82A0-C624-557B-989C90BE6C73}"/>
              </a:ext>
            </a:extLst>
          </p:cNvPr>
          <p:cNvSpPr>
            <a:spLocks noGrp="1"/>
          </p:cNvSpPr>
          <p:nvPr>
            <p:ph type="ftr" sz="quarter" idx="11"/>
          </p:nvPr>
        </p:nvSpPr>
        <p:spPr>
          <a:xfrm>
            <a:off x="5067300" y="6356350"/>
            <a:ext cx="3383364" cy="365125"/>
          </a:xfrm>
        </p:spPr>
        <p:txBody>
          <a:bodyPr/>
          <a:lstStyle/>
          <a:p>
            <a:endParaRPr lang="en-US" dirty="0"/>
          </a:p>
        </p:txBody>
      </p:sp>
      <p:sp>
        <p:nvSpPr>
          <p:cNvPr id="11" name="Slide Number Placeholder 18">
            <a:extLst>
              <a:ext uri="{FF2B5EF4-FFF2-40B4-BE49-F238E27FC236}">
                <a16:creationId xmlns:a16="http://schemas.microsoft.com/office/drawing/2014/main" id="{6E0C9DDE-7111-48B7-04F0-393C4C048D40}"/>
              </a:ext>
            </a:extLst>
          </p:cNvPr>
          <p:cNvSpPr>
            <a:spLocks noGrp="1"/>
          </p:cNvSpPr>
          <p:nvPr>
            <p:ph type="sldNum" sz="quarter" idx="12"/>
          </p:nvPr>
        </p:nvSpPr>
        <p:spPr>
          <a:xfrm>
            <a:off x="9936564" y="6356350"/>
            <a:ext cx="1012791" cy="365125"/>
          </a:xfrm>
        </p:spPr>
        <p:txBody>
          <a:bodyPr/>
          <a:lstStyle/>
          <a:p>
            <a:fld id="{B5A28ABF-2E84-EE4F-AEF7-BAC139EFF994}" type="slidenum">
              <a:rPr lang="en-US" smtClean="0"/>
              <a:pPr/>
              <a:t>‹#›</a:t>
            </a:fld>
            <a:endParaRPr lang="en-US" dirty="0"/>
          </a:p>
        </p:txBody>
      </p:sp>
    </p:spTree>
    <p:extLst>
      <p:ext uri="{BB962C8B-B14F-4D97-AF65-F5344CB8AC3E}">
        <p14:creationId xmlns:p14="http://schemas.microsoft.com/office/powerpoint/2010/main" val="214920758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8" name="Date Placeholder 16">
            <a:extLst>
              <a:ext uri="{FF2B5EF4-FFF2-40B4-BE49-F238E27FC236}">
                <a16:creationId xmlns:a16="http://schemas.microsoft.com/office/drawing/2014/main" id="{561D3733-4C83-6414-91CC-8FD1DF4C50D5}"/>
              </a:ext>
            </a:extLst>
          </p:cNvPr>
          <p:cNvSpPr>
            <a:spLocks noGrp="1"/>
          </p:cNvSpPr>
          <p:nvPr>
            <p:ph type="dt" sz="half" idx="10"/>
          </p:nvPr>
        </p:nvSpPr>
        <p:spPr>
          <a:xfrm>
            <a:off x="1165608" y="6356350"/>
            <a:ext cx="1426867" cy="365125"/>
          </a:xfrm>
        </p:spPr>
        <p:txBody>
          <a:bodyPr/>
          <a:lstStyle/>
          <a:p>
            <a:r>
              <a:rPr lang="en-GB"/>
              <a:t>03/05/2023</a:t>
            </a:r>
            <a:endParaRPr lang="en-US" dirty="0"/>
          </a:p>
        </p:txBody>
      </p:sp>
      <p:sp>
        <p:nvSpPr>
          <p:cNvPr id="9" name="Footer Placeholder 17">
            <a:extLst>
              <a:ext uri="{FF2B5EF4-FFF2-40B4-BE49-F238E27FC236}">
                <a16:creationId xmlns:a16="http://schemas.microsoft.com/office/drawing/2014/main" id="{9BF1AF41-1916-311C-A98A-9FE2249E32C4}"/>
              </a:ext>
            </a:extLst>
          </p:cNvPr>
          <p:cNvSpPr>
            <a:spLocks noGrp="1"/>
          </p:cNvSpPr>
          <p:nvPr>
            <p:ph type="ftr" sz="quarter" idx="11"/>
          </p:nvPr>
        </p:nvSpPr>
        <p:spPr>
          <a:xfrm>
            <a:off x="5067300" y="6356350"/>
            <a:ext cx="3383364" cy="365125"/>
          </a:xfrm>
        </p:spPr>
        <p:txBody>
          <a:bodyPr/>
          <a:lstStyle/>
          <a:p>
            <a:endParaRPr lang="en-US" dirty="0"/>
          </a:p>
        </p:txBody>
      </p:sp>
      <p:sp>
        <p:nvSpPr>
          <p:cNvPr id="10" name="Slide Number Placeholder 18">
            <a:extLst>
              <a:ext uri="{FF2B5EF4-FFF2-40B4-BE49-F238E27FC236}">
                <a16:creationId xmlns:a16="http://schemas.microsoft.com/office/drawing/2014/main" id="{BC97B07A-E27C-9B18-3A65-3319D67F1A4D}"/>
              </a:ext>
            </a:extLst>
          </p:cNvPr>
          <p:cNvSpPr>
            <a:spLocks noGrp="1"/>
          </p:cNvSpPr>
          <p:nvPr>
            <p:ph type="sldNum" sz="quarter" idx="12"/>
          </p:nvPr>
        </p:nvSpPr>
        <p:spPr>
          <a:xfrm>
            <a:off x="9936564" y="6356350"/>
            <a:ext cx="1012791" cy="365125"/>
          </a:xfrm>
        </p:spPr>
        <p:txBody>
          <a:bodyPr/>
          <a:lstStyle/>
          <a:p>
            <a:fld id="{B5A28ABF-2E84-EE4F-AEF7-BAC139EFF994}" type="slidenum">
              <a:rPr lang="en-US" smtClean="0"/>
              <a:pPr/>
              <a:t>‹#›</a:t>
            </a:fld>
            <a:endParaRPr lang="en-US" dirty="0"/>
          </a:p>
        </p:txBody>
      </p:sp>
    </p:spTree>
    <p:extLst>
      <p:ext uri="{BB962C8B-B14F-4D97-AF65-F5344CB8AC3E}">
        <p14:creationId xmlns:p14="http://schemas.microsoft.com/office/powerpoint/2010/main" val="118819034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65609" y="987424"/>
            <a:ext cx="3606416" cy="1069975"/>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4996961" y="995363"/>
            <a:ext cx="5794968"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65609" y="2270928"/>
            <a:ext cx="3606416" cy="359806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11" name="Date Placeholder 16">
            <a:extLst>
              <a:ext uri="{FF2B5EF4-FFF2-40B4-BE49-F238E27FC236}">
                <a16:creationId xmlns:a16="http://schemas.microsoft.com/office/drawing/2014/main" id="{888C37D8-340A-EC63-11DF-F05B07306ECE}"/>
              </a:ext>
            </a:extLst>
          </p:cNvPr>
          <p:cNvSpPr>
            <a:spLocks noGrp="1"/>
          </p:cNvSpPr>
          <p:nvPr>
            <p:ph type="dt" sz="half" idx="10"/>
          </p:nvPr>
        </p:nvSpPr>
        <p:spPr>
          <a:xfrm>
            <a:off x="1165608" y="6356350"/>
            <a:ext cx="1426867" cy="365125"/>
          </a:xfrm>
        </p:spPr>
        <p:txBody>
          <a:bodyPr/>
          <a:lstStyle/>
          <a:p>
            <a:r>
              <a:rPr lang="en-GB"/>
              <a:t>03/05/2023</a:t>
            </a:r>
            <a:endParaRPr lang="en-US" dirty="0"/>
          </a:p>
        </p:txBody>
      </p:sp>
      <p:sp>
        <p:nvSpPr>
          <p:cNvPr id="12" name="Footer Placeholder 17">
            <a:extLst>
              <a:ext uri="{FF2B5EF4-FFF2-40B4-BE49-F238E27FC236}">
                <a16:creationId xmlns:a16="http://schemas.microsoft.com/office/drawing/2014/main" id="{59A88D76-DC3B-B87C-C370-9A24BF36AC70}"/>
              </a:ext>
            </a:extLst>
          </p:cNvPr>
          <p:cNvSpPr>
            <a:spLocks noGrp="1"/>
          </p:cNvSpPr>
          <p:nvPr>
            <p:ph type="ftr" sz="quarter" idx="11"/>
          </p:nvPr>
        </p:nvSpPr>
        <p:spPr>
          <a:xfrm>
            <a:off x="5067300" y="6356350"/>
            <a:ext cx="3383364" cy="365125"/>
          </a:xfrm>
        </p:spPr>
        <p:txBody>
          <a:bodyPr/>
          <a:lstStyle/>
          <a:p>
            <a:endParaRPr lang="en-US" dirty="0"/>
          </a:p>
        </p:txBody>
      </p:sp>
      <p:sp>
        <p:nvSpPr>
          <p:cNvPr id="13" name="Slide Number Placeholder 18">
            <a:extLst>
              <a:ext uri="{FF2B5EF4-FFF2-40B4-BE49-F238E27FC236}">
                <a16:creationId xmlns:a16="http://schemas.microsoft.com/office/drawing/2014/main" id="{B6A4DC38-63D3-6FBB-1666-13FF75C9FDC6}"/>
              </a:ext>
            </a:extLst>
          </p:cNvPr>
          <p:cNvSpPr>
            <a:spLocks noGrp="1"/>
          </p:cNvSpPr>
          <p:nvPr>
            <p:ph type="sldNum" sz="quarter" idx="12"/>
          </p:nvPr>
        </p:nvSpPr>
        <p:spPr>
          <a:xfrm>
            <a:off x="9936564" y="6356350"/>
            <a:ext cx="1012791" cy="365125"/>
          </a:xfrm>
        </p:spPr>
        <p:txBody>
          <a:bodyPr/>
          <a:lstStyle/>
          <a:p>
            <a:fld id="{B5A28ABF-2E84-EE4F-AEF7-BAC139EFF994}" type="slidenum">
              <a:rPr lang="en-US" smtClean="0"/>
              <a:pPr/>
              <a:t>‹#›</a:t>
            </a:fld>
            <a:endParaRPr lang="en-US" dirty="0"/>
          </a:p>
        </p:txBody>
      </p:sp>
    </p:spTree>
    <p:extLst>
      <p:ext uri="{BB962C8B-B14F-4D97-AF65-F5344CB8AC3E}">
        <p14:creationId xmlns:p14="http://schemas.microsoft.com/office/powerpoint/2010/main" val="340390962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5067300" y="987425"/>
            <a:ext cx="5684436"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Click icon to add picture</a:t>
            </a:r>
            <a:endParaRPr lang="en-US" dirty="0"/>
          </a:p>
        </p:txBody>
      </p:sp>
      <p:sp>
        <p:nvSpPr>
          <p:cNvPr id="8" name="Title 1">
            <a:extLst>
              <a:ext uri="{FF2B5EF4-FFF2-40B4-BE49-F238E27FC236}">
                <a16:creationId xmlns:a16="http://schemas.microsoft.com/office/drawing/2014/main" id="{FE3C51AC-FCFB-489D-7183-E3B7C7DF62E7}"/>
              </a:ext>
            </a:extLst>
          </p:cNvPr>
          <p:cNvSpPr>
            <a:spLocks noGrp="1"/>
          </p:cNvSpPr>
          <p:nvPr>
            <p:ph type="title"/>
          </p:nvPr>
        </p:nvSpPr>
        <p:spPr>
          <a:xfrm>
            <a:off x="1165609" y="987424"/>
            <a:ext cx="3606416" cy="1069975"/>
          </a:xfrm>
        </p:spPr>
        <p:txBody>
          <a:bodyPr anchor="b"/>
          <a:lstStyle>
            <a:lvl1pPr>
              <a:defRPr sz="3200"/>
            </a:lvl1pPr>
          </a:lstStyle>
          <a:p>
            <a:r>
              <a:rPr lang="en-GB"/>
              <a:t>Click to edit Master title style</a:t>
            </a:r>
            <a:endParaRPr lang="en-US" dirty="0"/>
          </a:p>
        </p:txBody>
      </p:sp>
      <p:sp>
        <p:nvSpPr>
          <p:cNvPr id="9" name="Text Placeholder 3">
            <a:extLst>
              <a:ext uri="{FF2B5EF4-FFF2-40B4-BE49-F238E27FC236}">
                <a16:creationId xmlns:a16="http://schemas.microsoft.com/office/drawing/2014/main" id="{37596A50-0AAC-CC82-C1DB-BC7721FD3B89}"/>
              </a:ext>
            </a:extLst>
          </p:cNvPr>
          <p:cNvSpPr>
            <a:spLocks noGrp="1"/>
          </p:cNvSpPr>
          <p:nvPr>
            <p:ph type="body" sz="half" idx="2"/>
          </p:nvPr>
        </p:nvSpPr>
        <p:spPr>
          <a:xfrm>
            <a:off x="1165609" y="2270928"/>
            <a:ext cx="3606416" cy="359806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10" name="Date Placeholder 16">
            <a:extLst>
              <a:ext uri="{FF2B5EF4-FFF2-40B4-BE49-F238E27FC236}">
                <a16:creationId xmlns:a16="http://schemas.microsoft.com/office/drawing/2014/main" id="{52DF555A-9F50-E2E0-DA24-AFCA372C4EB2}"/>
              </a:ext>
            </a:extLst>
          </p:cNvPr>
          <p:cNvSpPr>
            <a:spLocks noGrp="1"/>
          </p:cNvSpPr>
          <p:nvPr>
            <p:ph type="dt" sz="half" idx="10"/>
          </p:nvPr>
        </p:nvSpPr>
        <p:spPr>
          <a:xfrm>
            <a:off x="1165608" y="6356350"/>
            <a:ext cx="1426867" cy="365125"/>
          </a:xfrm>
        </p:spPr>
        <p:txBody>
          <a:bodyPr/>
          <a:lstStyle/>
          <a:p>
            <a:r>
              <a:rPr lang="en-GB"/>
              <a:t>03/05/2023</a:t>
            </a:r>
            <a:endParaRPr lang="en-US" dirty="0"/>
          </a:p>
        </p:txBody>
      </p:sp>
      <p:sp>
        <p:nvSpPr>
          <p:cNvPr id="11" name="Footer Placeholder 17">
            <a:extLst>
              <a:ext uri="{FF2B5EF4-FFF2-40B4-BE49-F238E27FC236}">
                <a16:creationId xmlns:a16="http://schemas.microsoft.com/office/drawing/2014/main" id="{64B08983-2F47-8640-8B36-4CB680C15B57}"/>
              </a:ext>
            </a:extLst>
          </p:cNvPr>
          <p:cNvSpPr>
            <a:spLocks noGrp="1"/>
          </p:cNvSpPr>
          <p:nvPr>
            <p:ph type="ftr" sz="quarter" idx="11"/>
          </p:nvPr>
        </p:nvSpPr>
        <p:spPr>
          <a:xfrm>
            <a:off x="5067300" y="6356350"/>
            <a:ext cx="3383364" cy="365125"/>
          </a:xfrm>
        </p:spPr>
        <p:txBody>
          <a:bodyPr/>
          <a:lstStyle/>
          <a:p>
            <a:endParaRPr lang="en-US" dirty="0"/>
          </a:p>
        </p:txBody>
      </p:sp>
      <p:sp>
        <p:nvSpPr>
          <p:cNvPr id="12" name="Slide Number Placeholder 18">
            <a:extLst>
              <a:ext uri="{FF2B5EF4-FFF2-40B4-BE49-F238E27FC236}">
                <a16:creationId xmlns:a16="http://schemas.microsoft.com/office/drawing/2014/main" id="{1BBD31FA-3B87-3632-69B1-013DC7D5D247}"/>
              </a:ext>
            </a:extLst>
          </p:cNvPr>
          <p:cNvSpPr>
            <a:spLocks noGrp="1"/>
          </p:cNvSpPr>
          <p:nvPr>
            <p:ph type="sldNum" sz="quarter" idx="12"/>
          </p:nvPr>
        </p:nvSpPr>
        <p:spPr>
          <a:xfrm>
            <a:off x="9936564" y="6356350"/>
            <a:ext cx="1012791" cy="365125"/>
          </a:xfrm>
        </p:spPr>
        <p:txBody>
          <a:bodyPr/>
          <a:lstStyle/>
          <a:p>
            <a:fld id="{B5A28ABF-2E84-EE4F-AEF7-BAC139EFF994}" type="slidenum">
              <a:rPr lang="en-US" smtClean="0"/>
              <a:pPr/>
              <a:t>‹#›</a:t>
            </a:fld>
            <a:endParaRPr lang="en-US" dirty="0"/>
          </a:p>
        </p:txBody>
      </p:sp>
    </p:spTree>
    <p:extLst>
      <p:ext uri="{BB962C8B-B14F-4D97-AF65-F5344CB8AC3E}">
        <p14:creationId xmlns:p14="http://schemas.microsoft.com/office/powerpoint/2010/main" val="2402094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dirty="0"/>
              <a:t>Click to edit Master subtitle style</a:t>
            </a:r>
            <a:endParaRPr lang="en-US" dirty="0"/>
          </a:p>
        </p:txBody>
      </p:sp>
      <p:sp>
        <p:nvSpPr>
          <p:cNvPr id="13" name="Title 12">
            <a:extLst>
              <a:ext uri="{FF2B5EF4-FFF2-40B4-BE49-F238E27FC236}">
                <a16:creationId xmlns:a16="http://schemas.microsoft.com/office/drawing/2014/main" id="{04EF064D-8720-58B0-44AC-F846D066047C}"/>
              </a:ext>
            </a:extLst>
          </p:cNvPr>
          <p:cNvSpPr>
            <a:spLocks noGrp="1"/>
          </p:cNvSpPr>
          <p:nvPr>
            <p:ph type="title"/>
          </p:nvPr>
        </p:nvSpPr>
        <p:spPr>
          <a:xfrm>
            <a:off x="1524000" y="2503488"/>
            <a:ext cx="9144000" cy="893519"/>
          </a:xfrm>
        </p:spPr>
        <p:txBody>
          <a:bodyPr/>
          <a:lstStyle>
            <a:lvl1pPr algn="ctr">
              <a:defRPr/>
            </a:lvl1pPr>
          </a:lstStyle>
          <a:p>
            <a:r>
              <a:rPr lang="en-GB"/>
              <a:t>Click to edit Master title style</a:t>
            </a:r>
            <a:endParaRPr lang="en-US"/>
          </a:p>
        </p:txBody>
      </p:sp>
      <p:sp>
        <p:nvSpPr>
          <p:cNvPr id="17" name="Date Placeholder 16">
            <a:extLst>
              <a:ext uri="{FF2B5EF4-FFF2-40B4-BE49-F238E27FC236}">
                <a16:creationId xmlns:a16="http://schemas.microsoft.com/office/drawing/2014/main" id="{BC4DFA17-9A99-632A-1C03-F2FF47E0E0E0}"/>
              </a:ext>
            </a:extLst>
          </p:cNvPr>
          <p:cNvSpPr>
            <a:spLocks noGrp="1"/>
          </p:cNvSpPr>
          <p:nvPr>
            <p:ph type="dt" sz="half" idx="10"/>
          </p:nvPr>
        </p:nvSpPr>
        <p:spPr/>
        <p:txBody>
          <a:bodyPr/>
          <a:lstStyle/>
          <a:p>
            <a:r>
              <a:rPr lang="en-GB"/>
              <a:t>03/05/2023</a:t>
            </a:r>
            <a:endParaRPr lang="en-US" dirty="0"/>
          </a:p>
        </p:txBody>
      </p:sp>
      <p:sp>
        <p:nvSpPr>
          <p:cNvPr id="18" name="Footer Placeholder 17">
            <a:extLst>
              <a:ext uri="{FF2B5EF4-FFF2-40B4-BE49-F238E27FC236}">
                <a16:creationId xmlns:a16="http://schemas.microsoft.com/office/drawing/2014/main" id="{0D33C576-2A60-D3CF-7FC8-28EB303EB6DE}"/>
              </a:ext>
            </a:extLst>
          </p:cNvPr>
          <p:cNvSpPr>
            <a:spLocks noGrp="1"/>
          </p:cNvSpPr>
          <p:nvPr>
            <p:ph type="ftr" sz="quarter" idx="11"/>
          </p:nvPr>
        </p:nvSpPr>
        <p:spPr/>
        <p:txBody>
          <a:bodyPr/>
          <a:lstStyle/>
          <a:p>
            <a:endParaRPr lang="en-US" dirty="0"/>
          </a:p>
        </p:txBody>
      </p:sp>
      <p:sp>
        <p:nvSpPr>
          <p:cNvPr id="19" name="Slide Number Placeholder 18">
            <a:extLst>
              <a:ext uri="{FF2B5EF4-FFF2-40B4-BE49-F238E27FC236}">
                <a16:creationId xmlns:a16="http://schemas.microsoft.com/office/drawing/2014/main" id="{BA59EC0B-A480-912D-9153-5158D3C54FCD}"/>
              </a:ext>
            </a:extLst>
          </p:cNvPr>
          <p:cNvSpPr>
            <a:spLocks noGrp="1"/>
          </p:cNvSpPr>
          <p:nvPr>
            <p:ph type="sldNum" sz="quarter" idx="12"/>
          </p:nvPr>
        </p:nvSpPr>
        <p:spPr/>
        <p:txBody>
          <a:bodyPr/>
          <a:lstStyle/>
          <a:p>
            <a:fld id="{B5A28ABF-2E84-EE4F-AEF7-BAC139EFF994}" type="slidenum">
              <a:rPr lang="en-US" smtClean="0"/>
              <a:pPr/>
              <a:t>‹#›</a:t>
            </a:fld>
            <a:endParaRPr lang="en-US" dirty="0"/>
          </a:p>
        </p:txBody>
      </p:sp>
    </p:spTree>
    <p:extLst>
      <p:ext uri="{BB962C8B-B14F-4D97-AF65-F5344CB8AC3E}">
        <p14:creationId xmlns:p14="http://schemas.microsoft.com/office/powerpoint/2010/main" val="51986805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0" name="Date Placeholder 9">
            <a:extLst>
              <a:ext uri="{FF2B5EF4-FFF2-40B4-BE49-F238E27FC236}">
                <a16:creationId xmlns:a16="http://schemas.microsoft.com/office/drawing/2014/main" id="{636DC294-897E-1F28-660E-BD305676AC24}"/>
              </a:ext>
            </a:extLst>
          </p:cNvPr>
          <p:cNvSpPr>
            <a:spLocks noGrp="1"/>
          </p:cNvSpPr>
          <p:nvPr>
            <p:ph type="dt" sz="half" idx="10"/>
          </p:nvPr>
        </p:nvSpPr>
        <p:spPr/>
        <p:txBody>
          <a:bodyPr/>
          <a:lstStyle/>
          <a:p>
            <a:r>
              <a:rPr lang="en-GB"/>
              <a:t>03/05/2023</a:t>
            </a:r>
            <a:endParaRPr lang="en-US" dirty="0"/>
          </a:p>
        </p:txBody>
      </p:sp>
      <p:sp>
        <p:nvSpPr>
          <p:cNvPr id="11" name="Footer Placeholder 10">
            <a:extLst>
              <a:ext uri="{FF2B5EF4-FFF2-40B4-BE49-F238E27FC236}">
                <a16:creationId xmlns:a16="http://schemas.microsoft.com/office/drawing/2014/main" id="{F17D8992-7833-E965-457C-F8A71F207282}"/>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32CC60BA-39F3-F809-6A7C-36C070A26059}"/>
              </a:ext>
            </a:extLst>
          </p:cNvPr>
          <p:cNvSpPr>
            <a:spLocks noGrp="1"/>
          </p:cNvSpPr>
          <p:nvPr>
            <p:ph type="sldNum" sz="quarter" idx="12"/>
          </p:nvPr>
        </p:nvSpPr>
        <p:spPr/>
        <p:txBody>
          <a:bodyPr/>
          <a:lstStyle/>
          <a:p>
            <a:fld id="{B5A28ABF-2E84-EE4F-AEF7-BAC139EFF994}" type="slidenum">
              <a:rPr lang="en-US" smtClean="0"/>
              <a:pPr/>
              <a:t>‹#›</a:t>
            </a:fld>
            <a:endParaRPr lang="en-US" dirty="0"/>
          </a:p>
        </p:txBody>
      </p:sp>
    </p:spTree>
    <p:extLst>
      <p:ext uri="{BB962C8B-B14F-4D97-AF65-F5344CB8AC3E}">
        <p14:creationId xmlns:p14="http://schemas.microsoft.com/office/powerpoint/2010/main" val="250325743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5319" y="1718268"/>
            <a:ext cx="9706708" cy="2844207"/>
          </a:xfrm>
        </p:spPr>
        <p:txBody>
          <a:bodyPr anchor="b">
            <a:normAutofit/>
          </a:bodyPr>
          <a:lstStyle>
            <a:lvl1pPr>
              <a:defRPr sz="4800"/>
            </a:lvl1pPr>
          </a:lstStyle>
          <a:p>
            <a:r>
              <a:rPr lang="en-GB" dirty="0"/>
              <a:t>Click to edit Master title style</a:t>
            </a:r>
            <a:endParaRPr lang="en-US" dirty="0"/>
          </a:p>
        </p:txBody>
      </p:sp>
      <p:sp>
        <p:nvSpPr>
          <p:cNvPr id="3" name="Text Placeholder 2"/>
          <p:cNvSpPr>
            <a:spLocks noGrp="1"/>
          </p:cNvSpPr>
          <p:nvPr>
            <p:ph type="body" idx="1"/>
          </p:nvPr>
        </p:nvSpPr>
        <p:spPr>
          <a:xfrm>
            <a:off x="1105318" y="4672484"/>
            <a:ext cx="9706709" cy="1316334"/>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dirty="0"/>
              <a:t>Click to edit Master text styles</a:t>
            </a:r>
          </a:p>
        </p:txBody>
      </p:sp>
      <p:sp>
        <p:nvSpPr>
          <p:cNvPr id="10" name="Date Placeholder 16">
            <a:extLst>
              <a:ext uri="{FF2B5EF4-FFF2-40B4-BE49-F238E27FC236}">
                <a16:creationId xmlns:a16="http://schemas.microsoft.com/office/drawing/2014/main" id="{F61C4C4F-5496-5521-07C5-C0015D6778A3}"/>
              </a:ext>
            </a:extLst>
          </p:cNvPr>
          <p:cNvSpPr>
            <a:spLocks noGrp="1"/>
          </p:cNvSpPr>
          <p:nvPr>
            <p:ph type="dt" sz="half" idx="10"/>
          </p:nvPr>
        </p:nvSpPr>
        <p:spPr>
          <a:xfrm>
            <a:off x="1165608" y="6356350"/>
            <a:ext cx="1426867" cy="365125"/>
          </a:xfrm>
        </p:spPr>
        <p:txBody>
          <a:bodyPr/>
          <a:lstStyle/>
          <a:p>
            <a:r>
              <a:rPr lang="en-GB"/>
              <a:t>03/05/2023</a:t>
            </a:r>
            <a:endParaRPr lang="en-US" dirty="0"/>
          </a:p>
        </p:txBody>
      </p:sp>
      <p:sp>
        <p:nvSpPr>
          <p:cNvPr id="11" name="Footer Placeholder 17">
            <a:extLst>
              <a:ext uri="{FF2B5EF4-FFF2-40B4-BE49-F238E27FC236}">
                <a16:creationId xmlns:a16="http://schemas.microsoft.com/office/drawing/2014/main" id="{98ADF080-43AC-22A7-38F7-2FFD59EC2FBB}"/>
              </a:ext>
            </a:extLst>
          </p:cNvPr>
          <p:cNvSpPr>
            <a:spLocks noGrp="1"/>
          </p:cNvSpPr>
          <p:nvPr>
            <p:ph type="ftr" sz="quarter" idx="11"/>
          </p:nvPr>
        </p:nvSpPr>
        <p:spPr>
          <a:xfrm>
            <a:off x="5067300" y="6356350"/>
            <a:ext cx="3383364" cy="365125"/>
          </a:xfrm>
        </p:spPr>
        <p:txBody>
          <a:bodyPr/>
          <a:lstStyle/>
          <a:p>
            <a:endParaRPr lang="en-US" dirty="0"/>
          </a:p>
        </p:txBody>
      </p:sp>
      <p:sp>
        <p:nvSpPr>
          <p:cNvPr id="12" name="Slide Number Placeholder 18">
            <a:extLst>
              <a:ext uri="{FF2B5EF4-FFF2-40B4-BE49-F238E27FC236}">
                <a16:creationId xmlns:a16="http://schemas.microsoft.com/office/drawing/2014/main" id="{0D4322D7-3BD6-1AA6-1432-A418291AF5DB}"/>
              </a:ext>
            </a:extLst>
          </p:cNvPr>
          <p:cNvSpPr>
            <a:spLocks noGrp="1"/>
          </p:cNvSpPr>
          <p:nvPr>
            <p:ph type="sldNum" sz="quarter" idx="12"/>
          </p:nvPr>
        </p:nvSpPr>
        <p:spPr>
          <a:xfrm>
            <a:off x="9936564" y="6356350"/>
            <a:ext cx="1012791" cy="365125"/>
          </a:xfrm>
        </p:spPr>
        <p:txBody>
          <a:bodyPr/>
          <a:lstStyle/>
          <a:p>
            <a:fld id="{B5A28ABF-2E84-EE4F-AEF7-BAC139EFF994}" type="slidenum">
              <a:rPr lang="en-US" smtClean="0"/>
              <a:pPr/>
              <a:t>‹#›</a:t>
            </a:fld>
            <a:endParaRPr lang="en-US" dirty="0"/>
          </a:p>
        </p:txBody>
      </p:sp>
    </p:spTree>
    <p:extLst>
      <p:ext uri="{BB962C8B-B14F-4D97-AF65-F5344CB8AC3E}">
        <p14:creationId xmlns:p14="http://schemas.microsoft.com/office/powerpoint/2010/main" val="198010885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25416" y="1825625"/>
            <a:ext cx="4544220" cy="4235206"/>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Content Placeholder 3"/>
          <p:cNvSpPr>
            <a:spLocks noGrp="1"/>
          </p:cNvSpPr>
          <p:nvPr>
            <p:ph sz="half" idx="2"/>
          </p:nvPr>
        </p:nvSpPr>
        <p:spPr>
          <a:xfrm>
            <a:off x="5990074" y="1825625"/>
            <a:ext cx="4921180" cy="4235206"/>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11" name="Date Placeholder 16">
            <a:extLst>
              <a:ext uri="{FF2B5EF4-FFF2-40B4-BE49-F238E27FC236}">
                <a16:creationId xmlns:a16="http://schemas.microsoft.com/office/drawing/2014/main" id="{99E960F6-40E5-2F28-6570-830264F3C127}"/>
              </a:ext>
            </a:extLst>
          </p:cNvPr>
          <p:cNvSpPr>
            <a:spLocks noGrp="1"/>
          </p:cNvSpPr>
          <p:nvPr>
            <p:ph type="dt" sz="half" idx="10"/>
          </p:nvPr>
        </p:nvSpPr>
        <p:spPr>
          <a:xfrm>
            <a:off x="1165608" y="6356350"/>
            <a:ext cx="1426867" cy="365125"/>
          </a:xfrm>
        </p:spPr>
        <p:txBody>
          <a:bodyPr/>
          <a:lstStyle/>
          <a:p>
            <a:r>
              <a:rPr lang="en-GB"/>
              <a:t>03/05/2023</a:t>
            </a:r>
            <a:endParaRPr lang="en-US" dirty="0"/>
          </a:p>
        </p:txBody>
      </p:sp>
      <p:sp>
        <p:nvSpPr>
          <p:cNvPr id="12" name="Footer Placeholder 17">
            <a:extLst>
              <a:ext uri="{FF2B5EF4-FFF2-40B4-BE49-F238E27FC236}">
                <a16:creationId xmlns:a16="http://schemas.microsoft.com/office/drawing/2014/main" id="{6BF94105-C88C-EA84-9B57-47772D964129}"/>
              </a:ext>
            </a:extLst>
          </p:cNvPr>
          <p:cNvSpPr>
            <a:spLocks noGrp="1"/>
          </p:cNvSpPr>
          <p:nvPr>
            <p:ph type="ftr" sz="quarter" idx="11"/>
          </p:nvPr>
        </p:nvSpPr>
        <p:spPr>
          <a:xfrm>
            <a:off x="5067300" y="6356350"/>
            <a:ext cx="3383364" cy="365125"/>
          </a:xfrm>
        </p:spPr>
        <p:txBody>
          <a:bodyPr/>
          <a:lstStyle/>
          <a:p>
            <a:endParaRPr lang="en-US" dirty="0"/>
          </a:p>
        </p:txBody>
      </p:sp>
      <p:sp>
        <p:nvSpPr>
          <p:cNvPr id="13" name="Slide Number Placeholder 18">
            <a:extLst>
              <a:ext uri="{FF2B5EF4-FFF2-40B4-BE49-F238E27FC236}">
                <a16:creationId xmlns:a16="http://schemas.microsoft.com/office/drawing/2014/main" id="{00470E56-33C6-313B-A07D-6BFB5D7156AC}"/>
              </a:ext>
            </a:extLst>
          </p:cNvPr>
          <p:cNvSpPr>
            <a:spLocks noGrp="1"/>
          </p:cNvSpPr>
          <p:nvPr>
            <p:ph type="sldNum" sz="quarter" idx="12"/>
          </p:nvPr>
        </p:nvSpPr>
        <p:spPr>
          <a:xfrm>
            <a:off x="9936564" y="6356350"/>
            <a:ext cx="1012791" cy="365125"/>
          </a:xfrm>
        </p:spPr>
        <p:txBody>
          <a:bodyPr/>
          <a:lstStyle/>
          <a:p>
            <a:fld id="{B5A28ABF-2E84-EE4F-AEF7-BAC139EFF994}" type="slidenum">
              <a:rPr lang="en-US" smtClean="0"/>
              <a:pPr/>
              <a:t>‹#›</a:t>
            </a:fld>
            <a:endParaRPr lang="en-US" dirty="0"/>
          </a:p>
        </p:txBody>
      </p:sp>
    </p:spTree>
    <p:extLst>
      <p:ext uri="{BB962C8B-B14F-4D97-AF65-F5344CB8AC3E}">
        <p14:creationId xmlns:p14="http://schemas.microsoft.com/office/powerpoint/2010/main" val="306962655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125415" y="1770743"/>
            <a:ext cx="4872160" cy="6477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25415" y="2585129"/>
            <a:ext cx="4872160" cy="343261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770741"/>
            <a:ext cx="4780503" cy="647701"/>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85127"/>
            <a:ext cx="4780503" cy="3432615"/>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10" name="Title 1">
            <a:extLst>
              <a:ext uri="{FF2B5EF4-FFF2-40B4-BE49-F238E27FC236}">
                <a16:creationId xmlns:a16="http://schemas.microsoft.com/office/drawing/2014/main" id="{290CC8C6-B76D-9886-8A33-0BD61A466B1F}"/>
              </a:ext>
            </a:extLst>
          </p:cNvPr>
          <p:cNvSpPr>
            <a:spLocks noGrp="1"/>
          </p:cNvSpPr>
          <p:nvPr>
            <p:ph type="title"/>
          </p:nvPr>
        </p:nvSpPr>
        <p:spPr>
          <a:xfrm>
            <a:off x="1125415" y="797169"/>
            <a:ext cx="9823940" cy="893519"/>
          </a:xfrm>
        </p:spPr>
        <p:txBody>
          <a:bodyPr/>
          <a:lstStyle/>
          <a:p>
            <a:r>
              <a:rPr lang="en-GB"/>
              <a:t>Click to edit Master title style</a:t>
            </a:r>
            <a:endParaRPr lang="en-US" dirty="0"/>
          </a:p>
        </p:txBody>
      </p:sp>
      <p:sp>
        <p:nvSpPr>
          <p:cNvPr id="14" name="Date Placeholder 16">
            <a:extLst>
              <a:ext uri="{FF2B5EF4-FFF2-40B4-BE49-F238E27FC236}">
                <a16:creationId xmlns:a16="http://schemas.microsoft.com/office/drawing/2014/main" id="{AFE5A451-E3E1-8D3A-55DC-00E6BBFFCBE7}"/>
              </a:ext>
            </a:extLst>
          </p:cNvPr>
          <p:cNvSpPr>
            <a:spLocks noGrp="1"/>
          </p:cNvSpPr>
          <p:nvPr>
            <p:ph type="dt" sz="half" idx="10"/>
          </p:nvPr>
        </p:nvSpPr>
        <p:spPr>
          <a:xfrm>
            <a:off x="1165608" y="6356350"/>
            <a:ext cx="1426867" cy="365125"/>
          </a:xfrm>
        </p:spPr>
        <p:txBody>
          <a:bodyPr/>
          <a:lstStyle/>
          <a:p>
            <a:r>
              <a:rPr lang="en-GB"/>
              <a:t>03/05/2023</a:t>
            </a:r>
            <a:endParaRPr lang="en-US" dirty="0"/>
          </a:p>
        </p:txBody>
      </p:sp>
      <p:sp>
        <p:nvSpPr>
          <p:cNvPr id="15" name="Footer Placeholder 17">
            <a:extLst>
              <a:ext uri="{FF2B5EF4-FFF2-40B4-BE49-F238E27FC236}">
                <a16:creationId xmlns:a16="http://schemas.microsoft.com/office/drawing/2014/main" id="{854F0F5D-4D35-C1A5-68F1-4E3845525E14}"/>
              </a:ext>
            </a:extLst>
          </p:cNvPr>
          <p:cNvSpPr>
            <a:spLocks noGrp="1"/>
          </p:cNvSpPr>
          <p:nvPr>
            <p:ph type="ftr" sz="quarter" idx="11"/>
          </p:nvPr>
        </p:nvSpPr>
        <p:spPr>
          <a:xfrm>
            <a:off x="5067300" y="6356350"/>
            <a:ext cx="3383364" cy="365125"/>
          </a:xfrm>
        </p:spPr>
        <p:txBody>
          <a:bodyPr/>
          <a:lstStyle/>
          <a:p>
            <a:endParaRPr lang="en-US" dirty="0"/>
          </a:p>
        </p:txBody>
      </p:sp>
      <p:sp>
        <p:nvSpPr>
          <p:cNvPr id="16" name="Slide Number Placeholder 18">
            <a:extLst>
              <a:ext uri="{FF2B5EF4-FFF2-40B4-BE49-F238E27FC236}">
                <a16:creationId xmlns:a16="http://schemas.microsoft.com/office/drawing/2014/main" id="{91112806-D406-AF25-14CA-679E4C72F812}"/>
              </a:ext>
            </a:extLst>
          </p:cNvPr>
          <p:cNvSpPr>
            <a:spLocks noGrp="1"/>
          </p:cNvSpPr>
          <p:nvPr>
            <p:ph type="sldNum" sz="quarter" idx="12"/>
          </p:nvPr>
        </p:nvSpPr>
        <p:spPr>
          <a:xfrm>
            <a:off x="9936564" y="6356350"/>
            <a:ext cx="1012791" cy="365125"/>
          </a:xfrm>
        </p:spPr>
        <p:txBody>
          <a:bodyPr/>
          <a:lstStyle/>
          <a:p>
            <a:fld id="{B5A28ABF-2E84-EE4F-AEF7-BAC139EFF994}" type="slidenum">
              <a:rPr lang="en-US" smtClean="0"/>
              <a:pPr/>
              <a:t>‹#›</a:t>
            </a:fld>
            <a:endParaRPr lang="en-US" dirty="0"/>
          </a:p>
        </p:txBody>
      </p:sp>
    </p:spTree>
    <p:extLst>
      <p:ext uri="{BB962C8B-B14F-4D97-AF65-F5344CB8AC3E}">
        <p14:creationId xmlns:p14="http://schemas.microsoft.com/office/powerpoint/2010/main" val="371070401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9" name="Date Placeholder 16">
            <a:extLst>
              <a:ext uri="{FF2B5EF4-FFF2-40B4-BE49-F238E27FC236}">
                <a16:creationId xmlns:a16="http://schemas.microsoft.com/office/drawing/2014/main" id="{E741F250-208C-EDBE-882B-0C59D2B61BD4}"/>
              </a:ext>
            </a:extLst>
          </p:cNvPr>
          <p:cNvSpPr>
            <a:spLocks noGrp="1"/>
          </p:cNvSpPr>
          <p:nvPr>
            <p:ph type="dt" sz="half" idx="10"/>
          </p:nvPr>
        </p:nvSpPr>
        <p:spPr>
          <a:xfrm>
            <a:off x="1165608" y="6356350"/>
            <a:ext cx="1426867" cy="365125"/>
          </a:xfrm>
        </p:spPr>
        <p:txBody>
          <a:bodyPr/>
          <a:lstStyle/>
          <a:p>
            <a:r>
              <a:rPr lang="en-GB"/>
              <a:t>03/05/2023</a:t>
            </a:r>
            <a:endParaRPr lang="en-US" dirty="0"/>
          </a:p>
        </p:txBody>
      </p:sp>
      <p:sp>
        <p:nvSpPr>
          <p:cNvPr id="10" name="Footer Placeholder 17">
            <a:extLst>
              <a:ext uri="{FF2B5EF4-FFF2-40B4-BE49-F238E27FC236}">
                <a16:creationId xmlns:a16="http://schemas.microsoft.com/office/drawing/2014/main" id="{2AFEE60D-82A0-C624-557B-989C90BE6C73}"/>
              </a:ext>
            </a:extLst>
          </p:cNvPr>
          <p:cNvSpPr>
            <a:spLocks noGrp="1"/>
          </p:cNvSpPr>
          <p:nvPr>
            <p:ph type="ftr" sz="quarter" idx="11"/>
          </p:nvPr>
        </p:nvSpPr>
        <p:spPr>
          <a:xfrm>
            <a:off x="5067300" y="6356350"/>
            <a:ext cx="3383364" cy="365125"/>
          </a:xfrm>
        </p:spPr>
        <p:txBody>
          <a:bodyPr/>
          <a:lstStyle/>
          <a:p>
            <a:endParaRPr lang="en-US" dirty="0"/>
          </a:p>
        </p:txBody>
      </p:sp>
      <p:sp>
        <p:nvSpPr>
          <p:cNvPr id="11" name="Slide Number Placeholder 18">
            <a:extLst>
              <a:ext uri="{FF2B5EF4-FFF2-40B4-BE49-F238E27FC236}">
                <a16:creationId xmlns:a16="http://schemas.microsoft.com/office/drawing/2014/main" id="{6E0C9DDE-7111-48B7-04F0-393C4C048D40}"/>
              </a:ext>
            </a:extLst>
          </p:cNvPr>
          <p:cNvSpPr>
            <a:spLocks noGrp="1"/>
          </p:cNvSpPr>
          <p:nvPr>
            <p:ph type="sldNum" sz="quarter" idx="12"/>
          </p:nvPr>
        </p:nvSpPr>
        <p:spPr>
          <a:xfrm>
            <a:off x="9936564" y="6356350"/>
            <a:ext cx="1012791" cy="365125"/>
          </a:xfrm>
        </p:spPr>
        <p:txBody>
          <a:bodyPr/>
          <a:lstStyle/>
          <a:p>
            <a:fld id="{B5A28ABF-2E84-EE4F-AEF7-BAC139EFF994}" type="slidenum">
              <a:rPr lang="en-US" smtClean="0"/>
              <a:pPr/>
              <a:t>‹#›</a:t>
            </a:fld>
            <a:endParaRPr lang="en-US" dirty="0"/>
          </a:p>
        </p:txBody>
      </p:sp>
    </p:spTree>
    <p:extLst>
      <p:ext uri="{BB962C8B-B14F-4D97-AF65-F5344CB8AC3E}">
        <p14:creationId xmlns:p14="http://schemas.microsoft.com/office/powerpoint/2010/main" val="164202897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8" name="Date Placeholder 16">
            <a:extLst>
              <a:ext uri="{FF2B5EF4-FFF2-40B4-BE49-F238E27FC236}">
                <a16:creationId xmlns:a16="http://schemas.microsoft.com/office/drawing/2014/main" id="{561D3733-4C83-6414-91CC-8FD1DF4C50D5}"/>
              </a:ext>
            </a:extLst>
          </p:cNvPr>
          <p:cNvSpPr>
            <a:spLocks noGrp="1"/>
          </p:cNvSpPr>
          <p:nvPr>
            <p:ph type="dt" sz="half" idx="10"/>
          </p:nvPr>
        </p:nvSpPr>
        <p:spPr>
          <a:xfrm>
            <a:off x="1165608" y="6356350"/>
            <a:ext cx="1426867" cy="365125"/>
          </a:xfrm>
        </p:spPr>
        <p:txBody>
          <a:bodyPr/>
          <a:lstStyle/>
          <a:p>
            <a:r>
              <a:rPr lang="en-GB"/>
              <a:t>03/05/2023</a:t>
            </a:r>
            <a:endParaRPr lang="en-US" dirty="0"/>
          </a:p>
        </p:txBody>
      </p:sp>
      <p:sp>
        <p:nvSpPr>
          <p:cNvPr id="9" name="Footer Placeholder 17">
            <a:extLst>
              <a:ext uri="{FF2B5EF4-FFF2-40B4-BE49-F238E27FC236}">
                <a16:creationId xmlns:a16="http://schemas.microsoft.com/office/drawing/2014/main" id="{9BF1AF41-1916-311C-A98A-9FE2249E32C4}"/>
              </a:ext>
            </a:extLst>
          </p:cNvPr>
          <p:cNvSpPr>
            <a:spLocks noGrp="1"/>
          </p:cNvSpPr>
          <p:nvPr>
            <p:ph type="ftr" sz="quarter" idx="11"/>
          </p:nvPr>
        </p:nvSpPr>
        <p:spPr>
          <a:xfrm>
            <a:off x="5067300" y="6356350"/>
            <a:ext cx="3383364" cy="365125"/>
          </a:xfrm>
        </p:spPr>
        <p:txBody>
          <a:bodyPr/>
          <a:lstStyle/>
          <a:p>
            <a:endParaRPr lang="en-US" dirty="0"/>
          </a:p>
        </p:txBody>
      </p:sp>
      <p:sp>
        <p:nvSpPr>
          <p:cNvPr id="10" name="Slide Number Placeholder 18">
            <a:extLst>
              <a:ext uri="{FF2B5EF4-FFF2-40B4-BE49-F238E27FC236}">
                <a16:creationId xmlns:a16="http://schemas.microsoft.com/office/drawing/2014/main" id="{BC97B07A-E27C-9B18-3A65-3319D67F1A4D}"/>
              </a:ext>
            </a:extLst>
          </p:cNvPr>
          <p:cNvSpPr>
            <a:spLocks noGrp="1"/>
          </p:cNvSpPr>
          <p:nvPr>
            <p:ph type="sldNum" sz="quarter" idx="12"/>
          </p:nvPr>
        </p:nvSpPr>
        <p:spPr>
          <a:xfrm>
            <a:off x="9936564" y="6356350"/>
            <a:ext cx="1012791" cy="365125"/>
          </a:xfrm>
        </p:spPr>
        <p:txBody>
          <a:bodyPr/>
          <a:lstStyle/>
          <a:p>
            <a:fld id="{B5A28ABF-2E84-EE4F-AEF7-BAC139EFF994}" type="slidenum">
              <a:rPr lang="en-US" smtClean="0"/>
              <a:pPr/>
              <a:t>‹#›</a:t>
            </a:fld>
            <a:endParaRPr lang="en-US" dirty="0"/>
          </a:p>
        </p:txBody>
      </p:sp>
    </p:spTree>
    <p:extLst>
      <p:ext uri="{BB962C8B-B14F-4D97-AF65-F5344CB8AC3E}">
        <p14:creationId xmlns:p14="http://schemas.microsoft.com/office/powerpoint/2010/main" val="18933134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65609" y="987424"/>
            <a:ext cx="3606416" cy="1069975"/>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4996961" y="995363"/>
            <a:ext cx="5794968"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65609" y="2270928"/>
            <a:ext cx="3606416" cy="359806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11" name="Date Placeholder 16">
            <a:extLst>
              <a:ext uri="{FF2B5EF4-FFF2-40B4-BE49-F238E27FC236}">
                <a16:creationId xmlns:a16="http://schemas.microsoft.com/office/drawing/2014/main" id="{888C37D8-340A-EC63-11DF-F05B07306ECE}"/>
              </a:ext>
            </a:extLst>
          </p:cNvPr>
          <p:cNvSpPr>
            <a:spLocks noGrp="1"/>
          </p:cNvSpPr>
          <p:nvPr>
            <p:ph type="dt" sz="half" idx="10"/>
          </p:nvPr>
        </p:nvSpPr>
        <p:spPr>
          <a:xfrm>
            <a:off x="1165608" y="6356350"/>
            <a:ext cx="1426867" cy="365125"/>
          </a:xfrm>
        </p:spPr>
        <p:txBody>
          <a:bodyPr/>
          <a:lstStyle/>
          <a:p>
            <a:r>
              <a:rPr lang="en-GB"/>
              <a:t>03/05/2023</a:t>
            </a:r>
            <a:endParaRPr lang="en-US" dirty="0"/>
          </a:p>
        </p:txBody>
      </p:sp>
      <p:sp>
        <p:nvSpPr>
          <p:cNvPr id="12" name="Footer Placeholder 17">
            <a:extLst>
              <a:ext uri="{FF2B5EF4-FFF2-40B4-BE49-F238E27FC236}">
                <a16:creationId xmlns:a16="http://schemas.microsoft.com/office/drawing/2014/main" id="{59A88D76-DC3B-B87C-C370-9A24BF36AC70}"/>
              </a:ext>
            </a:extLst>
          </p:cNvPr>
          <p:cNvSpPr>
            <a:spLocks noGrp="1"/>
          </p:cNvSpPr>
          <p:nvPr>
            <p:ph type="ftr" sz="quarter" idx="11"/>
          </p:nvPr>
        </p:nvSpPr>
        <p:spPr>
          <a:xfrm>
            <a:off x="5067300" y="6356350"/>
            <a:ext cx="3383364" cy="365125"/>
          </a:xfrm>
        </p:spPr>
        <p:txBody>
          <a:bodyPr/>
          <a:lstStyle/>
          <a:p>
            <a:endParaRPr lang="en-US" dirty="0"/>
          </a:p>
        </p:txBody>
      </p:sp>
      <p:sp>
        <p:nvSpPr>
          <p:cNvPr id="13" name="Slide Number Placeholder 18">
            <a:extLst>
              <a:ext uri="{FF2B5EF4-FFF2-40B4-BE49-F238E27FC236}">
                <a16:creationId xmlns:a16="http://schemas.microsoft.com/office/drawing/2014/main" id="{B6A4DC38-63D3-6FBB-1666-13FF75C9FDC6}"/>
              </a:ext>
            </a:extLst>
          </p:cNvPr>
          <p:cNvSpPr>
            <a:spLocks noGrp="1"/>
          </p:cNvSpPr>
          <p:nvPr>
            <p:ph type="sldNum" sz="quarter" idx="12"/>
          </p:nvPr>
        </p:nvSpPr>
        <p:spPr>
          <a:xfrm>
            <a:off x="9936564" y="6356350"/>
            <a:ext cx="1012791" cy="365125"/>
          </a:xfrm>
        </p:spPr>
        <p:txBody>
          <a:bodyPr/>
          <a:lstStyle/>
          <a:p>
            <a:fld id="{B5A28ABF-2E84-EE4F-AEF7-BAC139EFF994}" type="slidenum">
              <a:rPr lang="en-US" smtClean="0"/>
              <a:pPr/>
              <a:t>‹#›</a:t>
            </a:fld>
            <a:endParaRPr lang="en-US" dirty="0"/>
          </a:p>
        </p:txBody>
      </p:sp>
    </p:spTree>
    <p:extLst>
      <p:ext uri="{BB962C8B-B14F-4D97-AF65-F5344CB8AC3E}">
        <p14:creationId xmlns:p14="http://schemas.microsoft.com/office/powerpoint/2010/main" val="350332015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5067300" y="987425"/>
            <a:ext cx="5684436"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Click icon to add picture</a:t>
            </a:r>
            <a:endParaRPr lang="en-US" dirty="0"/>
          </a:p>
        </p:txBody>
      </p:sp>
      <p:sp>
        <p:nvSpPr>
          <p:cNvPr id="8" name="Title 1">
            <a:extLst>
              <a:ext uri="{FF2B5EF4-FFF2-40B4-BE49-F238E27FC236}">
                <a16:creationId xmlns:a16="http://schemas.microsoft.com/office/drawing/2014/main" id="{FE3C51AC-FCFB-489D-7183-E3B7C7DF62E7}"/>
              </a:ext>
            </a:extLst>
          </p:cNvPr>
          <p:cNvSpPr>
            <a:spLocks noGrp="1"/>
          </p:cNvSpPr>
          <p:nvPr>
            <p:ph type="title"/>
          </p:nvPr>
        </p:nvSpPr>
        <p:spPr>
          <a:xfrm>
            <a:off x="1165609" y="987424"/>
            <a:ext cx="3606416" cy="1069975"/>
          </a:xfrm>
        </p:spPr>
        <p:txBody>
          <a:bodyPr anchor="b"/>
          <a:lstStyle>
            <a:lvl1pPr>
              <a:defRPr sz="3200"/>
            </a:lvl1pPr>
          </a:lstStyle>
          <a:p>
            <a:r>
              <a:rPr lang="en-GB"/>
              <a:t>Click to edit Master title style</a:t>
            </a:r>
            <a:endParaRPr lang="en-US" dirty="0"/>
          </a:p>
        </p:txBody>
      </p:sp>
      <p:sp>
        <p:nvSpPr>
          <p:cNvPr id="9" name="Text Placeholder 3">
            <a:extLst>
              <a:ext uri="{FF2B5EF4-FFF2-40B4-BE49-F238E27FC236}">
                <a16:creationId xmlns:a16="http://schemas.microsoft.com/office/drawing/2014/main" id="{37596A50-0AAC-CC82-C1DB-BC7721FD3B89}"/>
              </a:ext>
            </a:extLst>
          </p:cNvPr>
          <p:cNvSpPr>
            <a:spLocks noGrp="1"/>
          </p:cNvSpPr>
          <p:nvPr>
            <p:ph type="body" sz="half" idx="2"/>
          </p:nvPr>
        </p:nvSpPr>
        <p:spPr>
          <a:xfrm>
            <a:off x="1165609" y="2270928"/>
            <a:ext cx="3606416" cy="359806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10" name="Date Placeholder 16">
            <a:extLst>
              <a:ext uri="{FF2B5EF4-FFF2-40B4-BE49-F238E27FC236}">
                <a16:creationId xmlns:a16="http://schemas.microsoft.com/office/drawing/2014/main" id="{52DF555A-9F50-E2E0-DA24-AFCA372C4EB2}"/>
              </a:ext>
            </a:extLst>
          </p:cNvPr>
          <p:cNvSpPr>
            <a:spLocks noGrp="1"/>
          </p:cNvSpPr>
          <p:nvPr>
            <p:ph type="dt" sz="half" idx="10"/>
          </p:nvPr>
        </p:nvSpPr>
        <p:spPr>
          <a:xfrm>
            <a:off x="1165608" y="6356350"/>
            <a:ext cx="1426867" cy="365125"/>
          </a:xfrm>
        </p:spPr>
        <p:txBody>
          <a:bodyPr/>
          <a:lstStyle/>
          <a:p>
            <a:r>
              <a:rPr lang="en-GB"/>
              <a:t>03/05/2023</a:t>
            </a:r>
            <a:endParaRPr lang="en-US" dirty="0"/>
          </a:p>
        </p:txBody>
      </p:sp>
      <p:sp>
        <p:nvSpPr>
          <p:cNvPr id="11" name="Footer Placeholder 17">
            <a:extLst>
              <a:ext uri="{FF2B5EF4-FFF2-40B4-BE49-F238E27FC236}">
                <a16:creationId xmlns:a16="http://schemas.microsoft.com/office/drawing/2014/main" id="{64B08983-2F47-8640-8B36-4CB680C15B57}"/>
              </a:ext>
            </a:extLst>
          </p:cNvPr>
          <p:cNvSpPr>
            <a:spLocks noGrp="1"/>
          </p:cNvSpPr>
          <p:nvPr>
            <p:ph type="ftr" sz="quarter" idx="11"/>
          </p:nvPr>
        </p:nvSpPr>
        <p:spPr>
          <a:xfrm>
            <a:off x="5067300" y="6356350"/>
            <a:ext cx="3383364" cy="365125"/>
          </a:xfrm>
        </p:spPr>
        <p:txBody>
          <a:bodyPr/>
          <a:lstStyle/>
          <a:p>
            <a:endParaRPr lang="en-US" dirty="0"/>
          </a:p>
        </p:txBody>
      </p:sp>
      <p:sp>
        <p:nvSpPr>
          <p:cNvPr id="12" name="Slide Number Placeholder 18">
            <a:extLst>
              <a:ext uri="{FF2B5EF4-FFF2-40B4-BE49-F238E27FC236}">
                <a16:creationId xmlns:a16="http://schemas.microsoft.com/office/drawing/2014/main" id="{1BBD31FA-3B87-3632-69B1-013DC7D5D247}"/>
              </a:ext>
            </a:extLst>
          </p:cNvPr>
          <p:cNvSpPr>
            <a:spLocks noGrp="1"/>
          </p:cNvSpPr>
          <p:nvPr>
            <p:ph type="sldNum" sz="quarter" idx="12"/>
          </p:nvPr>
        </p:nvSpPr>
        <p:spPr>
          <a:xfrm>
            <a:off x="9936564" y="6356350"/>
            <a:ext cx="1012791" cy="365125"/>
          </a:xfrm>
        </p:spPr>
        <p:txBody>
          <a:bodyPr/>
          <a:lstStyle/>
          <a:p>
            <a:fld id="{B5A28ABF-2E84-EE4F-AEF7-BAC139EFF994}" type="slidenum">
              <a:rPr lang="en-US" smtClean="0"/>
              <a:pPr/>
              <a:t>‹#›</a:t>
            </a:fld>
            <a:endParaRPr lang="en-US" dirty="0"/>
          </a:p>
        </p:txBody>
      </p:sp>
    </p:spTree>
    <p:extLst>
      <p:ext uri="{BB962C8B-B14F-4D97-AF65-F5344CB8AC3E}">
        <p14:creationId xmlns:p14="http://schemas.microsoft.com/office/powerpoint/2010/main" val="352921679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dirty="0"/>
              <a:t>Click to edit Master subtitle style</a:t>
            </a:r>
            <a:endParaRPr lang="en-US" dirty="0"/>
          </a:p>
        </p:txBody>
      </p:sp>
      <p:sp>
        <p:nvSpPr>
          <p:cNvPr id="13" name="Title 12">
            <a:extLst>
              <a:ext uri="{FF2B5EF4-FFF2-40B4-BE49-F238E27FC236}">
                <a16:creationId xmlns:a16="http://schemas.microsoft.com/office/drawing/2014/main" id="{04EF064D-8720-58B0-44AC-F846D066047C}"/>
              </a:ext>
            </a:extLst>
          </p:cNvPr>
          <p:cNvSpPr>
            <a:spLocks noGrp="1"/>
          </p:cNvSpPr>
          <p:nvPr>
            <p:ph type="title"/>
          </p:nvPr>
        </p:nvSpPr>
        <p:spPr>
          <a:xfrm>
            <a:off x="1524000" y="2503488"/>
            <a:ext cx="9144000" cy="893519"/>
          </a:xfrm>
        </p:spPr>
        <p:txBody>
          <a:bodyPr/>
          <a:lstStyle>
            <a:lvl1pPr algn="ctr">
              <a:defRPr/>
            </a:lvl1pPr>
          </a:lstStyle>
          <a:p>
            <a:r>
              <a:rPr lang="en-GB"/>
              <a:t>Click to edit Master title style</a:t>
            </a:r>
            <a:endParaRPr lang="en-US"/>
          </a:p>
        </p:txBody>
      </p:sp>
      <p:sp>
        <p:nvSpPr>
          <p:cNvPr id="17" name="Date Placeholder 16">
            <a:extLst>
              <a:ext uri="{FF2B5EF4-FFF2-40B4-BE49-F238E27FC236}">
                <a16:creationId xmlns:a16="http://schemas.microsoft.com/office/drawing/2014/main" id="{BC4DFA17-9A99-632A-1C03-F2FF47E0E0E0}"/>
              </a:ext>
            </a:extLst>
          </p:cNvPr>
          <p:cNvSpPr>
            <a:spLocks noGrp="1"/>
          </p:cNvSpPr>
          <p:nvPr>
            <p:ph type="dt" sz="half" idx="10"/>
          </p:nvPr>
        </p:nvSpPr>
        <p:spPr/>
        <p:txBody>
          <a:bodyPr/>
          <a:lstStyle/>
          <a:p>
            <a:r>
              <a:rPr lang="en-GB"/>
              <a:t>03/05/2023</a:t>
            </a:r>
            <a:endParaRPr lang="en-US" dirty="0"/>
          </a:p>
        </p:txBody>
      </p:sp>
      <p:sp>
        <p:nvSpPr>
          <p:cNvPr id="18" name="Footer Placeholder 17">
            <a:extLst>
              <a:ext uri="{FF2B5EF4-FFF2-40B4-BE49-F238E27FC236}">
                <a16:creationId xmlns:a16="http://schemas.microsoft.com/office/drawing/2014/main" id="{0D33C576-2A60-D3CF-7FC8-28EB303EB6DE}"/>
              </a:ext>
            </a:extLst>
          </p:cNvPr>
          <p:cNvSpPr>
            <a:spLocks noGrp="1"/>
          </p:cNvSpPr>
          <p:nvPr>
            <p:ph type="ftr" sz="quarter" idx="11"/>
          </p:nvPr>
        </p:nvSpPr>
        <p:spPr/>
        <p:txBody>
          <a:bodyPr/>
          <a:lstStyle/>
          <a:p>
            <a:endParaRPr lang="en-US" dirty="0"/>
          </a:p>
        </p:txBody>
      </p:sp>
      <p:sp>
        <p:nvSpPr>
          <p:cNvPr id="19" name="Slide Number Placeholder 18">
            <a:extLst>
              <a:ext uri="{FF2B5EF4-FFF2-40B4-BE49-F238E27FC236}">
                <a16:creationId xmlns:a16="http://schemas.microsoft.com/office/drawing/2014/main" id="{BA59EC0B-A480-912D-9153-5158D3C54FCD}"/>
              </a:ext>
            </a:extLst>
          </p:cNvPr>
          <p:cNvSpPr>
            <a:spLocks noGrp="1"/>
          </p:cNvSpPr>
          <p:nvPr>
            <p:ph type="sldNum" sz="quarter" idx="12"/>
          </p:nvPr>
        </p:nvSpPr>
        <p:spPr/>
        <p:txBody>
          <a:bodyPr/>
          <a:lstStyle/>
          <a:p>
            <a:fld id="{B5A28ABF-2E84-EE4F-AEF7-BAC139EFF994}" type="slidenum">
              <a:rPr lang="en-US" smtClean="0"/>
              <a:pPr/>
              <a:t>‹#›</a:t>
            </a:fld>
            <a:endParaRPr lang="en-US" dirty="0"/>
          </a:p>
        </p:txBody>
      </p:sp>
    </p:spTree>
    <p:extLst>
      <p:ext uri="{BB962C8B-B14F-4D97-AF65-F5344CB8AC3E}">
        <p14:creationId xmlns:p14="http://schemas.microsoft.com/office/powerpoint/2010/main" val="140247589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0" name="Date Placeholder 9">
            <a:extLst>
              <a:ext uri="{FF2B5EF4-FFF2-40B4-BE49-F238E27FC236}">
                <a16:creationId xmlns:a16="http://schemas.microsoft.com/office/drawing/2014/main" id="{636DC294-897E-1F28-660E-BD305676AC24}"/>
              </a:ext>
            </a:extLst>
          </p:cNvPr>
          <p:cNvSpPr>
            <a:spLocks noGrp="1"/>
          </p:cNvSpPr>
          <p:nvPr>
            <p:ph type="dt" sz="half" idx="10"/>
          </p:nvPr>
        </p:nvSpPr>
        <p:spPr/>
        <p:txBody>
          <a:bodyPr/>
          <a:lstStyle/>
          <a:p>
            <a:r>
              <a:rPr lang="en-GB"/>
              <a:t>03/05/2023</a:t>
            </a:r>
            <a:endParaRPr lang="en-US" dirty="0"/>
          </a:p>
        </p:txBody>
      </p:sp>
      <p:sp>
        <p:nvSpPr>
          <p:cNvPr id="11" name="Footer Placeholder 10">
            <a:extLst>
              <a:ext uri="{FF2B5EF4-FFF2-40B4-BE49-F238E27FC236}">
                <a16:creationId xmlns:a16="http://schemas.microsoft.com/office/drawing/2014/main" id="{F17D8992-7833-E965-457C-F8A71F207282}"/>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32CC60BA-39F3-F809-6A7C-36C070A26059}"/>
              </a:ext>
            </a:extLst>
          </p:cNvPr>
          <p:cNvSpPr>
            <a:spLocks noGrp="1"/>
          </p:cNvSpPr>
          <p:nvPr>
            <p:ph type="sldNum" sz="quarter" idx="12"/>
          </p:nvPr>
        </p:nvSpPr>
        <p:spPr/>
        <p:txBody>
          <a:bodyPr/>
          <a:lstStyle/>
          <a:p>
            <a:fld id="{B5A28ABF-2E84-EE4F-AEF7-BAC139EFF994}" type="slidenum">
              <a:rPr lang="en-US" smtClean="0"/>
              <a:pPr/>
              <a:t>‹#›</a:t>
            </a:fld>
            <a:endParaRPr lang="en-US" dirty="0"/>
          </a:p>
        </p:txBody>
      </p:sp>
    </p:spTree>
    <p:extLst>
      <p:ext uri="{BB962C8B-B14F-4D97-AF65-F5344CB8AC3E}">
        <p14:creationId xmlns:p14="http://schemas.microsoft.com/office/powerpoint/2010/main" val="286714070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5319" y="1718268"/>
            <a:ext cx="9706708" cy="2844207"/>
          </a:xfrm>
        </p:spPr>
        <p:txBody>
          <a:bodyPr anchor="b">
            <a:normAutofit/>
          </a:bodyPr>
          <a:lstStyle>
            <a:lvl1pPr>
              <a:defRPr sz="4800"/>
            </a:lvl1pPr>
          </a:lstStyle>
          <a:p>
            <a:r>
              <a:rPr lang="en-GB" dirty="0"/>
              <a:t>Click to edit Master title style</a:t>
            </a:r>
            <a:endParaRPr lang="en-US" dirty="0"/>
          </a:p>
        </p:txBody>
      </p:sp>
      <p:sp>
        <p:nvSpPr>
          <p:cNvPr id="3" name="Text Placeholder 2"/>
          <p:cNvSpPr>
            <a:spLocks noGrp="1"/>
          </p:cNvSpPr>
          <p:nvPr>
            <p:ph type="body" idx="1"/>
          </p:nvPr>
        </p:nvSpPr>
        <p:spPr>
          <a:xfrm>
            <a:off x="1105318" y="4672484"/>
            <a:ext cx="9706709" cy="1316334"/>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dirty="0"/>
              <a:t>Click to edit Master text styles</a:t>
            </a:r>
          </a:p>
        </p:txBody>
      </p:sp>
      <p:sp>
        <p:nvSpPr>
          <p:cNvPr id="10" name="Date Placeholder 16">
            <a:extLst>
              <a:ext uri="{FF2B5EF4-FFF2-40B4-BE49-F238E27FC236}">
                <a16:creationId xmlns:a16="http://schemas.microsoft.com/office/drawing/2014/main" id="{F61C4C4F-5496-5521-07C5-C0015D6778A3}"/>
              </a:ext>
            </a:extLst>
          </p:cNvPr>
          <p:cNvSpPr>
            <a:spLocks noGrp="1"/>
          </p:cNvSpPr>
          <p:nvPr>
            <p:ph type="dt" sz="half" idx="10"/>
          </p:nvPr>
        </p:nvSpPr>
        <p:spPr>
          <a:xfrm>
            <a:off x="1165608" y="6356350"/>
            <a:ext cx="1426867" cy="365125"/>
          </a:xfrm>
        </p:spPr>
        <p:txBody>
          <a:bodyPr/>
          <a:lstStyle/>
          <a:p>
            <a:r>
              <a:rPr lang="en-GB"/>
              <a:t>03/05/2023</a:t>
            </a:r>
            <a:endParaRPr lang="en-US" dirty="0"/>
          </a:p>
        </p:txBody>
      </p:sp>
      <p:sp>
        <p:nvSpPr>
          <p:cNvPr id="11" name="Footer Placeholder 17">
            <a:extLst>
              <a:ext uri="{FF2B5EF4-FFF2-40B4-BE49-F238E27FC236}">
                <a16:creationId xmlns:a16="http://schemas.microsoft.com/office/drawing/2014/main" id="{98ADF080-43AC-22A7-38F7-2FFD59EC2FBB}"/>
              </a:ext>
            </a:extLst>
          </p:cNvPr>
          <p:cNvSpPr>
            <a:spLocks noGrp="1"/>
          </p:cNvSpPr>
          <p:nvPr>
            <p:ph type="ftr" sz="quarter" idx="11"/>
          </p:nvPr>
        </p:nvSpPr>
        <p:spPr>
          <a:xfrm>
            <a:off x="5067300" y="6356350"/>
            <a:ext cx="3383364" cy="365125"/>
          </a:xfrm>
        </p:spPr>
        <p:txBody>
          <a:bodyPr/>
          <a:lstStyle/>
          <a:p>
            <a:endParaRPr lang="en-US" dirty="0"/>
          </a:p>
        </p:txBody>
      </p:sp>
      <p:sp>
        <p:nvSpPr>
          <p:cNvPr id="12" name="Slide Number Placeholder 18">
            <a:extLst>
              <a:ext uri="{FF2B5EF4-FFF2-40B4-BE49-F238E27FC236}">
                <a16:creationId xmlns:a16="http://schemas.microsoft.com/office/drawing/2014/main" id="{0D4322D7-3BD6-1AA6-1432-A418291AF5DB}"/>
              </a:ext>
            </a:extLst>
          </p:cNvPr>
          <p:cNvSpPr>
            <a:spLocks noGrp="1"/>
          </p:cNvSpPr>
          <p:nvPr>
            <p:ph type="sldNum" sz="quarter" idx="12"/>
          </p:nvPr>
        </p:nvSpPr>
        <p:spPr>
          <a:xfrm>
            <a:off x="9936564" y="6356350"/>
            <a:ext cx="1012791" cy="365125"/>
          </a:xfrm>
        </p:spPr>
        <p:txBody>
          <a:bodyPr/>
          <a:lstStyle/>
          <a:p>
            <a:fld id="{B5A28ABF-2E84-EE4F-AEF7-BAC139EFF994}" type="slidenum">
              <a:rPr lang="en-US" smtClean="0"/>
              <a:pPr/>
              <a:t>‹#›</a:t>
            </a:fld>
            <a:endParaRPr lang="en-US" dirty="0"/>
          </a:p>
        </p:txBody>
      </p:sp>
    </p:spTree>
    <p:extLst>
      <p:ext uri="{BB962C8B-B14F-4D97-AF65-F5344CB8AC3E}">
        <p14:creationId xmlns:p14="http://schemas.microsoft.com/office/powerpoint/2010/main" val="56953622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25416" y="1825625"/>
            <a:ext cx="4544220" cy="4235206"/>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Content Placeholder 3"/>
          <p:cNvSpPr>
            <a:spLocks noGrp="1"/>
          </p:cNvSpPr>
          <p:nvPr>
            <p:ph sz="half" idx="2"/>
          </p:nvPr>
        </p:nvSpPr>
        <p:spPr>
          <a:xfrm>
            <a:off x="5990074" y="1825625"/>
            <a:ext cx="4921180" cy="4235206"/>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11" name="Date Placeholder 16">
            <a:extLst>
              <a:ext uri="{FF2B5EF4-FFF2-40B4-BE49-F238E27FC236}">
                <a16:creationId xmlns:a16="http://schemas.microsoft.com/office/drawing/2014/main" id="{99E960F6-40E5-2F28-6570-830264F3C127}"/>
              </a:ext>
            </a:extLst>
          </p:cNvPr>
          <p:cNvSpPr>
            <a:spLocks noGrp="1"/>
          </p:cNvSpPr>
          <p:nvPr>
            <p:ph type="dt" sz="half" idx="10"/>
          </p:nvPr>
        </p:nvSpPr>
        <p:spPr>
          <a:xfrm>
            <a:off x="1165608" y="6356350"/>
            <a:ext cx="1426867" cy="365125"/>
          </a:xfrm>
        </p:spPr>
        <p:txBody>
          <a:bodyPr/>
          <a:lstStyle/>
          <a:p>
            <a:r>
              <a:rPr lang="en-GB"/>
              <a:t>03/05/2023</a:t>
            </a:r>
            <a:endParaRPr lang="en-US" dirty="0"/>
          </a:p>
        </p:txBody>
      </p:sp>
      <p:sp>
        <p:nvSpPr>
          <p:cNvPr id="12" name="Footer Placeholder 17">
            <a:extLst>
              <a:ext uri="{FF2B5EF4-FFF2-40B4-BE49-F238E27FC236}">
                <a16:creationId xmlns:a16="http://schemas.microsoft.com/office/drawing/2014/main" id="{6BF94105-C88C-EA84-9B57-47772D964129}"/>
              </a:ext>
            </a:extLst>
          </p:cNvPr>
          <p:cNvSpPr>
            <a:spLocks noGrp="1"/>
          </p:cNvSpPr>
          <p:nvPr>
            <p:ph type="ftr" sz="quarter" idx="11"/>
          </p:nvPr>
        </p:nvSpPr>
        <p:spPr>
          <a:xfrm>
            <a:off x="5067300" y="6356350"/>
            <a:ext cx="3383364" cy="365125"/>
          </a:xfrm>
        </p:spPr>
        <p:txBody>
          <a:bodyPr/>
          <a:lstStyle/>
          <a:p>
            <a:endParaRPr lang="en-US" dirty="0"/>
          </a:p>
        </p:txBody>
      </p:sp>
      <p:sp>
        <p:nvSpPr>
          <p:cNvPr id="13" name="Slide Number Placeholder 18">
            <a:extLst>
              <a:ext uri="{FF2B5EF4-FFF2-40B4-BE49-F238E27FC236}">
                <a16:creationId xmlns:a16="http://schemas.microsoft.com/office/drawing/2014/main" id="{00470E56-33C6-313B-A07D-6BFB5D7156AC}"/>
              </a:ext>
            </a:extLst>
          </p:cNvPr>
          <p:cNvSpPr>
            <a:spLocks noGrp="1"/>
          </p:cNvSpPr>
          <p:nvPr>
            <p:ph type="sldNum" sz="quarter" idx="12"/>
          </p:nvPr>
        </p:nvSpPr>
        <p:spPr>
          <a:xfrm>
            <a:off x="9936564" y="6356350"/>
            <a:ext cx="1012791" cy="365125"/>
          </a:xfrm>
        </p:spPr>
        <p:txBody>
          <a:bodyPr/>
          <a:lstStyle/>
          <a:p>
            <a:fld id="{B5A28ABF-2E84-EE4F-AEF7-BAC139EFF994}" type="slidenum">
              <a:rPr lang="en-US" smtClean="0"/>
              <a:pPr/>
              <a:t>‹#›</a:t>
            </a:fld>
            <a:endParaRPr lang="en-US" dirty="0"/>
          </a:p>
        </p:txBody>
      </p:sp>
    </p:spTree>
    <p:extLst>
      <p:ext uri="{BB962C8B-B14F-4D97-AF65-F5344CB8AC3E}">
        <p14:creationId xmlns:p14="http://schemas.microsoft.com/office/powerpoint/2010/main" val="188552561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125415" y="1770743"/>
            <a:ext cx="4872160" cy="6477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25415" y="2585129"/>
            <a:ext cx="4872160" cy="343261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770741"/>
            <a:ext cx="4780503" cy="647701"/>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85127"/>
            <a:ext cx="4780503" cy="3432615"/>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10" name="Title 1">
            <a:extLst>
              <a:ext uri="{FF2B5EF4-FFF2-40B4-BE49-F238E27FC236}">
                <a16:creationId xmlns:a16="http://schemas.microsoft.com/office/drawing/2014/main" id="{290CC8C6-B76D-9886-8A33-0BD61A466B1F}"/>
              </a:ext>
            </a:extLst>
          </p:cNvPr>
          <p:cNvSpPr>
            <a:spLocks noGrp="1"/>
          </p:cNvSpPr>
          <p:nvPr>
            <p:ph type="title"/>
          </p:nvPr>
        </p:nvSpPr>
        <p:spPr>
          <a:xfrm>
            <a:off x="1125415" y="797169"/>
            <a:ext cx="9823940" cy="893519"/>
          </a:xfrm>
        </p:spPr>
        <p:txBody>
          <a:bodyPr/>
          <a:lstStyle/>
          <a:p>
            <a:r>
              <a:rPr lang="en-GB"/>
              <a:t>Click to edit Master title style</a:t>
            </a:r>
            <a:endParaRPr lang="en-US" dirty="0"/>
          </a:p>
        </p:txBody>
      </p:sp>
      <p:sp>
        <p:nvSpPr>
          <p:cNvPr id="14" name="Date Placeholder 16">
            <a:extLst>
              <a:ext uri="{FF2B5EF4-FFF2-40B4-BE49-F238E27FC236}">
                <a16:creationId xmlns:a16="http://schemas.microsoft.com/office/drawing/2014/main" id="{AFE5A451-E3E1-8D3A-55DC-00E6BBFFCBE7}"/>
              </a:ext>
            </a:extLst>
          </p:cNvPr>
          <p:cNvSpPr>
            <a:spLocks noGrp="1"/>
          </p:cNvSpPr>
          <p:nvPr>
            <p:ph type="dt" sz="half" idx="10"/>
          </p:nvPr>
        </p:nvSpPr>
        <p:spPr>
          <a:xfrm>
            <a:off x="1165608" y="6356350"/>
            <a:ext cx="1426867" cy="365125"/>
          </a:xfrm>
        </p:spPr>
        <p:txBody>
          <a:bodyPr/>
          <a:lstStyle/>
          <a:p>
            <a:r>
              <a:rPr lang="en-GB"/>
              <a:t>03/05/2023</a:t>
            </a:r>
            <a:endParaRPr lang="en-US" dirty="0"/>
          </a:p>
        </p:txBody>
      </p:sp>
      <p:sp>
        <p:nvSpPr>
          <p:cNvPr id="15" name="Footer Placeholder 17">
            <a:extLst>
              <a:ext uri="{FF2B5EF4-FFF2-40B4-BE49-F238E27FC236}">
                <a16:creationId xmlns:a16="http://schemas.microsoft.com/office/drawing/2014/main" id="{854F0F5D-4D35-C1A5-68F1-4E3845525E14}"/>
              </a:ext>
            </a:extLst>
          </p:cNvPr>
          <p:cNvSpPr>
            <a:spLocks noGrp="1"/>
          </p:cNvSpPr>
          <p:nvPr>
            <p:ph type="ftr" sz="quarter" idx="11"/>
          </p:nvPr>
        </p:nvSpPr>
        <p:spPr>
          <a:xfrm>
            <a:off x="5067300" y="6356350"/>
            <a:ext cx="3383364" cy="365125"/>
          </a:xfrm>
        </p:spPr>
        <p:txBody>
          <a:bodyPr/>
          <a:lstStyle/>
          <a:p>
            <a:endParaRPr lang="en-US" dirty="0"/>
          </a:p>
        </p:txBody>
      </p:sp>
      <p:sp>
        <p:nvSpPr>
          <p:cNvPr id="16" name="Slide Number Placeholder 18">
            <a:extLst>
              <a:ext uri="{FF2B5EF4-FFF2-40B4-BE49-F238E27FC236}">
                <a16:creationId xmlns:a16="http://schemas.microsoft.com/office/drawing/2014/main" id="{91112806-D406-AF25-14CA-679E4C72F812}"/>
              </a:ext>
            </a:extLst>
          </p:cNvPr>
          <p:cNvSpPr>
            <a:spLocks noGrp="1"/>
          </p:cNvSpPr>
          <p:nvPr>
            <p:ph type="sldNum" sz="quarter" idx="12"/>
          </p:nvPr>
        </p:nvSpPr>
        <p:spPr>
          <a:xfrm>
            <a:off x="9936564" y="6356350"/>
            <a:ext cx="1012791" cy="365125"/>
          </a:xfrm>
        </p:spPr>
        <p:txBody>
          <a:bodyPr/>
          <a:lstStyle/>
          <a:p>
            <a:fld id="{B5A28ABF-2E84-EE4F-AEF7-BAC139EFF994}" type="slidenum">
              <a:rPr lang="en-US" smtClean="0"/>
              <a:pPr/>
              <a:t>‹#›</a:t>
            </a:fld>
            <a:endParaRPr lang="en-US" dirty="0"/>
          </a:p>
        </p:txBody>
      </p:sp>
    </p:spTree>
    <p:extLst>
      <p:ext uri="{BB962C8B-B14F-4D97-AF65-F5344CB8AC3E}">
        <p14:creationId xmlns:p14="http://schemas.microsoft.com/office/powerpoint/2010/main" val="75214491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9" name="Date Placeholder 16">
            <a:extLst>
              <a:ext uri="{FF2B5EF4-FFF2-40B4-BE49-F238E27FC236}">
                <a16:creationId xmlns:a16="http://schemas.microsoft.com/office/drawing/2014/main" id="{E741F250-208C-EDBE-882B-0C59D2B61BD4}"/>
              </a:ext>
            </a:extLst>
          </p:cNvPr>
          <p:cNvSpPr>
            <a:spLocks noGrp="1"/>
          </p:cNvSpPr>
          <p:nvPr>
            <p:ph type="dt" sz="half" idx="10"/>
          </p:nvPr>
        </p:nvSpPr>
        <p:spPr>
          <a:xfrm>
            <a:off x="1165608" y="6356350"/>
            <a:ext cx="1426867" cy="365125"/>
          </a:xfrm>
        </p:spPr>
        <p:txBody>
          <a:bodyPr/>
          <a:lstStyle/>
          <a:p>
            <a:r>
              <a:rPr lang="en-GB"/>
              <a:t>03/05/2023</a:t>
            </a:r>
            <a:endParaRPr lang="en-US" dirty="0"/>
          </a:p>
        </p:txBody>
      </p:sp>
      <p:sp>
        <p:nvSpPr>
          <p:cNvPr id="10" name="Footer Placeholder 17">
            <a:extLst>
              <a:ext uri="{FF2B5EF4-FFF2-40B4-BE49-F238E27FC236}">
                <a16:creationId xmlns:a16="http://schemas.microsoft.com/office/drawing/2014/main" id="{2AFEE60D-82A0-C624-557B-989C90BE6C73}"/>
              </a:ext>
            </a:extLst>
          </p:cNvPr>
          <p:cNvSpPr>
            <a:spLocks noGrp="1"/>
          </p:cNvSpPr>
          <p:nvPr>
            <p:ph type="ftr" sz="quarter" idx="11"/>
          </p:nvPr>
        </p:nvSpPr>
        <p:spPr>
          <a:xfrm>
            <a:off x="5067300" y="6356350"/>
            <a:ext cx="3383364" cy="365125"/>
          </a:xfrm>
        </p:spPr>
        <p:txBody>
          <a:bodyPr/>
          <a:lstStyle/>
          <a:p>
            <a:endParaRPr lang="en-US" dirty="0"/>
          </a:p>
        </p:txBody>
      </p:sp>
      <p:sp>
        <p:nvSpPr>
          <p:cNvPr id="11" name="Slide Number Placeholder 18">
            <a:extLst>
              <a:ext uri="{FF2B5EF4-FFF2-40B4-BE49-F238E27FC236}">
                <a16:creationId xmlns:a16="http://schemas.microsoft.com/office/drawing/2014/main" id="{6E0C9DDE-7111-48B7-04F0-393C4C048D40}"/>
              </a:ext>
            </a:extLst>
          </p:cNvPr>
          <p:cNvSpPr>
            <a:spLocks noGrp="1"/>
          </p:cNvSpPr>
          <p:nvPr>
            <p:ph type="sldNum" sz="quarter" idx="12"/>
          </p:nvPr>
        </p:nvSpPr>
        <p:spPr>
          <a:xfrm>
            <a:off x="9936564" y="6356350"/>
            <a:ext cx="1012791" cy="365125"/>
          </a:xfrm>
        </p:spPr>
        <p:txBody>
          <a:bodyPr/>
          <a:lstStyle/>
          <a:p>
            <a:fld id="{B5A28ABF-2E84-EE4F-AEF7-BAC139EFF994}" type="slidenum">
              <a:rPr lang="en-US" smtClean="0"/>
              <a:pPr/>
              <a:t>‹#›</a:t>
            </a:fld>
            <a:endParaRPr lang="en-US" dirty="0"/>
          </a:p>
        </p:txBody>
      </p:sp>
    </p:spTree>
    <p:extLst>
      <p:ext uri="{BB962C8B-B14F-4D97-AF65-F5344CB8AC3E}">
        <p14:creationId xmlns:p14="http://schemas.microsoft.com/office/powerpoint/2010/main" val="194246883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8" name="Date Placeholder 16">
            <a:extLst>
              <a:ext uri="{FF2B5EF4-FFF2-40B4-BE49-F238E27FC236}">
                <a16:creationId xmlns:a16="http://schemas.microsoft.com/office/drawing/2014/main" id="{561D3733-4C83-6414-91CC-8FD1DF4C50D5}"/>
              </a:ext>
            </a:extLst>
          </p:cNvPr>
          <p:cNvSpPr>
            <a:spLocks noGrp="1"/>
          </p:cNvSpPr>
          <p:nvPr>
            <p:ph type="dt" sz="half" idx="10"/>
          </p:nvPr>
        </p:nvSpPr>
        <p:spPr>
          <a:xfrm>
            <a:off x="1165608" y="6356350"/>
            <a:ext cx="1426867" cy="365125"/>
          </a:xfrm>
        </p:spPr>
        <p:txBody>
          <a:bodyPr/>
          <a:lstStyle/>
          <a:p>
            <a:r>
              <a:rPr lang="en-GB"/>
              <a:t>03/05/2023</a:t>
            </a:r>
            <a:endParaRPr lang="en-US" dirty="0"/>
          </a:p>
        </p:txBody>
      </p:sp>
      <p:sp>
        <p:nvSpPr>
          <p:cNvPr id="9" name="Footer Placeholder 17">
            <a:extLst>
              <a:ext uri="{FF2B5EF4-FFF2-40B4-BE49-F238E27FC236}">
                <a16:creationId xmlns:a16="http://schemas.microsoft.com/office/drawing/2014/main" id="{9BF1AF41-1916-311C-A98A-9FE2249E32C4}"/>
              </a:ext>
            </a:extLst>
          </p:cNvPr>
          <p:cNvSpPr>
            <a:spLocks noGrp="1"/>
          </p:cNvSpPr>
          <p:nvPr>
            <p:ph type="ftr" sz="quarter" idx="11"/>
          </p:nvPr>
        </p:nvSpPr>
        <p:spPr>
          <a:xfrm>
            <a:off x="5067300" y="6356350"/>
            <a:ext cx="3383364" cy="365125"/>
          </a:xfrm>
        </p:spPr>
        <p:txBody>
          <a:bodyPr/>
          <a:lstStyle/>
          <a:p>
            <a:endParaRPr lang="en-US" dirty="0"/>
          </a:p>
        </p:txBody>
      </p:sp>
      <p:sp>
        <p:nvSpPr>
          <p:cNvPr id="10" name="Slide Number Placeholder 18">
            <a:extLst>
              <a:ext uri="{FF2B5EF4-FFF2-40B4-BE49-F238E27FC236}">
                <a16:creationId xmlns:a16="http://schemas.microsoft.com/office/drawing/2014/main" id="{BC97B07A-E27C-9B18-3A65-3319D67F1A4D}"/>
              </a:ext>
            </a:extLst>
          </p:cNvPr>
          <p:cNvSpPr>
            <a:spLocks noGrp="1"/>
          </p:cNvSpPr>
          <p:nvPr>
            <p:ph type="sldNum" sz="quarter" idx="12"/>
          </p:nvPr>
        </p:nvSpPr>
        <p:spPr>
          <a:xfrm>
            <a:off x="9936564" y="6356350"/>
            <a:ext cx="1012791" cy="365125"/>
          </a:xfrm>
        </p:spPr>
        <p:txBody>
          <a:bodyPr/>
          <a:lstStyle/>
          <a:p>
            <a:fld id="{B5A28ABF-2E84-EE4F-AEF7-BAC139EFF994}" type="slidenum">
              <a:rPr lang="en-US" smtClean="0"/>
              <a:pPr/>
              <a:t>‹#›</a:t>
            </a:fld>
            <a:endParaRPr lang="en-US" dirty="0"/>
          </a:p>
        </p:txBody>
      </p:sp>
    </p:spTree>
    <p:extLst>
      <p:ext uri="{BB962C8B-B14F-4D97-AF65-F5344CB8AC3E}">
        <p14:creationId xmlns:p14="http://schemas.microsoft.com/office/powerpoint/2010/main" val="5977489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65609" y="987424"/>
            <a:ext cx="3606416" cy="1069975"/>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4996961" y="995363"/>
            <a:ext cx="5794968"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65609" y="2270928"/>
            <a:ext cx="3606416" cy="359806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11" name="Date Placeholder 16">
            <a:extLst>
              <a:ext uri="{FF2B5EF4-FFF2-40B4-BE49-F238E27FC236}">
                <a16:creationId xmlns:a16="http://schemas.microsoft.com/office/drawing/2014/main" id="{888C37D8-340A-EC63-11DF-F05B07306ECE}"/>
              </a:ext>
            </a:extLst>
          </p:cNvPr>
          <p:cNvSpPr>
            <a:spLocks noGrp="1"/>
          </p:cNvSpPr>
          <p:nvPr>
            <p:ph type="dt" sz="half" idx="10"/>
          </p:nvPr>
        </p:nvSpPr>
        <p:spPr>
          <a:xfrm>
            <a:off x="1165608" y="6356350"/>
            <a:ext cx="1426867" cy="365125"/>
          </a:xfrm>
        </p:spPr>
        <p:txBody>
          <a:bodyPr/>
          <a:lstStyle/>
          <a:p>
            <a:r>
              <a:rPr lang="en-GB"/>
              <a:t>03/05/2023</a:t>
            </a:r>
            <a:endParaRPr lang="en-US" dirty="0"/>
          </a:p>
        </p:txBody>
      </p:sp>
      <p:sp>
        <p:nvSpPr>
          <p:cNvPr id="12" name="Footer Placeholder 17">
            <a:extLst>
              <a:ext uri="{FF2B5EF4-FFF2-40B4-BE49-F238E27FC236}">
                <a16:creationId xmlns:a16="http://schemas.microsoft.com/office/drawing/2014/main" id="{59A88D76-DC3B-B87C-C370-9A24BF36AC70}"/>
              </a:ext>
            </a:extLst>
          </p:cNvPr>
          <p:cNvSpPr>
            <a:spLocks noGrp="1"/>
          </p:cNvSpPr>
          <p:nvPr>
            <p:ph type="ftr" sz="quarter" idx="11"/>
          </p:nvPr>
        </p:nvSpPr>
        <p:spPr>
          <a:xfrm>
            <a:off x="5067300" y="6356350"/>
            <a:ext cx="3383364" cy="365125"/>
          </a:xfrm>
        </p:spPr>
        <p:txBody>
          <a:bodyPr/>
          <a:lstStyle/>
          <a:p>
            <a:endParaRPr lang="en-US" dirty="0"/>
          </a:p>
        </p:txBody>
      </p:sp>
      <p:sp>
        <p:nvSpPr>
          <p:cNvPr id="13" name="Slide Number Placeholder 18">
            <a:extLst>
              <a:ext uri="{FF2B5EF4-FFF2-40B4-BE49-F238E27FC236}">
                <a16:creationId xmlns:a16="http://schemas.microsoft.com/office/drawing/2014/main" id="{B6A4DC38-63D3-6FBB-1666-13FF75C9FDC6}"/>
              </a:ext>
            </a:extLst>
          </p:cNvPr>
          <p:cNvSpPr>
            <a:spLocks noGrp="1"/>
          </p:cNvSpPr>
          <p:nvPr>
            <p:ph type="sldNum" sz="quarter" idx="12"/>
          </p:nvPr>
        </p:nvSpPr>
        <p:spPr>
          <a:xfrm>
            <a:off x="9936564" y="6356350"/>
            <a:ext cx="1012791" cy="365125"/>
          </a:xfrm>
        </p:spPr>
        <p:txBody>
          <a:bodyPr/>
          <a:lstStyle/>
          <a:p>
            <a:fld id="{B5A28ABF-2E84-EE4F-AEF7-BAC139EFF994}" type="slidenum">
              <a:rPr lang="en-US" smtClean="0"/>
              <a:pPr/>
              <a:t>‹#›</a:t>
            </a:fld>
            <a:endParaRPr lang="en-US" dirty="0"/>
          </a:p>
        </p:txBody>
      </p:sp>
    </p:spTree>
    <p:extLst>
      <p:ext uri="{BB962C8B-B14F-4D97-AF65-F5344CB8AC3E}">
        <p14:creationId xmlns:p14="http://schemas.microsoft.com/office/powerpoint/2010/main" val="83825763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5067300" y="987425"/>
            <a:ext cx="5684436"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Click icon to add picture</a:t>
            </a:r>
            <a:endParaRPr lang="en-US" dirty="0"/>
          </a:p>
        </p:txBody>
      </p:sp>
      <p:sp>
        <p:nvSpPr>
          <p:cNvPr id="8" name="Title 1">
            <a:extLst>
              <a:ext uri="{FF2B5EF4-FFF2-40B4-BE49-F238E27FC236}">
                <a16:creationId xmlns:a16="http://schemas.microsoft.com/office/drawing/2014/main" id="{FE3C51AC-FCFB-489D-7183-E3B7C7DF62E7}"/>
              </a:ext>
            </a:extLst>
          </p:cNvPr>
          <p:cNvSpPr>
            <a:spLocks noGrp="1"/>
          </p:cNvSpPr>
          <p:nvPr>
            <p:ph type="title"/>
          </p:nvPr>
        </p:nvSpPr>
        <p:spPr>
          <a:xfrm>
            <a:off x="1165609" y="987424"/>
            <a:ext cx="3606416" cy="1069975"/>
          </a:xfrm>
        </p:spPr>
        <p:txBody>
          <a:bodyPr anchor="b"/>
          <a:lstStyle>
            <a:lvl1pPr>
              <a:defRPr sz="3200"/>
            </a:lvl1pPr>
          </a:lstStyle>
          <a:p>
            <a:r>
              <a:rPr lang="en-GB"/>
              <a:t>Click to edit Master title style</a:t>
            </a:r>
            <a:endParaRPr lang="en-US" dirty="0"/>
          </a:p>
        </p:txBody>
      </p:sp>
      <p:sp>
        <p:nvSpPr>
          <p:cNvPr id="9" name="Text Placeholder 3">
            <a:extLst>
              <a:ext uri="{FF2B5EF4-FFF2-40B4-BE49-F238E27FC236}">
                <a16:creationId xmlns:a16="http://schemas.microsoft.com/office/drawing/2014/main" id="{37596A50-0AAC-CC82-C1DB-BC7721FD3B89}"/>
              </a:ext>
            </a:extLst>
          </p:cNvPr>
          <p:cNvSpPr>
            <a:spLocks noGrp="1"/>
          </p:cNvSpPr>
          <p:nvPr>
            <p:ph type="body" sz="half" idx="2"/>
          </p:nvPr>
        </p:nvSpPr>
        <p:spPr>
          <a:xfrm>
            <a:off x="1165609" y="2270928"/>
            <a:ext cx="3606416" cy="359806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10" name="Date Placeholder 16">
            <a:extLst>
              <a:ext uri="{FF2B5EF4-FFF2-40B4-BE49-F238E27FC236}">
                <a16:creationId xmlns:a16="http://schemas.microsoft.com/office/drawing/2014/main" id="{52DF555A-9F50-E2E0-DA24-AFCA372C4EB2}"/>
              </a:ext>
            </a:extLst>
          </p:cNvPr>
          <p:cNvSpPr>
            <a:spLocks noGrp="1"/>
          </p:cNvSpPr>
          <p:nvPr>
            <p:ph type="dt" sz="half" idx="10"/>
          </p:nvPr>
        </p:nvSpPr>
        <p:spPr>
          <a:xfrm>
            <a:off x="1165608" y="6356350"/>
            <a:ext cx="1426867" cy="365125"/>
          </a:xfrm>
        </p:spPr>
        <p:txBody>
          <a:bodyPr/>
          <a:lstStyle/>
          <a:p>
            <a:r>
              <a:rPr lang="en-GB"/>
              <a:t>03/05/2023</a:t>
            </a:r>
            <a:endParaRPr lang="en-US" dirty="0"/>
          </a:p>
        </p:txBody>
      </p:sp>
      <p:sp>
        <p:nvSpPr>
          <p:cNvPr id="11" name="Footer Placeholder 17">
            <a:extLst>
              <a:ext uri="{FF2B5EF4-FFF2-40B4-BE49-F238E27FC236}">
                <a16:creationId xmlns:a16="http://schemas.microsoft.com/office/drawing/2014/main" id="{64B08983-2F47-8640-8B36-4CB680C15B57}"/>
              </a:ext>
            </a:extLst>
          </p:cNvPr>
          <p:cNvSpPr>
            <a:spLocks noGrp="1"/>
          </p:cNvSpPr>
          <p:nvPr>
            <p:ph type="ftr" sz="quarter" idx="11"/>
          </p:nvPr>
        </p:nvSpPr>
        <p:spPr>
          <a:xfrm>
            <a:off x="5067300" y="6356350"/>
            <a:ext cx="3383364" cy="365125"/>
          </a:xfrm>
        </p:spPr>
        <p:txBody>
          <a:bodyPr/>
          <a:lstStyle/>
          <a:p>
            <a:endParaRPr lang="en-US" dirty="0"/>
          </a:p>
        </p:txBody>
      </p:sp>
      <p:sp>
        <p:nvSpPr>
          <p:cNvPr id="12" name="Slide Number Placeholder 18">
            <a:extLst>
              <a:ext uri="{FF2B5EF4-FFF2-40B4-BE49-F238E27FC236}">
                <a16:creationId xmlns:a16="http://schemas.microsoft.com/office/drawing/2014/main" id="{1BBD31FA-3B87-3632-69B1-013DC7D5D247}"/>
              </a:ext>
            </a:extLst>
          </p:cNvPr>
          <p:cNvSpPr>
            <a:spLocks noGrp="1"/>
          </p:cNvSpPr>
          <p:nvPr>
            <p:ph type="sldNum" sz="quarter" idx="12"/>
          </p:nvPr>
        </p:nvSpPr>
        <p:spPr>
          <a:xfrm>
            <a:off x="9936564" y="6356350"/>
            <a:ext cx="1012791" cy="365125"/>
          </a:xfrm>
        </p:spPr>
        <p:txBody>
          <a:bodyPr/>
          <a:lstStyle/>
          <a:p>
            <a:fld id="{B5A28ABF-2E84-EE4F-AEF7-BAC139EFF994}" type="slidenum">
              <a:rPr lang="en-US" smtClean="0"/>
              <a:pPr/>
              <a:t>‹#›</a:t>
            </a:fld>
            <a:endParaRPr lang="en-US" dirty="0"/>
          </a:p>
        </p:txBody>
      </p:sp>
    </p:spTree>
    <p:extLst>
      <p:ext uri="{BB962C8B-B14F-4D97-AF65-F5344CB8AC3E}">
        <p14:creationId xmlns:p14="http://schemas.microsoft.com/office/powerpoint/2010/main" val="391803868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dirty="0"/>
              <a:t>Click to edit Master subtitle style</a:t>
            </a:r>
            <a:endParaRPr lang="en-US" dirty="0"/>
          </a:p>
        </p:txBody>
      </p:sp>
      <p:sp>
        <p:nvSpPr>
          <p:cNvPr id="13" name="Title 12">
            <a:extLst>
              <a:ext uri="{FF2B5EF4-FFF2-40B4-BE49-F238E27FC236}">
                <a16:creationId xmlns:a16="http://schemas.microsoft.com/office/drawing/2014/main" id="{04EF064D-8720-58B0-44AC-F846D066047C}"/>
              </a:ext>
            </a:extLst>
          </p:cNvPr>
          <p:cNvSpPr>
            <a:spLocks noGrp="1"/>
          </p:cNvSpPr>
          <p:nvPr>
            <p:ph type="title"/>
          </p:nvPr>
        </p:nvSpPr>
        <p:spPr>
          <a:xfrm>
            <a:off x="1524000" y="2503488"/>
            <a:ext cx="9144000" cy="893519"/>
          </a:xfrm>
        </p:spPr>
        <p:txBody>
          <a:bodyPr/>
          <a:lstStyle>
            <a:lvl1pPr algn="ctr">
              <a:defRPr/>
            </a:lvl1pPr>
          </a:lstStyle>
          <a:p>
            <a:r>
              <a:rPr lang="en-GB"/>
              <a:t>Click to edit Master title style</a:t>
            </a:r>
            <a:endParaRPr lang="en-US"/>
          </a:p>
        </p:txBody>
      </p:sp>
      <p:sp>
        <p:nvSpPr>
          <p:cNvPr id="17" name="Date Placeholder 16">
            <a:extLst>
              <a:ext uri="{FF2B5EF4-FFF2-40B4-BE49-F238E27FC236}">
                <a16:creationId xmlns:a16="http://schemas.microsoft.com/office/drawing/2014/main" id="{BC4DFA17-9A99-632A-1C03-F2FF47E0E0E0}"/>
              </a:ext>
            </a:extLst>
          </p:cNvPr>
          <p:cNvSpPr>
            <a:spLocks noGrp="1"/>
          </p:cNvSpPr>
          <p:nvPr>
            <p:ph type="dt" sz="half" idx="10"/>
          </p:nvPr>
        </p:nvSpPr>
        <p:spPr/>
        <p:txBody>
          <a:bodyPr/>
          <a:lstStyle/>
          <a:p>
            <a:r>
              <a:rPr lang="en-GB"/>
              <a:t>03/05/2023</a:t>
            </a:r>
            <a:endParaRPr lang="en-US" dirty="0"/>
          </a:p>
        </p:txBody>
      </p:sp>
      <p:sp>
        <p:nvSpPr>
          <p:cNvPr id="18" name="Footer Placeholder 17">
            <a:extLst>
              <a:ext uri="{FF2B5EF4-FFF2-40B4-BE49-F238E27FC236}">
                <a16:creationId xmlns:a16="http://schemas.microsoft.com/office/drawing/2014/main" id="{0D33C576-2A60-D3CF-7FC8-28EB303EB6DE}"/>
              </a:ext>
            </a:extLst>
          </p:cNvPr>
          <p:cNvSpPr>
            <a:spLocks noGrp="1"/>
          </p:cNvSpPr>
          <p:nvPr>
            <p:ph type="ftr" sz="quarter" idx="11"/>
          </p:nvPr>
        </p:nvSpPr>
        <p:spPr/>
        <p:txBody>
          <a:bodyPr/>
          <a:lstStyle/>
          <a:p>
            <a:endParaRPr lang="en-US" dirty="0"/>
          </a:p>
        </p:txBody>
      </p:sp>
      <p:sp>
        <p:nvSpPr>
          <p:cNvPr id="19" name="Slide Number Placeholder 18">
            <a:extLst>
              <a:ext uri="{FF2B5EF4-FFF2-40B4-BE49-F238E27FC236}">
                <a16:creationId xmlns:a16="http://schemas.microsoft.com/office/drawing/2014/main" id="{BA59EC0B-A480-912D-9153-5158D3C54FCD}"/>
              </a:ext>
            </a:extLst>
          </p:cNvPr>
          <p:cNvSpPr>
            <a:spLocks noGrp="1"/>
          </p:cNvSpPr>
          <p:nvPr>
            <p:ph type="sldNum" sz="quarter" idx="12"/>
          </p:nvPr>
        </p:nvSpPr>
        <p:spPr/>
        <p:txBody>
          <a:bodyPr/>
          <a:lstStyle/>
          <a:p>
            <a:fld id="{B5A28ABF-2E84-EE4F-AEF7-BAC139EFF994}" type="slidenum">
              <a:rPr lang="en-US" smtClean="0"/>
              <a:pPr/>
              <a:t>‹#›</a:t>
            </a:fld>
            <a:endParaRPr lang="en-US" dirty="0"/>
          </a:p>
        </p:txBody>
      </p:sp>
    </p:spTree>
    <p:extLst>
      <p:ext uri="{BB962C8B-B14F-4D97-AF65-F5344CB8AC3E}">
        <p14:creationId xmlns:p14="http://schemas.microsoft.com/office/powerpoint/2010/main" val="3552613674"/>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0" name="Date Placeholder 9">
            <a:extLst>
              <a:ext uri="{FF2B5EF4-FFF2-40B4-BE49-F238E27FC236}">
                <a16:creationId xmlns:a16="http://schemas.microsoft.com/office/drawing/2014/main" id="{636DC294-897E-1F28-660E-BD305676AC24}"/>
              </a:ext>
            </a:extLst>
          </p:cNvPr>
          <p:cNvSpPr>
            <a:spLocks noGrp="1"/>
          </p:cNvSpPr>
          <p:nvPr>
            <p:ph type="dt" sz="half" idx="10"/>
          </p:nvPr>
        </p:nvSpPr>
        <p:spPr/>
        <p:txBody>
          <a:bodyPr/>
          <a:lstStyle/>
          <a:p>
            <a:r>
              <a:rPr lang="en-GB"/>
              <a:t>03/05/2023</a:t>
            </a:r>
            <a:endParaRPr lang="en-US" dirty="0"/>
          </a:p>
        </p:txBody>
      </p:sp>
      <p:sp>
        <p:nvSpPr>
          <p:cNvPr id="11" name="Footer Placeholder 10">
            <a:extLst>
              <a:ext uri="{FF2B5EF4-FFF2-40B4-BE49-F238E27FC236}">
                <a16:creationId xmlns:a16="http://schemas.microsoft.com/office/drawing/2014/main" id="{F17D8992-7833-E965-457C-F8A71F207282}"/>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32CC60BA-39F3-F809-6A7C-36C070A26059}"/>
              </a:ext>
            </a:extLst>
          </p:cNvPr>
          <p:cNvSpPr>
            <a:spLocks noGrp="1"/>
          </p:cNvSpPr>
          <p:nvPr>
            <p:ph type="sldNum" sz="quarter" idx="12"/>
          </p:nvPr>
        </p:nvSpPr>
        <p:spPr/>
        <p:txBody>
          <a:bodyPr/>
          <a:lstStyle/>
          <a:p>
            <a:fld id="{B5A28ABF-2E84-EE4F-AEF7-BAC139EFF994}" type="slidenum">
              <a:rPr lang="en-US" smtClean="0"/>
              <a:pPr/>
              <a:t>‹#›</a:t>
            </a:fld>
            <a:endParaRPr lang="en-US" dirty="0"/>
          </a:p>
        </p:txBody>
      </p:sp>
    </p:spTree>
    <p:extLst>
      <p:ext uri="{BB962C8B-B14F-4D97-AF65-F5344CB8AC3E}">
        <p14:creationId xmlns:p14="http://schemas.microsoft.com/office/powerpoint/2010/main" val="358749605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5319" y="1718268"/>
            <a:ext cx="9706708" cy="2844207"/>
          </a:xfrm>
        </p:spPr>
        <p:txBody>
          <a:bodyPr anchor="b">
            <a:normAutofit/>
          </a:bodyPr>
          <a:lstStyle>
            <a:lvl1pPr>
              <a:defRPr sz="4800"/>
            </a:lvl1pPr>
          </a:lstStyle>
          <a:p>
            <a:r>
              <a:rPr lang="en-GB" dirty="0"/>
              <a:t>Click to edit Master title style</a:t>
            </a:r>
            <a:endParaRPr lang="en-US" dirty="0"/>
          </a:p>
        </p:txBody>
      </p:sp>
      <p:sp>
        <p:nvSpPr>
          <p:cNvPr id="3" name="Text Placeholder 2"/>
          <p:cNvSpPr>
            <a:spLocks noGrp="1"/>
          </p:cNvSpPr>
          <p:nvPr>
            <p:ph type="body" idx="1"/>
          </p:nvPr>
        </p:nvSpPr>
        <p:spPr>
          <a:xfrm>
            <a:off x="1105318" y="4672484"/>
            <a:ext cx="9706709" cy="1316334"/>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dirty="0"/>
              <a:t>Click to edit Master text styles</a:t>
            </a:r>
          </a:p>
        </p:txBody>
      </p:sp>
      <p:sp>
        <p:nvSpPr>
          <p:cNvPr id="10" name="Date Placeholder 16">
            <a:extLst>
              <a:ext uri="{FF2B5EF4-FFF2-40B4-BE49-F238E27FC236}">
                <a16:creationId xmlns:a16="http://schemas.microsoft.com/office/drawing/2014/main" id="{F61C4C4F-5496-5521-07C5-C0015D6778A3}"/>
              </a:ext>
            </a:extLst>
          </p:cNvPr>
          <p:cNvSpPr>
            <a:spLocks noGrp="1"/>
          </p:cNvSpPr>
          <p:nvPr>
            <p:ph type="dt" sz="half" idx="10"/>
          </p:nvPr>
        </p:nvSpPr>
        <p:spPr>
          <a:xfrm>
            <a:off x="1165608" y="6356350"/>
            <a:ext cx="1426867" cy="365125"/>
          </a:xfrm>
        </p:spPr>
        <p:txBody>
          <a:bodyPr/>
          <a:lstStyle/>
          <a:p>
            <a:r>
              <a:rPr lang="en-GB"/>
              <a:t>03/05/2023</a:t>
            </a:r>
            <a:endParaRPr lang="en-US" dirty="0"/>
          </a:p>
        </p:txBody>
      </p:sp>
      <p:sp>
        <p:nvSpPr>
          <p:cNvPr id="11" name="Footer Placeholder 17">
            <a:extLst>
              <a:ext uri="{FF2B5EF4-FFF2-40B4-BE49-F238E27FC236}">
                <a16:creationId xmlns:a16="http://schemas.microsoft.com/office/drawing/2014/main" id="{98ADF080-43AC-22A7-38F7-2FFD59EC2FBB}"/>
              </a:ext>
            </a:extLst>
          </p:cNvPr>
          <p:cNvSpPr>
            <a:spLocks noGrp="1"/>
          </p:cNvSpPr>
          <p:nvPr>
            <p:ph type="ftr" sz="quarter" idx="11"/>
          </p:nvPr>
        </p:nvSpPr>
        <p:spPr>
          <a:xfrm>
            <a:off x="5067300" y="6356350"/>
            <a:ext cx="3383364" cy="365125"/>
          </a:xfrm>
        </p:spPr>
        <p:txBody>
          <a:bodyPr/>
          <a:lstStyle/>
          <a:p>
            <a:endParaRPr lang="en-US" dirty="0"/>
          </a:p>
        </p:txBody>
      </p:sp>
      <p:sp>
        <p:nvSpPr>
          <p:cNvPr id="12" name="Slide Number Placeholder 18">
            <a:extLst>
              <a:ext uri="{FF2B5EF4-FFF2-40B4-BE49-F238E27FC236}">
                <a16:creationId xmlns:a16="http://schemas.microsoft.com/office/drawing/2014/main" id="{0D4322D7-3BD6-1AA6-1432-A418291AF5DB}"/>
              </a:ext>
            </a:extLst>
          </p:cNvPr>
          <p:cNvSpPr>
            <a:spLocks noGrp="1"/>
          </p:cNvSpPr>
          <p:nvPr>
            <p:ph type="sldNum" sz="quarter" idx="12"/>
          </p:nvPr>
        </p:nvSpPr>
        <p:spPr>
          <a:xfrm>
            <a:off x="9936564" y="6356350"/>
            <a:ext cx="1012791" cy="365125"/>
          </a:xfrm>
        </p:spPr>
        <p:txBody>
          <a:bodyPr/>
          <a:lstStyle/>
          <a:p>
            <a:fld id="{B5A28ABF-2E84-EE4F-AEF7-BAC139EFF994}" type="slidenum">
              <a:rPr lang="en-US" smtClean="0"/>
              <a:pPr/>
              <a:t>‹#›</a:t>
            </a:fld>
            <a:endParaRPr lang="en-US" dirty="0"/>
          </a:p>
        </p:txBody>
      </p:sp>
    </p:spTree>
    <p:extLst>
      <p:ext uri="{BB962C8B-B14F-4D97-AF65-F5344CB8AC3E}">
        <p14:creationId xmlns:p14="http://schemas.microsoft.com/office/powerpoint/2010/main" val="14642491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25416" y="1825625"/>
            <a:ext cx="4544220" cy="4235206"/>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Content Placeholder 3"/>
          <p:cNvSpPr>
            <a:spLocks noGrp="1"/>
          </p:cNvSpPr>
          <p:nvPr>
            <p:ph sz="half" idx="2"/>
          </p:nvPr>
        </p:nvSpPr>
        <p:spPr>
          <a:xfrm>
            <a:off x="5990074" y="1825625"/>
            <a:ext cx="4921180" cy="4235206"/>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11" name="Date Placeholder 16">
            <a:extLst>
              <a:ext uri="{FF2B5EF4-FFF2-40B4-BE49-F238E27FC236}">
                <a16:creationId xmlns:a16="http://schemas.microsoft.com/office/drawing/2014/main" id="{99E960F6-40E5-2F28-6570-830264F3C127}"/>
              </a:ext>
            </a:extLst>
          </p:cNvPr>
          <p:cNvSpPr>
            <a:spLocks noGrp="1"/>
          </p:cNvSpPr>
          <p:nvPr>
            <p:ph type="dt" sz="half" idx="10"/>
          </p:nvPr>
        </p:nvSpPr>
        <p:spPr>
          <a:xfrm>
            <a:off x="1165608" y="6356350"/>
            <a:ext cx="1426867" cy="365125"/>
          </a:xfrm>
        </p:spPr>
        <p:txBody>
          <a:bodyPr/>
          <a:lstStyle/>
          <a:p>
            <a:r>
              <a:rPr lang="en-GB"/>
              <a:t>03/05/2023</a:t>
            </a:r>
            <a:endParaRPr lang="en-US" dirty="0"/>
          </a:p>
        </p:txBody>
      </p:sp>
      <p:sp>
        <p:nvSpPr>
          <p:cNvPr id="12" name="Footer Placeholder 17">
            <a:extLst>
              <a:ext uri="{FF2B5EF4-FFF2-40B4-BE49-F238E27FC236}">
                <a16:creationId xmlns:a16="http://schemas.microsoft.com/office/drawing/2014/main" id="{6BF94105-C88C-EA84-9B57-47772D964129}"/>
              </a:ext>
            </a:extLst>
          </p:cNvPr>
          <p:cNvSpPr>
            <a:spLocks noGrp="1"/>
          </p:cNvSpPr>
          <p:nvPr>
            <p:ph type="ftr" sz="quarter" idx="11"/>
          </p:nvPr>
        </p:nvSpPr>
        <p:spPr>
          <a:xfrm>
            <a:off x="5067300" y="6356350"/>
            <a:ext cx="3383364" cy="365125"/>
          </a:xfrm>
        </p:spPr>
        <p:txBody>
          <a:bodyPr/>
          <a:lstStyle/>
          <a:p>
            <a:endParaRPr lang="en-US" dirty="0"/>
          </a:p>
        </p:txBody>
      </p:sp>
      <p:sp>
        <p:nvSpPr>
          <p:cNvPr id="13" name="Slide Number Placeholder 18">
            <a:extLst>
              <a:ext uri="{FF2B5EF4-FFF2-40B4-BE49-F238E27FC236}">
                <a16:creationId xmlns:a16="http://schemas.microsoft.com/office/drawing/2014/main" id="{00470E56-33C6-313B-A07D-6BFB5D7156AC}"/>
              </a:ext>
            </a:extLst>
          </p:cNvPr>
          <p:cNvSpPr>
            <a:spLocks noGrp="1"/>
          </p:cNvSpPr>
          <p:nvPr>
            <p:ph type="sldNum" sz="quarter" idx="12"/>
          </p:nvPr>
        </p:nvSpPr>
        <p:spPr>
          <a:xfrm>
            <a:off x="9936564" y="6356350"/>
            <a:ext cx="1012791" cy="365125"/>
          </a:xfrm>
        </p:spPr>
        <p:txBody>
          <a:bodyPr/>
          <a:lstStyle/>
          <a:p>
            <a:fld id="{B5A28ABF-2E84-EE4F-AEF7-BAC139EFF994}" type="slidenum">
              <a:rPr lang="en-US" smtClean="0"/>
              <a:pPr/>
              <a:t>‹#›</a:t>
            </a:fld>
            <a:endParaRPr lang="en-US" dirty="0"/>
          </a:p>
        </p:txBody>
      </p:sp>
    </p:spTree>
    <p:extLst>
      <p:ext uri="{BB962C8B-B14F-4D97-AF65-F5344CB8AC3E}">
        <p14:creationId xmlns:p14="http://schemas.microsoft.com/office/powerpoint/2010/main" val="2101893936"/>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125415" y="1770743"/>
            <a:ext cx="4872160" cy="6477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25415" y="2585129"/>
            <a:ext cx="4872160" cy="343261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770741"/>
            <a:ext cx="4780503" cy="647701"/>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85127"/>
            <a:ext cx="4780503" cy="3432615"/>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10" name="Title 1">
            <a:extLst>
              <a:ext uri="{FF2B5EF4-FFF2-40B4-BE49-F238E27FC236}">
                <a16:creationId xmlns:a16="http://schemas.microsoft.com/office/drawing/2014/main" id="{290CC8C6-B76D-9886-8A33-0BD61A466B1F}"/>
              </a:ext>
            </a:extLst>
          </p:cNvPr>
          <p:cNvSpPr>
            <a:spLocks noGrp="1"/>
          </p:cNvSpPr>
          <p:nvPr>
            <p:ph type="title"/>
          </p:nvPr>
        </p:nvSpPr>
        <p:spPr>
          <a:xfrm>
            <a:off x="1125415" y="797169"/>
            <a:ext cx="9823940" cy="893519"/>
          </a:xfrm>
        </p:spPr>
        <p:txBody>
          <a:bodyPr/>
          <a:lstStyle/>
          <a:p>
            <a:r>
              <a:rPr lang="en-GB"/>
              <a:t>Click to edit Master title style</a:t>
            </a:r>
            <a:endParaRPr lang="en-US" dirty="0"/>
          </a:p>
        </p:txBody>
      </p:sp>
      <p:sp>
        <p:nvSpPr>
          <p:cNvPr id="14" name="Date Placeholder 16">
            <a:extLst>
              <a:ext uri="{FF2B5EF4-FFF2-40B4-BE49-F238E27FC236}">
                <a16:creationId xmlns:a16="http://schemas.microsoft.com/office/drawing/2014/main" id="{AFE5A451-E3E1-8D3A-55DC-00E6BBFFCBE7}"/>
              </a:ext>
            </a:extLst>
          </p:cNvPr>
          <p:cNvSpPr>
            <a:spLocks noGrp="1"/>
          </p:cNvSpPr>
          <p:nvPr>
            <p:ph type="dt" sz="half" idx="10"/>
          </p:nvPr>
        </p:nvSpPr>
        <p:spPr>
          <a:xfrm>
            <a:off x="1165608" y="6356350"/>
            <a:ext cx="1426867" cy="365125"/>
          </a:xfrm>
        </p:spPr>
        <p:txBody>
          <a:bodyPr/>
          <a:lstStyle/>
          <a:p>
            <a:r>
              <a:rPr lang="en-GB"/>
              <a:t>03/05/2023</a:t>
            </a:r>
            <a:endParaRPr lang="en-US" dirty="0"/>
          </a:p>
        </p:txBody>
      </p:sp>
      <p:sp>
        <p:nvSpPr>
          <p:cNvPr id="15" name="Footer Placeholder 17">
            <a:extLst>
              <a:ext uri="{FF2B5EF4-FFF2-40B4-BE49-F238E27FC236}">
                <a16:creationId xmlns:a16="http://schemas.microsoft.com/office/drawing/2014/main" id="{854F0F5D-4D35-C1A5-68F1-4E3845525E14}"/>
              </a:ext>
            </a:extLst>
          </p:cNvPr>
          <p:cNvSpPr>
            <a:spLocks noGrp="1"/>
          </p:cNvSpPr>
          <p:nvPr>
            <p:ph type="ftr" sz="quarter" idx="11"/>
          </p:nvPr>
        </p:nvSpPr>
        <p:spPr>
          <a:xfrm>
            <a:off x="5067300" y="6356350"/>
            <a:ext cx="3383364" cy="365125"/>
          </a:xfrm>
        </p:spPr>
        <p:txBody>
          <a:bodyPr/>
          <a:lstStyle/>
          <a:p>
            <a:endParaRPr lang="en-US" dirty="0"/>
          </a:p>
        </p:txBody>
      </p:sp>
      <p:sp>
        <p:nvSpPr>
          <p:cNvPr id="16" name="Slide Number Placeholder 18">
            <a:extLst>
              <a:ext uri="{FF2B5EF4-FFF2-40B4-BE49-F238E27FC236}">
                <a16:creationId xmlns:a16="http://schemas.microsoft.com/office/drawing/2014/main" id="{91112806-D406-AF25-14CA-679E4C72F812}"/>
              </a:ext>
            </a:extLst>
          </p:cNvPr>
          <p:cNvSpPr>
            <a:spLocks noGrp="1"/>
          </p:cNvSpPr>
          <p:nvPr>
            <p:ph type="sldNum" sz="quarter" idx="12"/>
          </p:nvPr>
        </p:nvSpPr>
        <p:spPr>
          <a:xfrm>
            <a:off x="9936564" y="6356350"/>
            <a:ext cx="1012791" cy="365125"/>
          </a:xfrm>
        </p:spPr>
        <p:txBody>
          <a:bodyPr/>
          <a:lstStyle/>
          <a:p>
            <a:fld id="{B5A28ABF-2E84-EE4F-AEF7-BAC139EFF994}" type="slidenum">
              <a:rPr lang="en-US" smtClean="0"/>
              <a:pPr/>
              <a:t>‹#›</a:t>
            </a:fld>
            <a:endParaRPr lang="en-US" dirty="0"/>
          </a:p>
        </p:txBody>
      </p:sp>
    </p:spTree>
    <p:extLst>
      <p:ext uri="{BB962C8B-B14F-4D97-AF65-F5344CB8AC3E}">
        <p14:creationId xmlns:p14="http://schemas.microsoft.com/office/powerpoint/2010/main" val="2745652866"/>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9" name="Date Placeholder 16">
            <a:extLst>
              <a:ext uri="{FF2B5EF4-FFF2-40B4-BE49-F238E27FC236}">
                <a16:creationId xmlns:a16="http://schemas.microsoft.com/office/drawing/2014/main" id="{E741F250-208C-EDBE-882B-0C59D2B61BD4}"/>
              </a:ext>
            </a:extLst>
          </p:cNvPr>
          <p:cNvSpPr>
            <a:spLocks noGrp="1"/>
          </p:cNvSpPr>
          <p:nvPr>
            <p:ph type="dt" sz="half" idx="10"/>
          </p:nvPr>
        </p:nvSpPr>
        <p:spPr>
          <a:xfrm>
            <a:off x="1165608" y="6356350"/>
            <a:ext cx="1426867" cy="365125"/>
          </a:xfrm>
        </p:spPr>
        <p:txBody>
          <a:bodyPr/>
          <a:lstStyle/>
          <a:p>
            <a:r>
              <a:rPr lang="en-GB"/>
              <a:t>03/05/2023</a:t>
            </a:r>
            <a:endParaRPr lang="en-US" dirty="0"/>
          </a:p>
        </p:txBody>
      </p:sp>
      <p:sp>
        <p:nvSpPr>
          <p:cNvPr id="10" name="Footer Placeholder 17">
            <a:extLst>
              <a:ext uri="{FF2B5EF4-FFF2-40B4-BE49-F238E27FC236}">
                <a16:creationId xmlns:a16="http://schemas.microsoft.com/office/drawing/2014/main" id="{2AFEE60D-82A0-C624-557B-989C90BE6C73}"/>
              </a:ext>
            </a:extLst>
          </p:cNvPr>
          <p:cNvSpPr>
            <a:spLocks noGrp="1"/>
          </p:cNvSpPr>
          <p:nvPr>
            <p:ph type="ftr" sz="quarter" idx="11"/>
          </p:nvPr>
        </p:nvSpPr>
        <p:spPr>
          <a:xfrm>
            <a:off x="5067300" y="6356350"/>
            <a:ext cx="3383364" cy="365125"/>
          </a:xfrm>
        </p:spPr>
        <p:txBody>
          <a:bodyPr/>
          <a:lstStyle/>
          <a:p>
            <a:endParaRPr lang="en-US" dirty="0"/>
          </a:p>
        </p:txBody>
      </p:sp>
      <p:sp>
        <p:nvSpPr>
          <p:cNvPr id="11" name="Slide Number Placeholder 18">
            <a:extLst>
              <a:ext uri="{FF2B5EF4-FFF2-40B4-BE49-F238E27FC236}">
                <a16:creationId xmlns:a16="http://schemas.microsoft.com/office/drawing/2014/main" id="{6E0C9DDE-7111-48B7-04F0-393C4C048D40}"/>
              </a:ext>
            </a:extLst>
          </p:cNvPr>
          <p:cNvSpPr>
            <a:spLocks noGrp="1"/>
          </p:cNvSpPr>
          <p:nvPr>
            <p:ph type="sldNum" sz="quarter" idx="12"/>
          </p:nvPr>
        </p:nvSpPr>
        <p:spPr>
          <a:xfrm>
            <a:off x="9936564" y="6356350"/>
            <a:ext cx="1012791" cy="365125"/>
          </a:xfrm>
        </p:spPr>
        <p:txBody>
          <a:bodyPr/>
          <a:lstStyle/>
          <a:p>
            <a:fld id="{B5A28ABF-2E84-EE4F-AEF7-BAC139EFF994}" type="slidenum">
              <a:rPr lang="en-US" smtClean="0"/>
              <a:pPr/>
              <a:t>‹#›</a:t>
            </a:fld>
            <a:endParaRPr lang="en-US" dirty="0"/>
          </a:p>
        </p:txBody>
      </p:sp>
    </p:spTree>
    <p:extLst>
      <p:ext uri="{BB962C8B-B14F-4D97-AF65-F5344CB8AC3E}">
        <p14:creationId xmlns:p14="http://schemas.microsoft.com/office/powerpoint/2010/main" val="180936152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8" name="Date Placeholder 16">
            <a:extLst>
              <a:ext uri="{FF2B5EF4-FFF2-40B4-BE49-F238E27FC236}">
                <a16:creationId xmlns:a16="http://schemas.microsoft.com/office/drawing/2014/main" id="{561D3733-4C83-6414-91CC-8FD1DF4C50D5}"/>
              </a:ext>
            </a:extLst>
          </p:cNvPr>
          <p:cNvSpPr>
            <a:spLocks noGrp="1"/>
          </p:cNvSpPr>
          <p:nvPr>
            <p:ph type="dt" sz="half" idx="10"/>
          </p:nvPr>
        </p:nvSpPr>
        <p:spPr>
          <a:xfrm>
            <a:off x="1165608" y="6356350"/>
            <a:ext cx="1426867" cy="365125"/>
          </a:xfrm>
        </p:spPr>
        <p:txBody>
          <a:bodyPr/>
          <a:lstStyle/>
          <a:p>
            <a:r>
              <a:rPr lang="en-GB"/>
              <a:t>03/05/2023</a:t>
            </a:r>
            <a:endParaRPr lang="en-US" dirty="0"/>
          </a:p>
        </p:txBody>
      </p:sp>
      <p:sp>
        <p:nvSpPr>
          <p:cNvPr id="9" name="Footer Placeholder 17">
            <a:extLst>
              <a:ext uri="{FF2B5EF4-FFF2-40B4-BE49-F238E27FC236}">
                <a16:creationId xmlns:a16="http://schemas.microsoft.com/office/drawing/2014/main" id="{9BF1AF41-1916-311C-A98A-9FE2249E32C4}"/>
              </a:ext>
            </a:extLst>
          </p:cNvPr>
          <p:cNvSpPr>
            <a:spLocks noGrp="1"/>
          </p:cNvSpPr>
          <p:nvPr>
            <p:ph type="ftr" sz="quarter" idx="11"/>
          </p:nvPr>
        </p:nvSpPr>
        <p:spPr>
          <a:xfrm>
            <a:off x="5067300" y="6356350"/>
            <a:ext cx="3383364" cy="365125"/>
          </a:xfrm>
        </p:spPr>
        <p:txBody>
          <a:bodyPr/>
          <a:lstStyle/>
          <a:p>
            <a:endParaRPr lang="en-US" dirty="0"/>
          </a:p>
        </p:txBody>
      </p:sp>
      <p:sp>
        <p:nvSpPr>
          <p:cNvPr id="10" name="Slide Number Placeholder 18">
            <a:extLst>
              <a:ext uri="{FF2B5EF4-FFF2-40B4-BE49-F238E27FC236}">
                <a16:creationId xmlns:a16="http://schemas.microsoft.com/office/drawing/2014/main" id="{BC97B07A-E27C-9B18-3A65-3319D67F1A4D}"/>
              </a:ext>
            </a:extLst>
          </p:cNvPr>
          <p:cNvSpPr>
            <a:spLocks noGrp="1"/>
          </p:cNvSpPr>
          <p:nvPr>
            <p:ph type="sldNum" sz="quarter" idx="12"/>
          </p:nvPr>
        </p:nvSpPr>
        <p:spPr>
          <a:xfrm>
            <a:off x="9936564" y="6356350"/>
            <a:ext cx="1012791" cy="365125"/>
          </a:xfrm>
        </p:spPr>
        <p:txBody>
          <a:bodyPr/>
          <a:lstStyle/>
          <a:p>
            <a:fld id="{B5A28ABF-2E84-EE4F-AEF7-BAC139EFF994}" type="slidenum">
              <a:rPr lang="en-US" smtClean="0"/>
              <a:pPr/>
              <a:t>‹#›</a:t>
            </a:fld>
            <a:endParaRPr lang="en-US" dirty="0"/>
          </a:p>
        </p:txBody>
      </p:sp>
    </p:spTree>
    <p:extLst>
      <p:ext uri="{BB962C8B-B14F-4D97-AF65-F5344CB8AC3E}">
        <p14:creationId xmlns:p14="http://schemas.microsoft.com/office/powerpoint/2010/main" val="393792496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65609" y="987424"/>
            <a:ext cx="3606416" cy="1069975"/>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4996961" y="995363"/>
            <a:ext cx="5794968"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65609" y="2270928"/>
            <a:ext cx="3606416" cy="359806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11" name="Date Placeholder 16">
            <a:extLst>
              <a:ext uri="{FF2B5EF4-FFF2-40B4-BE49-F238E27FC236}">
                <a16:creationId xmlns:a16="http://schemas.microsoft.com/office/drawing/2014/main" id="{888C37D8-340A-EC63-11DF-F05B07306ECE}"/>
              </a:ext>
            </a:extLst>
          </p:cNvPr>
          <p:cNvSpPr>
            <a:spLocks noGrp="1"/>
          </p:cNvSpPr>
          <p:nvPr>
            <p:ph type="dt" sz="half" idx="10"/>
          </p:nvPr>
        </p:nvSpPr>
        <p:spPr>
          <a:xfrm>
            <a:off x="1165608" y="6356350"/>
            <a:ext cx="1426867" cy="365125"/>
          </a:xfrm>
        </p:spPr>
        <p:txBody>
          <a:bodyPr/>
          <a:lstStyle/>
          <a:p>
            <a:r>
              <a:rPr lang="en-GB"/>
              <a:t>03/05/2023</a:t>
            </a:r>
            <a:endParaRPr lang="en-US" dirty="0"/>
          </a:p>
        </p:txBody>
      </p:sp>
      <p:sp>
        <p:nvSpPr>
          <p:cNvPr id="12" name="Footer Placeholder 17">
            <a:extLst>
              <a:ext uri="{FF2B5EF4-FFF2-40B4-BE49-F238E27FC236}">
                <a16:creationId xmlns:a16="http://schemas.microsoft.com/office/drawing/2014/main" id="{59A88D76-DC3B-B87C-C370-9A24BF36AC70}"/>
              </a:ext>
            </a:extLst>
          </p:cNvPr>
          <p:cNvSpPr>
            <a:spLocks noGrp="1"/>
          </p:cNvSpPr>
          <p:nvPr>
            <p:ph type="ftr" sz="quarter" idx="11"/>
          </p:nvPr>
        </p:nvSpPr>
        <p:spPr>
          <a:xfrm>
            <a:off x="5067300" y="6356350"/>
            <a:ext cx="3383364" cy="365125"/>
          </a:xfrm>
        </p:spPr>
        <p:txBody>
          <a:bodyPr/>
          <a:lstStyle/>
          <a:p>
            <a:endParaRPr lang="en-US" dirty="0"/>
          </a:p>
        </p:txBody>
      </p:sp>
      <p:sp>
        <p:nvSpPr>
          <p:cNvPr id="13" name="Slide Number Placeholder 18">
            <a:extLst>
              <a:ext uri="{FF2B5EF4-FFF2-40B4-BE49-F238E27FC236}">
                <a16:creationId xmlns:a16="http://schemas.microsoft.com/office/drawing/2014/main" id="{B6A4DC38-63D3-6FBB-1666-13FF75C9FDC6}"/>
              </a:ext>
            </a:extLst>
          </p:cNvPr>
          <p:cNvSpPr>
            <a:spLocks noGrp="1"/>
          </p:cNvSpPr>
          <p:nvPr>
            <p:ph type="sldNum" sz="quarter" idx="12"/>
          </p:nvPr>
        </p:nvSpPr>
        <p:spPr>
          <a:xfrm>
            <a:off x="9936564" y="6356350"/>
            <a:ext cx="1012791" cy="365125"/>
          </a:xfrm>
        </p:spPr>
        <p:txBody>
          <a:bodyPr/>
          <a:lstStyle/>
          <a:p>
            <a:fld id="{B5A28ABF-2E84-EE4F-AEF7-BAC139EFF994}" type="slidenum">
              <a:rPr lang="en-US" smtClean="0"/>
              <a:pPr/>
              <a:t>‹#›</a:t>
            </a:fld>
            <a:endParaRPr lang="en-US" dirty="0"/>
          </a:p>
        </p:txBody>
      </p:sp>
    </p:spTree>
    <p:extLst>
      <p:ext uri="{BB962C8B-B14F-4D97-AF65-F5344CB8AC3E}">
        <p14:creationId xmlns:p14="http://schemas.microsoft.com/office/powerpoint/2010/main" val="198606245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5067300" y="987425"/>
            <a:ext cx="5684436"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Click icon to add picture</a:t>
            </a:r>
            <a:endParaRPr lang="en-US" dirty="0"/>
          </a:p>
        </p:txBody>
      </p:sp>
      <p:sp>
        <p:nvSpPr>
          <p:cNvPr id="8" name="Title 1">
            <a:extLst>
              <a:ext uri="{FF2B5EF4-FFF2-40B4-BE49-F238E27FC236}">
                <a16:creationId xmlns:a16="http://schemas.microsoft.com/office/drawing/2014/main" id="{FE3C51AC-FCFB-489D-7183-E3B7C7DF62E7}"/>
              </a:ext>
            </a:extLst>
          </p:cNvPr>
          <p:cNvSpPr>
            <a:spLocks noGrp="1"/>
          </p:cNvSpPr>
          <p:nvPr>
            <p:ph type="title"/>
          </p:nvPr>
        </p:nvSpPr>
        <p:spPr>
          <a:xfrm>
            <a:off x="1165609" y="987424"/>
            <a:ext cx="3606416" cy="1069975"/>
          </a:xfrm>
        </p:spPr>
        <p:txBody>
          <a:bodyPr anchor="b"/>
          <a:lstStyle>
            <a:lvl1pPr>
              <a:defRPr sz="3200"/>
            </a:lvl1pPr>
          </a:lstStyle>
          <a:p>
            <a:r>
              <a:rPr lang="en-GB"/>
              <a:t>Click to edit Master title style</a:t>
            </a:r>
            <a:endParaRPr lang="en-US" dirty="0"/>
          </a:p>
        </p:txBody>
      </p:sp>
      <p:sp>
        <p:nvSpPr>
          <p:cNvPr id="9" name="Text Placeholder 3">
            <a:extLst>
              <a:ext uri="{FF2B5EF4-FFF2-40B4-BE49-F238E27FC236}">
                <a16:creationId xmlns:a16="http://schemas.microsoft.com/office/drawing/2014/main" id="{37596A50-0AAC-CC82-C1DB-BC7721FD3B89}"/>
              </a:ext>
            </a:extLst>
          </p:cNvPr>
          <p:cNvSpPr>
            <a:spLocks noGrp="1"/>
          </p:cNvSpPr>
          <p:nvPr>
            <p:ph type="body" sz="half" idx="2"/>
          </p:nvPr>
        </p:nvSpPr>
        <p:spPr>
          <a:xfrm>
            <a:off x="1165609" y="2270928"/>
            <a:ext cx="3606416" cy="359806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10" name="Date Placeholder 16">
            <a:extLst>
              <a:ext uri="{FF2B5EF4-FFF2-40B4-BE49-F238E27FC236}">
                <a16:creationId xmlns:a16="http://schemas.microsoft.com/office/drawing/2014/main" id="{52DF555A-9F50-E2E0-DA24-AFCA372C4EB2}"/>
              </a:ext>
            </a:extLst>
          </p:cNvPr>
          <p:cNvSpPr>
            <a:spLocks noGrp="1"/>
          </p:cNvSpPr>
          <p:nvPr>
            <p:ph type="dt" sz="half" idx="10"/>
          </p:nvPr>
        </p:nvSpPr>
        <p:spPr>
          <a:xfrm>
            <a:off x="1165608" y="6356350"/>
            <a:ext cx="1426867" cy="365125"/>
          </a:xfrm>
        </p:spPr>
        <p:txBody>
          <a:bodyPr/>
          <a:lstStyle/>
          <a:p>
            <a:r>
              <a:rPr lang="en-GB"/>
              <a:t>03/05/2023</a:t>
            </a:r>
            <a:endParaRPr lang="en-US" dirty="0"/>
          </a:p>
        </p:txBody>
      </p:sp>
      <p:sp>
        <p:nvSpPr>
          <p:cNvPr id="11" name="Footer Placeholder 17">
            <a:extLst>
              <a:ext uri="{FF2B5EF4-FFF2-40B4-BE49-F238E27FC236}">
                <a16:creationId xmlns:a16="http://schemas.microsoft.com/office/drawing/2014/main" id="{64B08983-2F47-8640-8B36-4CB680C15B57}"/>
              </a:ext>
            </a:extLst>
          </p:cNvPr>
          <p:cNvSpPr>
            <a:spLocks noGrp="1"/>
          </p:cNvSpPr>
          <p:nvPr>
            <p:ph type="ftr" sz="quarter" idx="11"/>
          </p:nvPr>
        </p:nvSpPr>
        <p:spPr>
          <a:xfrm>
            <a:off x="5067300" y="6356350"/>
            <a:ext cx="3383364" cy="365125"/>
          </a:xfrm>
        </p:spPr>
        <p:txBody>
          <a:bodyPr/>
          <a:lstStyle/>
          <a:p>
            <a:endParaRPr lang="en-US" dirty="0"/>
          </a:p>
        </p:txBody>
      </p:sp>
      <p:sp>
        <p:nvSpPr>
          <p:cNvPr id="12" name="Slide Number Placeholder 18">
            <a:extLst>
              <a:ext uri="{FF2B5EF4-FFF2-40B4-BE49-F238E27FC236}">
                <a16:creationId xmlns:a16="http://schemas.microsoft.com/office/drawing/2014/main" id="{1BBD31FA-3B87-3632-69B1-013DC7D5D247}"/>
              </a:ext>
            </a:extLst>
          </p:cNvPr>
          <p:cNvSpPr>
            <a:spLocks noGrp="1"/>
          </p:cNvSpPr>
          <p:nvPr>
            <p:ph type="sldNum" sz="quarter" idx="12"/>
          </p:nvPr>
        </p:nvSpPr>
        <p:spPr>
          <a:xfrm>
            <a:off x="9936564" y="6356350"/>
            <a:ext cx="1012791" cy="365125"/>
          </a:xfrm>
        </p:spPr>
        <p:txBody>
          <a:bodyPr/>
          <a:lstStyle/>
          <a:p>
            <a:fld id="{B5A28ABF-2E84-EE4F-AEF7-BAC139EFF994}" type="slidenum">
              <a:rPr lang="en-US" smtClean="0"/>
              <a:pPr/>
              <a:t>‹#›</a:t>
            </a:fld>
            <a:endParaRPr lang="en-US" dirty="0"/>
          </a:p>
        </p:txBody>
      </p:sp>
    </p:spTree>
    <p:extLst>
      <p:ext uri="{BB962C8B-B14F-4D97-AF65-F5344CB8AC3E}">
        <p14:creationId xmlns:p14="http://schemas.microsoft.com/office/powerpoint/2010/main" val="1580326165"/>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dirty="0"/>
              <a:t>Click to edit Master subtitle style</a:t>
            </a:r>
            <a:endParaRPr lang="en-US" dirty="0"/>
          </a:p>
        </p:txBody>
      </p:sp>
      <p:sp>
        <p:nvSpPr>
          <p:cNvPr id="13" name="Title 12">
            <a:extLst>
              <a:ext uri="{FF2B5EF4-FFF2-40B4-BE49-F238E27FC236}">
                <a16:creationId xmlns:a16="http://schemas.microsoft.com/office/drawing/2014/main" id="{04EF064D-8720-58B0-44AC-F846D066047C}"/>
              </a:ext>
            </a:extLst>
          </p:cNvPr>
          <p:cNvSpPr>
            <a:spLocks noGrp="1"/>
          </p:cNvSpPr>
          <p:nvPr>
            <p:ph type="title"/>
          </p:nvPr>
        </p:nvSpPr>
        <p:spPr>
          <a:xfrm>
            <a:off x="1524000" y="2503488"/>
            <a:ext cx="9144000" cy="893519"/>
          </a:xfrm>
        </p:spPr>
        <p:txBody>
          <a:bodyPr/>
          <a:lstStyle>
            <a:lvl1pPr algn="ctr">
              <a:defRPr/>
            </a:lvl1pPr>
          </a:lstStyle>
          <a:p>
            <a:r>
              <a:rPr lang="en-GB"/>
              <a:t>Click to edit Master title style</a:t>
            </a:r>
            <a:endParaRPr lang="en-US"/>
          </a:p>
        </p:txBody>
      </p:sp>
      <p:sp>
        <p:nvSpPr>
          <p:cNvPr id="17" name="Date Placeholder 16">
            <a:extLst>
              <a:ext uri="{FF2B5EF4-FFF2-40B4-BE49-F238E27FC236}">
                <a16:creationId xmlns:a16="http://schemas.microsoft.com/office/drawing/2014/main" id="{BC4DFA17-9A99-632A-1C03-F2FF47E0E0E0}"/>
              </a:ext>
            </a:extLst>
          </p:cNvPr>
          <p:cNvSpPr>
            <a:spLocks noGrp="1"/>
          </p:cNvSpPr>
          <p:nvPr>
            <p:ph type="dt" sz="half" idx="10"/>
          </p:nvPr>
        </p:nvSpPr>
        <p:spPr/>
        <p:txBody>
          <a:bodyPr/>
          <a:lstStyle/>
          <a:p>
            <a:r>
              <a:rPr lang="en-GB"/>
              <a:t>03/05/2023</a:t>
            </a:r>
            <a:endParaRPr lang="en-US" dirty="0"/>
          </a:p>
        </p:txBody>
      </p:sp>
      <p:sp>
        <p:nvSpPr>
          <p:cNvPr id="18" name="Footer Placeholder 17">
            <a:extLst>
              <a:ext uri="{FF2B5EF4-FFF2-40B4-BE49-F238E27FC236}">
                <a16:creationId xmlns:a16="http://schemas.microsoft.com/office/drawing/2014/main" id="{0D33C576-2A60-D3CF-7FC8-28EB303EB6DE}"/>
              </a:ext>
            </a:extLst>
          </p:cNvPr>
          <p:cNvSpPr>
            <a:spLocks noGrp="1"/>
          </p:cNvSpPr>
          <p:nvPr>
            <p:ph type="ftr" sz="quarter" idx="11"/>
          </p:nvPr>
        </p:nvSpPr>
        <p:spPr/>
        <p:txBody>
          <a:bodyPr/>
          <a:lstStyle/>
          <a:p>
            <a:endParaRPr lang="en-US" dirty="0"/>
          </a:p>
        </p:txBody>
      </p:sp>
      <p:sp>
        <p:nvSpPr>
          <p:cNvPr id="19" name="Slide Number Placeholder 18">
            <a:extLst>
              <a:ext uri="{FF2B5EF4-FFF2-40B4-BE49-F238E27FC236}">
                <a16:creationId xmlns:a16="http://schemas.microsoft.com/office/drawing/2014/main" id="{BA59EC0B-A480-912D-9153-5158D3C54FCD}"/>
              </a:ext>
            </a:extLst>
          </p:cNvPr>
          <p:cNvSpPr>
            <a:spLocks noGrp="1"/>
          </p:cNvSpPr>
          <p:nvPr>
            <p:ph type="sldNum" sz="quarter" idx="12"/>
          </p:nvPr>
        </p:nvSpPr>
        <p:spPr/>
        <p:txBody>
          <a:bodyPr/>
          <a:lstStyle/>
          <a:p>
            <a:fld id="{B5A28ABF-2E84-EE4F-AEF7-BAC139EFF994}" type="slidenum">
              <a:rPr lang="en-US" smtClean="0"/>
              <a:pPr/>
              <a:t>‹#›</a:t>
            </a:fld>
            <a:endParaRPr lang="en-US" dirty="0"/>
          </a:p>
        </p:txBody>
      </p:sp>
    </p:spTree>
    <p:extLst>
      <p:ext uri="{BB962C8B-B14F-4D97-AF65-F5344CB8AC3E}">
        <p14:creationId xmlns:p14="http://schemas.microsoft.com/office/powerpoint/2010/main" val="699150619"/>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0" name="Date Placeholder 9">
            <a:extLst>
              <a:ext uri="{FF2B5EF4-FFF2-40B4-BE49-F238E27FC236}">
                <a16:creationId xmlns:a16="http://schemas.microsoft.com/office/drawing/2014/main" id="{636DC294-897E-1F28-660E-BD305676AC24}"/>
              </a:ext>
            </a:extLst>
          </p:cNvPr>
          <p:cNvSpPr>
            <a:spLocks noGrp="1"/>
          </p:cNvSpPr>
          <p:nvPr>
            <p:ph type="dt" sz="half" idx="10"/>
          </p:nvPr>
        </p:nvSpPr>
        <p:spPr/>
        <p:txBody>
          <a:bodyPr/>
          <a:lstStyle/>
          <a:p>
            <a:r>
              <a:rPr lang="en-GB"/>
              <a:t>03/05/2023</a:t>
            </a:r>
            <a:endParaRPr lang="en-US" dirty="0"/>
          </a:p>
        </p:txBody>
      </p:sp>
      <p:sp>
        <p:nvSpPr>
          <p:cNvPr id="11" name="Footer Placeholder 10">
            <a:extLst>
              <a:ext uri="{FF2B5EF4-FFF2-40B4-BE49-F238E27FC236}">
                <a16:creationId xmlns:a16="http://schemas.microsoft.com/office/drawing/2014/main" id="{F17D8992-7833-E965-457C-F8A71F207282}"/>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32CC60BA-39F3-F809-6A7C-36C070A26059}"/>
              </a:ext>
            </a:extLst>
          </p:cNvPr>
          <p:cNvSpPr>
            <a:spLocks noGrp="1"/>
          </p:cNvSpPr>
          <p:nvPr>
            <p:ph type="sldNum" sz="quarter" idx="12"/>
          </p:nvPr>
        </p:nvSpPr>
        <p:spPr/>
        <p:txBody>
          <a:bodyPr/>
          <a:lstStyle/>
          <a:p>
            <a:fld id="{B5A28ABF-2E84-EE4F-AEF7-BAC139EFF994}" type="slidenum">
              <a:rPr lang="en-US" smtClean="0"/>
              <a:pPr/>
              <a:t>‹#›</a:t>
            </a:fld>
            <a:endParaRPr lang="en-US" dirty="0"/>
          </a:p>
        </p:txBody>
      </p:sp>
    </p:spTree>
    <p:extLst>
      <p:ext uri="{BB962C8B-B14F-4D97-AF65-F5344CB8AC3E}">
        <p14:creationId xmlns:p14="http://schemas.microsoft.com/office/powerpoint/2010/main" val="722577134"/>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5319" y="1718268"/>
            <a:ext cx="9706708" cy="2844207"/>
          </a:xfrm>
        </p:spPr>
        <p:txBody>
          <a:bodyPr anchor="b">
            <a:normAutofit/>
          </a:bodyPr>
          <a:lstStyle>
            <a:lvl1pPr>
              <a:defRPr sz="4800"/>
            </a:lvl1pPr>
          </a:lstStyle>
          <a:p>
            <a:r>
              <a:rPr lang="en-GB" dirty="0"/>
              <a:t>Click to edit Master title style</a:t>
            </a:r>
            <a:endParaRPr lang="en-US" dirty="0"/>
          </a:p>
        </p:txBody>
      </p:sp>
      <p:sp>
        <p:nvSpPr>
          <p:cNvPr id="3" name="Text Placeholder 2"/>
          <p:cNvSpPr>
            <a:spLocks noGrp="1"/>
          </p:cNvSpPr>
          <p:nvPr>
            <p:ph type="body" idx="1"/>
          </p:nvPr>
        </p:nvSpPr>
        <p:spPr>
          <a:xfrm>
            <a:off x="1105318" y="4672484"/>
            <a:ext cx="9706709" cy="1316334"/>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dirty="0"/>
              <a:t>Click to edit Master text styles</a:t>
            </a:r>
          </a:p>
        </p:txBody>
      </p:sp>
      <p:sp>
        <p:nvSpPr>
          <p:cNvPr id="10" name="Date Placeholder 16">
            <a:extLst>
              <a:ext uri="{FF2B5EF4-FFF2-40B4-BE49-F238E27FC236}">
                <a16:creationId xmlns:a16="http://schemas.microsoft.com/office/drawing/2014/main" id="{F61C4C4F-5496-5521-07C5-C0015D6778A3}"/>
              </a:ext>
            </a:extLst>
          </p:cNvPr>
          <p:cNvSpPr>
            <a:spLocks noGrp="1"/>
          </p:cNvSpPr>
          <p:nvPr>
            <p:ph type="dt" sz="half" idx="10"/>
          </p:nvPr>
        </p:nvSpPr>
        <p:spPr>
          <a:xfrm>
            <a:off x="1165608" y="6356350"/>
            <a:ext cx="1426867" cy="365125"/>
          </a:xfrm>
        </p:spPr>
        <p:txBody>
          <a:bodyPr/>
          <a:lstStyle/>
          <a:p>
            <a:r>
              <a:rPr lang="en-GB"/>
              <a:t>03/05/2023</a:t>
            </a:r>
            <a:endParaRPr lang="en-US" dirty="0"/>
          </a:p>
        </p:txBody>
      </p:sp>
      <p:sp>
        <p:nvSpPr>
          <p:cNvPr id="11" name="Footer Placeholder 17">
            <a:extLst>
              <a:ext uri="{FF2B5EF4-FFF2-40B4-BE49-F238E27FC236}">
                <a16:creationId xmlns:a16="http://schemas.microsoft.com/office/drawing/2014/main" id="{98ADF080-43AC-22A7-38F7-2FFD59EC2FBB}"/>
              </a:ext>
            </a:extLst>
          </p:cNvPr>
          <p:cNvSpPr>
            <a:spLocks noGrp="1"/>
          </p:cNvSpPr>
          <p:nvPr>
            <p:ph type="ftr" sz="quarter" idx="11"/>
          </p:nvPr>
        </p:nvSpPr>
        <p:spPr>
          <a:xfrm>
            <a:off x="5067300" y="6356350"/>
            <a:ext cx="3383364" cy="365125"/>
          </a:xfrm>
        </p:spPr>
        <p:txBody>
          <a:bodyPr/>
          <a:lstStyle/>
          <a:p>
            <a:endParaRPr lang="en-US" dirty="0"/>
          </a:p>
        </p:txBody>
      </p:sp>
      <p:sp>
        <p:nvSpPr>
          <p:cNvPr id="12" name="Slide Number Placeholder 18">
            <a:extLst>
              <a:ext uri="{FF2B5EF4-FFF2-40B4-BE49-F238E27FC236}">
                <a16:creationId xmlns:a16="http://schemas.microsoft.com/office/drawing/2014/main" id="{0D4322D7-3BD6-1AA6-1432-A418291AF5DB}"/>
              </a:ext>
            </a:extLst>
          </p:cNvPr>
          <p:cNvSpPr>
            <a:spLocks noGrp="1"/>
          </p:cNvSpPr>
          <p:nvPr>
            <p:ph type="sldNum" sz="quarter" idx="12"/>
          </p:nvPr>
        </p:nvSpPr>
        <p:spPr>
          <a:xfrm>
            <a:off x="9936564" y="6356350"/>
            <a:ext cx="1012791" cy="365125"/>
          </a:xfrm>
        </p:spPr>
        <p:txBody>
          <a:bodyPr/>
          <a:lstStyle/>
          <a:p>
            <a:fld id="{B5A28ABF-2E84-EE4F-AEF7-BAC139EFF994}" type="slidenum">
              <a:rPr lang="en-US" smtClean="0"/>
              <a:pPr/>
              <a:t>‹#›</a:t>
            </a:fld>
            <a:endParaRPr lang="en-US" dirty="0"/>
          </a:p>
        </p:txBody>
      </p:sp>
    </p:spTree>
    <p:extLst>
      <p:ext uri="{BB962C8B-B14F-4D97-AF65-F5344CB8AC3E}">
        <p14:creationId xmlns:p14="http://schemas.microsoft.com/office/powerpoint/2010/main" val="1934385077"/>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25416" y="1825625"/>
            <a:ext cx="4544220" cy="4235206"/>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Content Placeholder 3"/>
          <p:cNvSpPr>
            <a:spLocks noGrp="1"/>
          </p:cNvSpPr>
          <p:nvPr>
            <p:ph sz="half" idx="2"/>
          </p:nvPr>
        </p:nvSpPr>
        <p:spPr>
          <a:xfrm>
            <a:off x="5990074" y="1825625"/>
            <a:ext cx="4921180" cy="4235206"/>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11" name="Date Placeholder 16">
            <a:extLst>
              <a:ext uri="{FF2B5EF4-FFF2-40B4-BE49-F238E27FC236}">
                <a16:creationId xmlns:a16="http://schemas.microsoft.com/office/drawing/2014/main" id="{99E960F6-40E5-2F28-6570-830264F3C127}"/>
              </a:ext>
            </a:extLst>
          </p:cNvPr>
          <p:cNvSpPr>
            <a:spLocks noGrp="1"/>
          </p:cNvSpPr>
          <p:nvPr>
            <p:ph type="dt" sz="half" idx="10"/>
          </p:nvPr>
        </p:nvSpPr>
        <p:spPr>
          <a:xfrm>
            <a:off x="1165608" y="6356350"/>
            <a:ext cx="1426867" cy="365125"/>
          </a:xfrm>
        </p:spPr>
        <p:txBody>
          <a:bodyPr/>
          <a:lstStyle/>
          <a:p>
            <a:r>
              <a:rPr lang="en-GB"/>
              <a:t>03/05/2023</a:t>
            </a:r>
            <a:endParaRPr lang="en-US" dirty="0"/>
          </a:p>
        </p:txBody>
      </p:sp>
      <p:sp>
        <p:nvSpPr>
          <p:cNvPr id="12" name="Footer Placeholder 17">
            <a:extLst>
              <a:ext uri="{FF2B5EF4-FFF2-40B4-BE49-F238E27FC236}">
                <a16:creationId xmlns:a16="http://schemas.microsoft.com/office/drawing/2014/main" id="{6BF94105-C88C-EA84-9B57-47772D964129}"/>
              </a:ext>
            </a:extLst>
          </p:cNvPr>
          <p:cNvSpPr>
            <a:spLocks noGrp="1"/>
          </p:cNvSpPr>
          <p:nvPr>
            <p:ph type="ftr" sz="quarter" idx="11"/>
          </p:nvPr>
        </p:nvSpPr>
        <p:spPr>
          <a:xfrm>
            <a:off x="5067300" y="6356350"/>
            <a:ext cx="3383364" cy="365125"/>
          </a:xfrm>
        </p:spPr>
        <p:txBody>
          <a:bodyPr/>
          <a:lstStyle/>
          <a:p>
            <a:endParaRPr lang="en-US" dirty="0"/>
          </a:p>
        </p:txBody>
      </p:sp>
      <p:sp>
        <p:nvSpPr>
          <p:cNvPr id="13" name="Slide Number Placeholder 18">
            <a:extLst>
              <a:ext uri="{FF2B5EF4-FFF2-40B4-BE49-F238E27FC236}">
                <a16:creationId xmlns:a16="http://schemas.microsoft.com/office/drawing/2014/main" id="{00470E56-33C6-313B-A07D-6BFB5D7156AC}"/>
              </a:ext>
            </a:extLst>
          </p:cNvPr>
          <p:cNvSpPr>
            <a:spLocks noGrp="1"/>
          </p:cNvSpPr>
          <p:nvPr>
            <p:ph type="sldNum" sz="quarter" idx="12"/>
          </p:nvPr>
        </p:nvSpPr>
        <p:spPr>
          <a:xfrm>
            <a:off x="9936564" y="6356350"/>
            <a:ext cx="1012791" cy="365125"/>
          </a:xfrm>
        </p:spPr>
        <p:txBody>
          <a:bodyPr/>
          <a:lstStyle/>
          <a:p>
            <a:fld id="{B5A28ABF-2E84-EE4F-AEF7-BAC139EFF994}" type="slidenum">
              <a:rPr lang="en-US" smtClean="0"/>
              <a:pPr/>
              <a:t>‹#›</a:t>
            </a:fld>
            <a:endParaRPr lang="en-US" dirty="0"/>
          </a:p>
        </p:txBody>
      </p:sp>
    </p:spTree>
    <p:extLst>
      <p:ext uri="{BB962C8B-B14F-4D97-AF65-F5344CB8AC3E}">
        <p14:creationId xmlns:p14="http://schemas.microsoft.com/office/powerpoint/2010/main" val="3056956977"/>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125415" y="1770743"/>
            <a:ext cx="4872160" cy="6477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25415" y="2585129"/>
            <a:ext cx="4872160" cy="343261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770741"/>
            <a:ext cx="4780503" cy="647701"/>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85127"/>
            <a:ext cx="4780503" cy="3432615"/>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10" name="Title 1">
            <a:extLst>
              <a:ext uri="{FF2B5EF4-FFF2-40B4-BE49-F238E27FC236}">
                <a16:creationId xmlns:a16="http://schemas.microsoft.com/office/drawing/2014/main" id="{290CC8C6-B76D-9886-8A33-0BD61A466B1F}"/>
              </a:ext>
            </a:extLst>
          </p:cNvPr>
          <p:cNvSpPr>
            <a:spLocks noGrp="1"/>
          </p:cNvSpPr>
          <p:nvPr>
            <p:ph type="title"/>
          </p:nvPr>
        </p:nvSpPr>
        <p:spPr>
          <a:xfrm>
            <a:off x="1125415" y="797169"/>
            <a:ext cx="9823940" cy="893519"/>
          </a:xfrm>
        </p:spPr>
        <p:txBody>
          <a:bodyPr/>
          <a:lstStyle/>
          <a:p>
            <a:r>
              <a:rPr lang="en-GB"/>
              <a:t>Click to edit Master title style</a:t>
            </a:r>
            <a:endParaRPr lang="en-US" dirty="0"/>
          </a:p>
        </p:txBody>
      </p:sp>
      <p:sp>
        <p:nvSpPr>
          <p:cNvPr id="14" name="Date Placeholder 16">
            <a:extLst>
              <a:ext uri="{FF2B5EF4-FFF2-40B4-BE49-F238E27FC236}">
                <a16:creationId xmlns:a16="http://schemas.microsoft.com/office/drawing/2014/main" id="{AFE5A451-E3E1-8D3A-55DC-00E6BBFFCBE7}"/>
              </a:ext>
            </a:extLst>
          </p:cNvPr>
          <p:cNvSpPr>
            <a:spLocks noGrp="1"/>
          </p:cNvSpPr>
          <p:nvPr>
            <p:ph type="dt" sz="half" idx="10"/>
          </p:nvPr>
        </p:nvSpPr>
        <p:spPr>
          <a:xfrm>
            <a:off x="1165608" y="6356350"/>
            <a:ext cx="1426867" cy="365125"/>
          </a:xfrm>
        </p:spPr>
        <p:txBody>
          <a:bodyPr/>
          <a:lstStyle/>
          <a:p>
            <a:r>
              <a:rPr lang="en-GB"/>
              <a:t>03/05/2023</a:t>
            </a:r>
            <a:endParaRPr lang="en-US" dirty="0"/>
          </a:p>
        </p:txBody>
      </p:sp>
      <p:sp>
        <p:nvSpPr>
          <p:cNvPr id="15" name="Footer Placeholder 17">
            <a:extLst>
              <a:ext uri="{FF2B5EF4-FFF2-40B4-BE49-F238E27FC236}">
                <a16:creationId xmlns:a16="http://schemas.microsoft.com/office/drawing/2014/main" id="{854F0F5D-4D35-C1A5-68F1-4E3845525E14}"/>
              </a:ext>
            </a:extLst>
          </p:cNvPr>
          <p:cNvSpPr>
            <a:spLocks noGrp="1"/>
          </p:cNvSpPr>
          <p:nvPr>
            <p:ph type="ftr" sz="quarter" idx="11"/>
          </p:nvPr>
        </p:nvSpPr>
        <p:spPr>
          <a:xfrm>
            <a:off x="5067300" y="6356350"/>
            <a:ext cx="3383364" cy="365125"/>
          </a:xfrm>
        </p:spPr>
        <p:txBody>
          <a:bodyPr/>
          <a:lstStyle/>
          <a:p>
            <a:endParaRPr lang="en-US" dirty="0"/>
          </a:p>
        </p:txBody>
      </p:sp>
      <p:sp>
        <p:nvSpPr>
          <p:cNvPr id="16" name="Slide Number Placeholder 18">
            <a:extLst>
              <a:ext uri="{FF2B5EF4-FFF2-40B4-BE49-F238E27FC236}">
                <a16:creationId xmlns:a16="http://schemas.microsoft.com/office/drawing/2014/main" id="{91112806-D406-AF25-14CA-679E4C72F812}"/>
              </a:ext>
            </a:extLst>
          </p:cNvPr>
          <p:cNvSpPr>
            <a:spLocks noGrp="1"/>
          </p:cNvSpPr>
          <p:nvPr>
            <p:ph type="sldNum" sz="quarter" idx="12"/>
          </p:nvPr>
        </p:nvSpPr>
        <p:spPr>
          <a:xfrm>
            <a:off x="9936564" y="6356350"/>
            <a:ext cx="1012791" cy="365125"/>
          </a:xfrm>
        </p:spPr>
        <p:txBody>
          <a:bodyPr/>
          <a:lstStyle/>
          <a:p>
            <a:fld id="{B5A28ABF-2E84-EE4F-AEF7-BAC139EFF994}" type="slidenum">
              <a:rPr lang="en-US" smtClean="0"/>
              <a:pPr/>
              <a:t>‹#›</a:t>
            </a:fld>
            <a:endParaRPr lang="en-US" dirty="0"/>
          </a:p>
        </p:txBody>
      </p:sp>
    </p:spTree>
    <p:extLst>
      <p:ext uri="{BB962C8B-B14F-4D97-AF65-F5344CB8AC3E}">
        <p14:creationId xmlns:p14="http://schemas.microsoft.com/office/powerpoint/2010/main" val="2071229679"/>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9" name="Date Placeholder 16">
            <a:extLst>
              <a:ext uri="{FF2B5EF4-FFF2-40B4-BE49-F238E27FC236}">
                <a16:creationId xmlns:a16="http://schemas.microsoft.com/office/drawing/2014/main" id="{E741F250-208C-EDBE-882B-0C59D2B61BD4}"/>
              </a:ext>
            </a:extLst>
          </p:cNvPr>
          <p:cNvSpPr>
            <a:spLocks noGrp="1"/>
          </p:cNvSpPr>
          <p:nvPr>
            <p:ph type="dt" sz="half" idx="10"/>
          </p:nvPr>
        </p:nvSpPr>
        <p:spPr>
          <a:xfrm>
            <a:off x="1165608" y="6356350"/>
            <a:ext cx="1426867" cy="365125"/>
          </a:xfrm>
        </p:spPr>
        <p:txBody>
          <a:bodyPr/>
          <a:lstStyle/>
          <a:p>
            <a:r>
              <a:rPr lang="en-GB"/>
              <a:t>03/05/2023</a:t>
            </a:r>
            <a:endParaRPr lang="en-US" dirty="0"/>
          </a:p>
        </p:txBody>
      </p:sp>
      <p:sp>
        <p:nvSpPr>
          <p:cNvPr id="10" name="Footer Placeholder 17">
            <a:extLst>
              <a:ext uri="{FF2B5EF4-FFF2-40B4-BE49-F238E27FC236}">
                <a16:creationId xmlns:a16="http://schemas.microsoft.com/office/drawing/2014/main" id="{2AFEE60D-82A0-C624-557B-989C90BE6C73}"/>
              </a:ext>
            </a:extLst>
          </p:cNvPr>
          <p:cNvSpPr>
            <a:spLocks noGrp="1"/>
          </p:cNvSpPr>
          <p:nvPr>
            <p:ph type="ftr" sz="quarter" idx="11"/>
          </p:nvPr>
        </p:nvSpPr>
        <p:spPr>
          <a:xfrm>
            <a:off x="5067300" y="6356350"/>
            <a:ext cx="3383364" cy="365125"/>
          </a:xfrm>
        </p:spPr>
        <p:txBody>
          <a:bodyPr/>
          <a:lstStyle/>
          <a:p>
            <a:endParaRPr lang="en-US" dirty="0"/>
          </a:p>
        </p:txBody>
      </p:sp>
      <p:sp>
        <p:nvSpPr>
          <p:cNvPr id="11" name="Slide Number Placeholder 18">
            <a:extLst>
              <a:ext uri="{FF2B5EF4-FFF2-40B4-BE49-F238E27FC236}">
                <a16:creationId xmlns:a16="http://schemas.microsoft.com/office/drawing/2014/main" id="{6E0C9DDE-7111-48B7-04F0-393C4C048D40}"/>
              </a:ext>
            </a:extLst>
          </p:cNvPr>
          <p:cNvSpPr>
            <a:spLocks noGrp="1"/>
          </p:cNvSpPr>
          <p:nvPr>
            <p:ph type="sldNum" sz="quarter" idx="12"/>
          </p:nvPr>
        </p:nvSpPr>
        <p:spPr>
          <a:xfrm>
            <a:off x="9936564" y="6356350"/>
            <a:ext cx="1012791" cy="365125"/>
          </a:xfrm>
        </p:spPr>
        <p:txBody>
          <a:bodyPr/>
          <a:lstStyle/>
          <a:p>
            <a:fld id="{B5A28ABF-2E84-EE4F-AEF7-BAC139EFF994}" type="slidenum">
              <a:rPr lang="en-US" smtClean="0"/>
              <a:pPr/>
              <a:t>‹#›</a:t>
            </a:fld>
            <a:endParaRPr lang="en-US" dirty="0"/>
          </a:p>
        </p:txBody>
      </p:sp>
    </p:spTree>
    <p:extLst>
      <p:ext uri="{BB962C8B-B14F-4D97-AF65-F5344CB8AC3E}">
        <p14:creationId xmlns:p14="http://schemas.microsoft.com/office/powerpoint/2010/main" val="1524926873"/>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8" name="Date Placeholder 16">
            <a:extLst>
              <a:ext uri="{FF2B5EF4-FFF2-40B4-BE49-F238E27FC236}">
                <a16:creationId xmlns:a16="http://schemas.microsoft.com/office/drawing/2014/main" id="{561D3733-4C83-6414-91CC-8FD1DF4C50D5}"/>
              </a:ext>
            </a:extLst>
          </p:cNvPr>
          <p:cNvSpPr>
            <a:spLocks noGrp="1"/>
          </p:cNvSpPr>
          <p:nvPr>
            <p:ph type="dt" sz="half" idx="10"/>
          </p:nvPr>
        </p:nvSpPr>
        <p:spPr>
          <a:xfrm>
            <a:off x="1165608" y="6356350"/>
            <a:ext cx="1426867" cy="365125"/>
          </a:xfrm>
        </p:spPr>
        <p:txBody>
          <a:bodyPr/>
          <a:lstStyle/>
          <a:p>
            <a:r>
              <a:rPr lang="en-GB"/>
              <a:t>03/05/2023</a:t>
            </a:r>
            <a:endParaRPr lang="en-US" dirty="0"/>
          </a:p>
        </p:txBody>
      </p:sp>
      <p:sp>
        <p:nvSpPr>
          <p:cNvPr id="9" name="Footer Placeholder 17">
            <a:extLst>
              <a:ext uri="{FF2B5EF4-FFF2-40B4-BE49-F238E27FC236}">
                <a16:creationId xmlns:a16="http://schemas.microsoft.com/office/drawing/2014/main" id="{9BF1AF41-1916-311C-A98A-9FE2249E32C4}"/>
              </a:ext>
            </a:extLst>
          </p:cNvPr>
          <p:cNvSpPr>
            <a:spLocks noGrp="1"/>
          </p:cNvSpPr>
          <p:nvPr>
            <p:ph type="ftr" sz="quarter" idx="11"/>
          </p:nvPr>
        </p:nvSpPr>
        <p:spPr>
          <a:xfrm>
            <a:off x="5067300" y="6356350"/>
            <a:ext cx="3383364" cy="365125"/>
          </a:xfrm>
        </p:spPr>
        <p:txBody>
          <a:bodyPr/>
          <a:lstStyle/>
          <a:p>
            <a:endParaRPr lang="en-US" dirty="0"/>
          </a:p>
        </p:txBody>
      </p:sp>
      <p:sp>
        <p:nvSpPr>
          <p:cNvPr id="10" name="Slide Number Placeholder 18">
            <a:extLst>
              <a:ext uri="{FF2B5EF4-FFF2-40B4-BE49-F238E27FC236}">
                <a16:creationId xmlns:a16="http://schemas.microsoft.com/office/drawing/2014/main" id="{BC97B07A-E27C-9B18-3A65-3319D67F1A4D}"/>
              </a:ext>
            </a:extLst>
          </p:cNvPr>
          <p:cNvSpPr>
            <a:spLocks noGrp="1"/>
          </p:cNvSpPr>
          <p:nvPr>
            <p:ph type="sldNum" sz="quarter" idx="12"/>
          </p:nvPr>
        </p:nvSpPr>
        <p:spPr>
          <a:xfrm>
            <a:off x="9936564" y="6356350"/>
            <a:ext cx="1012791" cy="365125"/>
          </a:xfrm>
        </p:spPr>
        <p:txBody>
          <a:bodyPr/>
          <a:lstStyle/>
          <a:p>
            <a:fld id="{B5A28ABF-2E84-EE4F-AEF7-BAC139EFF994}" type="slidenum">
              <a:rPr lang="en-US" smtClean="0"/>
              <a:pPr/>
              <a:t>‹#›</a:t>
            </a:fld>
            <a:endParaRPr lang="en-US" dirty="0"/>
          </a:p>
        </p:txBody>
      </p:sp>
    </p:spTree>
    <p:extLst>
      <p:ext uri="{BB962C8B-B14F-4D97-AF65-F5344CB8AC3E}">
        <p14:creationId xmlns:p14="http://schemas.microsoft.com/office/powerpoint/2010/main" val="650369574"/>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65609" y="987424"/>
            <a:ext cx="3606416" cy="1069975"/>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4996961" y="995363"/>
            <a:ext cx="5794968"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65609" y="2270928"/>
            <a:ext cx="3606416" cy="359806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11" name="Date Placeholder 16">
            <a:extLst>
              <a:ext uri="{FF2B5EF4-FFF2-40B4-BE49-F238E27FC236}">
                <a16:creationId xmlns:a16="http://schemas.microsoft.com/office/drawing/2014/main" id="{888C37D8-340A-EC63-11DF-F05B07306ECE}"/>
              </a:ext>
            </a:extLst>
          </p:cNvPr>
          <p:cNvSpPr>
            <a:spLocks noGrp="1"/>
          </p:cNvSpPr>
          <p:nvPr>
            <p:ph type="dt" sz="half" idx="10"/>
          </p:nvPr>
        </p:nvSpPr>
        <p:spPr>
          <a:xfrm>
            <a:off x="1165608" y="6356350"/>
            <a:ext cx="1426867" cy="365125"/>
          </a:xfrm>
        </p:spPr>
        <p:txBody>
          <a:bodyPr/>
          <a:lstStyle/>
          <a:p>
            <a:r>
              <a:rPr lang="en-GB"/>
              <a:t>03/05/2023</a:t>
            </a:r>
            <a:endParaRPr lang="en-US" dirty="0"/>
          </a:p>
        </p:txBody>
      </p:sp>
      <p:sp>
        <p:nvSpPr>
          <p:cNvPr id="12" name="Footer Placeholder 17">
            <a:extLst>
              <a:ext uri="{FF2B5EF4-FFF2-40B4-BE49-F238E27FC236}">
                <a16:creationId xmlns:a16="http://schemas.microsoft.com/office/drawing/2014/main" id="{59A88D76-DC3B-B87C-C370-9A24BF36AC70}"/>
              </a:ext>
            </a:extLst>
          </p:cNvPr>
          <p:cNvSpPr>
            <a:spLocks noGrp="1"/>
          </p:cNvSpPr>
          <p:nvPr>
            <p:ph type="ftr" sz="quarter" idx="11"/>
          </p:nvPr>
        </p:nvSpPr>
        <p:spPr>
          <a:xfrm>
            <a:off x="5067300" y="6356350"/>
            <a:ext cx="3383364" cy="365125"/>
          </a:xfrm>
        </p:spPr>
        <p:txBody>
          <a:bodyPr/>
          <a:lstStyle/>
          <a:p>
            <a:endParaRPr lang="en-US" dirty="0"/>
          </a:p>
        </p:txBody>
      </p:sp>
      <p:sp>
        <p:nvSpPr>
          <p:cNvPr id="13" name="Slide Number Placeholder 18">
            <a:extLst>
              <a:ext uri="{FF2B5EF4-FFF2-40B4-BE49-F238E27FC236}">
                <a16:creationId xmlns:a16="http://schemas.microsoft.com/office/drawing/2014/main" id="{B6A4DC38-63D3-6FBB-1666-13FF75C9FDC6}"/>
              </a:ext>
            </a:extLst>
          </p:cNvPr>
          <p:cNvSpPr>
            <a:spLocks noGrp="1"/>
          </p:cNvSpPr>
          <p:nvPr>
            <p:ph type="sldNum" sz="quarter" idx="12"/>
          </p:nvPr>
        </p:nvSpPr>
        <p:spPr>
          <a:xfrm>
            <a:off x="9936564" y="6356350"/>
            <a:ext cx="1012791" cy="365125"/>
          </a:xfrm>
        </p:spPr>
        <p:txBody>
          <a:bodyPr/>
          <a:lstStyle/>
          <a:p>
            <a:fld id="{B5A28ABF-2E84-EE4F-AEF7-BAC139EFF994}" type="slidenum">
              <a:rPr lang="en-US" smtClean="0"/>
              <a:pPr/>
              <a:t>‹#›</a:t>
            </a:fld>
            <a:endParaRPr lang="en-US" dirty="0"/>
          </a:p>
        </p:txBody>
      </p:sp>
    </p:spTree>
    <p:extLst>
      <p:ext uri="{BB962C8B-B14F-4D97-AF65-F5344CB8AC3E}">
        <p14:creationId xmlns:p14="http://schemas.microsoft.com/office/powerpoint/2010/main" val="3870681858"/>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5067300" y="987425"/>
            <a:ext cx="5684436"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Click icon to add picture</a:t>
            </a:r>
            <a:endParaRPr lang="en-US" dirty="0"/>
          </a:p>
        </p:txBody>
      </p:sp>
      <p:sp>
        <p:nvSpPr>
          <p:cNvPr id="8" name="Title 1">
            <a:extLst>
              <a:ext uri="{FF2B5EF4-FFF2-40B4-BE49-F238E27FC236}">
                <a16:creationId xmlns:a16="http://schemas.microsoft.com/office/drawing/2014/main" id="{FE3C51AC-FCFB-489D-7183-E3B7C7DF62E7}"/>
              </a:ext>
            </a:extLst>
          </p:cNvPr>
          <p:cNvSpPr>
            <a:spLocks noGrp="1"/>
          </p:cNvSpPr>
          <p:nvPr>
            <p:ph type="title"/>
          </p:nvPr>
        </p:nvSpPr>
        <p:spPr>
          <a:xfrm>
            <a:off x="1165609" y="987424"/>
            <a:ext cx="3606416" cy="1069975"/>
          </a:xfrm>
        </p:spPr>
        <p:txBody>
          <a:bodyPr anchor="b"/>
          <a:lstStyle>
            <a:lvl1pPr>
              <a:defRPr sz="3200"/>
            </a:lvl1pPr>
          </a:lstStyle>
          <a:p>
            <a:r>
              <a:rPr lang="en-GB"/>
              <a:t>Click to edit Master title style</a:t>
            </a:r>
            <a:endParaRPr lang="en-US" dirty="0"/>
          </a:p>
        </p:txBody>
      </p:sp>
      <p:sp>
        <p:nvSpPr>
          <p:cNvPr id="9" name="Text Placeholder 3">
            <a:extLst>
              <a:ext uri="{FF2B5EF4-FFF2-40B4-BE49-F238E27FC236}">
                <a16:creationId xmlns:a16="http://schemas.microsoft.com/office/drawing/2014/main" id="{37596A50-0AAC-CC82-C1DB-BC7721FD3B89}"/>
              </a:ext>
            </a:extLst>
          </p:cNvPr>
          <p:cNvSpPr>
            <a:spLocks noGrp="1"/>
          </p:cNvSpPr>
          <p:nvPr>
            <p:ph type="body" sz="half" idx="2"/>
          </p:nvPr>
        </p:nvSpPr>
        <p:spPr>
          <a:xfrm>
            <a:off x="1165609" y="2270928"/>
            <a:ext cx="3606416" cy="359806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10" name="Date Placeholder 16">
            <a:extLst>
              <a:ext uri="{FF2B5EF4-FFF2-40B4-BE49-F238E27FC236}">
                <a16:creationId xmlns:a16="http://schemas.microsoft.com/office/drawing/2014/main" id="{52DF555A-9F50-E2E0-DA24-AFCA372C4EB2}"/>
              </a:ext>
            </a:extLst>
          </p:cNvPr>
          <p:cNvSpPr>
            <a:spLocks noGrp="1"/>
          </p:cNvSpPr>
          <p:nvPr>
            <p:ph type="dt" sz="half" idx="10"/>
          </p:nvPr>
        </p:nvSpPr>
        <p:spPr>
          <a:xfrm>
            <a:off x="1165608" y="6356350"/>
            <a:ext cx="1426867" cy="365125"/>
          </a:xfrm>
        </p:spPr>
        <p:txBody>
          <a:bodyPr/>
          <a:lstStyle/>
          <a:p>
            <a:r>
              <a:rPr lang="en-GB"/>
              <a:t>03/05/2023</a:t>
            </a:r>
            <a:endParaRPr lang="en-US" dirty="0"/>
          </a:p>
        </p:txBody>
      </p:sp>
      <p:sp>
        <p:nvSpPr>
          <p:cNvPr id="11" name="Footer Placeholder 17">
            <a:extLst>
              <a:ext uri="{FF2B5EF4-FFF2-40B4-BE49-F238E27FC236}">
                <a16:creationId xmlns:a16="http://schemas.microsoft.com/office/drawing/2014/main" id="{64B08983-2F47-8640-8B36-4CB680C15B57}"/>
              </a:ext>
            </a:extLst>
          </p:cNvPr>
          <p:cNvSpPr>
            <a:spLocks noGrp="1"/>
          </p:cNvSpPr>
          <p:nvPr>
            <p:ph type="ftr" sz="quarter" idx="11"/>
          </p:nvPr>
        </p:nvSpPr>
        <p:spPr>
          <a:xfrm>
            <a:off x="5067300" y="6356350"/>
            <a:ext cx="3383364" cy="365125"/>
          </a:xfrm>
        </p:spPr>
        <p:txBody>
          <a:bodyPr/>
          <a:lstStyle/>
          <a:p>
            <a:endParaRPr lang="en-US" dirty="0"/>
          </a:p>
        </p:txBody>
      </p:sp>
      <p:sp>
        <p:nvSpPr>
          <p:cNvPr id="12" name="Slide Number Placeholder 18">
            <a:extLst>
              <a:ext uri="{FF2B5EF4-FFF2-40B4-BE49-F238E27FC236}">
                <a16:creationId xmlns:a16="http://schemas.microsoft.com/office/drawing/2014/main" id="{1BBD31FA-3B87-3632-69B1-013DC7D5D247}"/>
              </a:ext>
            </a:extLst>
          </p:cNvPr>
          <p:cNvSpPr>
            <a:spLocks noGrp="1"/>
          </p:cNvSpPr>
          <p:nvPr>
            <p:ph type="sldNum" sz="quarter" idx="12"/>
          </p:nvPr>
        </p:nvSpPr>
        <p:spPr>
          <a:xfrm>
            <a:off x="9936564" y="6356350"/>
            <a:ext cx="1012791" cy="365125"/>
          </a:xfrm>
        </p:spPr>
        <p:txBody>
          <a:bodyPr/>
          <a:lstStyle/>
          <a:p>
            <a:fld id="{B5A28ABF-2E84-EE4F-AEF7-BAC139EFF994}" type="slidenum">
              <a:rPr lang="en-US" smtClean="0"/>
              <a:pPr/>
              <a:t>‹#›</a:t>
            </a:fld>
            <a:endParaRPr lang="en-US" dirty="0"/>
          </a:p>
        </p:txBody>
      </p:sp>
    </p:spTree>
    <p:extLst>
      <p:ext uri="{BB962C8B-B14F-4D97-AF65-F5344CB8AC3E}">
        <p14:creationId xmlns:p14="http://schemas.microsoft.com/office/powerpoint/2010/main" val="1134850265"/>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dirty="0"/>
              <a:t>Click to edit Master subtitle style</a:t>
            </a:r>
            <a:endParaRPr lang="en-US" dirty="0"/>
          </a:p>
        </p:txBody>
      </p:sp>
      <p:sp>
        <p:nvSpPr>
          <p:cNvPr id="13" name="Title 12">
            <a:extLst>
              <a:ext uri="{FF2B5EF4-FFF2-40B4-BE49-F238E27FC236}">
                <a16:creationId xmlns:a16="http://schemas.microsoft.com/office/drawing/2014/main" id="{04EF064D-8720-58B0-44AC-F846D066047C}"/>
              </a:ext>
            </a:extLst>
          </p:cNvPr>
          <p:cNvSpPr>
            <a:spLocks noGrp="1"/>
          </p:cNvSpPr>
          <p:nvPr>
            <p:ph type="title"/>
          </p:nvPr>
        </p:nvSpPr>
        <p:spPr>
          <a:xfrm>
            <a:off x="1524000" y="2503488"/>
            <a:ext cx="9144000" cy="893519"/>
          </a:xfrm>
        </p:spPr>
        <p:txBody>
          <a:bodyPr/>
          <a:lstStyle>
            <a:lvl1pPr algn="ctr">
              <a:defRPr/>
            </a:lvl1pPr>
          </a:lstStyle>
          <a:p>
            <a:r>
              <a:rPr lang="en-GB"/>
              <a:t>Click to edit Master title style</a:t>
            </a:r>
            <a:endParaRPr lang="en-US"/>
          </a:p>
        </p:txBody>
      </p:sp>
      <p:sp>
        <p:nvSpPr>
          <p:cNvPr id="17" name="Date Placeholder 16">
            <a:extLst>
              <a:ext uri="{FF2B5EF4-FFF2-40B4-BE49-F238E27FC236}">
                <a16:creationId xmlns:a16="http://schemas.microsoft.com/office/drawing/2014/main" id="{BC4DFA17-9A99-632A-1C03-F2FF47E0E0E0}"/>
              </a:ext>
            </a:extLst>
          </p:cNvPr>
          <p:cNvSpPr>
            <a:spLocks noGrp="1"/>
          </p:cNvSpPr>
          <p:nvPr>
            <p:ph type="dt" sz="half" idx="10"/>
          </p:nvPr>
        </p:nvSpPr>
        <p:spPr/>
        <p:txBody>
          <a:bodyPr/>
          <a:lstStyle/>
          <a:p>
            <a:r>
              <a:rPr lang="en-GB"/>
              <a:t>03/05/2023</a:t>
            </a:r>
            <a:endParaRPr lang="en-US" dirty="0"/>
          </a:p>
        </p:txBody>
      </p:sp>
      <p:sp>
        <p:nvSpPr>
          <p:cNvPr id="18" name="Footer Placeholder 17">
            <a:extLst>
              <a:ext uri="{FF2B5EF4-FFF2-40B4-BE49-F238E27FC236}">
                <a16:creationId xmlns:a16="http://schemas.microsoft.com/office/drawing/2014/main" id="{0D33C576-2A60-D3CF-7FC8-28EB303EB6DE}"/>
              </a:ext>
            </a:extLst>
          </p:cNvPr>
          <p:cNvSpPr>
            <a:spLocks noGrp="1"/>
          </p:cNvSpPr>
          <p:nvPr>
            <p:ph type="ftr" sz="quarter" idx="11"/>
          </p:nvPr>
        </p:nvSpPr>
        <p:spPr/>
        <p:txBody>
          <a:bodyPr/>
          <a:lstStyle/>
          <a:p>
            <a:endParaRPr lang="en-US" dirty="0"/>
          </a:p>
        </p:txBody>
      </p:sp>
      <p:sp>
        <p:nvSpPr>
          <p:cNvPr id="19" name="Slide Number Placeholder 18">
            <a:extLst>
              <a:ext uri="{FF2B5EF4-FFF2-40B4-BE49-F238E27FC236}">
                <a16:creationId xmlns:a16="http://schemas.microsoft.com/office/drawing/2014/main" id="{BA59EC0B-A480-912D-9153-5158D3C54FCD}"/>
              </a:ext>
            </a:extLst>
          </p:cNvPr>
          <p:cNvSpPr>
            <a:spLocks noGrp="1"/>
          </p:cNvSpPr>
          <p:nvPr>
            <p:ph type="sldNum" sz="quarter" idx="12"/>
          </p:nvPr>
        </p:nvSpPr>
        <p:spPr/>
        <p:txBody>
          <a:bodyPr/>
          <a:lstStyle/>
          <a:p>
            <a:fld id="{B5A28ABF-2E84-EE4F-AEF7-BAC139EFF994}" type="slidenum">
              <a:rPr lang="en-US" smtClean="0"/>
              <a:pPr/>
              <a:t>‹#›</a:t>
            </a:fld>
            <a:endParaRPr lang="en-US" dirty="0"/>
          </a:p>
        </p:txBody>
      </p:sp>
    </p:spTree>
    <p:extLst>
      <p:ext uri="{BB962C8B-B14F-4D97-AF65-F5344CB8AC3E}">
        <p14:creationId xmlns:p14="http://schemas.microsoft.com/office/powerpoint/2010/main" val="4056023455"/>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0" name="Date Placeholder 9">
            <a:extLst>
              <a:ext uri="{FF2B5EF4-FFF2-40B4-BE49-F238E27FC236}">
                <a16:creationId xmlns:a16="http://schemas.microsoft.com/office/drawing/2014/main" id="{636DC294-897E-1F28-660E-BD305676AC24}"/>
              </a:ext>
            </a:extLst>
          </p:cNvPr>
          <p:cNvSpPr>
            <a:spLocks noGrp="1"/>
          </p:cNvSpPr>
          <p:nvPr>
            <p:ph type="dt" sz="half" idx="10"/>
          </p:nvPr>
        </p:nvSpPr>
        <p:spPr/>
        <p:txBody>
          <a:bodyPr/>
          <a:lstStyle/>
          <a:p>
            <a:r>
              <a:rPr lang="en-GB"/>
              <a:t>03/05/2023</a:t>
            </a:r>
            <a:endParaRPr lang="en-US" dirty="0"/>
          </a:p>
        </p:txBody>
      </p:sp>
      <p:sp>
        <p:nvSpPr>
          <p:cNvPr id="11" name="Footer Placeholder 10">
            <a:extLst>
              <a:ext uri="{FF2B5EF4-FFF2-40B4-BE49-F238E27FC236}">
                <a16:creationId xmlns:a16="http://schemas.microsoft.com/office/drawing/2014/main" id="{F17D8992-7833-E965-457C-F8A71F207282}"/>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32CC60BA-39F3-F809-6A7C-36C070A26059}"/>
              </a:ext>
            </a:extLst>
          </p:cNvPr>
          <p:cNvSpPr>
            <a:spLocks noGrp="1"/>
          </p:cNvSpPr>
          <p:nvPr>
            <p:ph type="sldNum" sz="quarter" idx="12"/>
          </p:nvPr>
        </p:nvSpPr>
        <p:spPr/>
        <p:txBody>
          <a:bodyPr/>
          <a:lstStyle/>
          <a:p>
            <a:fld id="{B5A28ABF-2E84-EE4F-AEF7-BAC139EFF994}" type="slidenum">
              <a:rPr lang="en-US" smtClean="0"/>
              <a:pPr/>
              <a:t>‹#›</a:t>
            </a:fld>
            <a:endParaRPr lang="en-US" dirty="0"/>
          </a:p>
        </p:txBody>
      </p:sp>
    </p:spTree>
    <p:extLst>
      <p:ext uri="{BB962C8B-B14F-4D97-AF65-F5344CB8AC3E}">
        <p14:creationId xmlns:p14="http://schemas.microsoft.com/office/powerpoint/2010/main" val="3179148862"/>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5319" y="1718268"/>
            <a:ext cx="9706708" cy="2844207"/>
          </a:xfrm>
        </p:spPr>
        <p:txBody>
          <a:bodyPr anchor="b">
            <a:normAutofit/>
          </a:bodyPr>
          <a:lstStyle>
            <a:lvl1pPr>
              <a:defRPr sz="4800"/>
            </a:lvl1pPr>
          </a:lstStyle>
          <a:p>
            <a:r>
              <a:rPr lang="en-GB" dirty="0"/>
              <a:t>Click to edit Master title style</a:t>
            </a:r>
            <a:endParaRPr lang="en-US" dirty="0"/>
          </a:p>
        </p:txBody>
      </p:sp>
      <p:sp>
        <p:nvSpPr>
          <p:cNvPr id="3" name="Text Placeholder 2"/>
          <p:cNvSpPr>
            <a:spLocks noGrp="1"/>
          </p:cNvSpPr>
          <p:nvPr>
            <p:ph type="body" idx="1"/>
          </p:nvPr>
        </p:nvSpPr>
        <p:spPr>
          <a:xfrm>
            <a:off x="1105318" y="4672484"/>
            <a:ext cx="9706709" cy="1316334"/>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dirty="0"/>
              <a:t>Click to edit Master text styles</a:t>
            </a:r>
          </a:p>
        </p:txBody>
      </p:sp>
      <p:sp>
        <p:nvSpPr>
          <p:cNvPr id="10" name="Date Placeholder 16">
            <a:extLst>
              <a:ext uri="{FF2B5EF4-FFF2-40B4-BE49-F238E27FC236}">
                <a16:creationId xmlns:a16="http://schemas.microsoft.com/office/drawing/2014/main" id="{F61C4C4F-5496-5521-07C5-C0015D6778A3}"/>
              </a:ext>
            </a:extLst>
          </p:cNvPr>
          <p:cNvSpPr>
            <a:spLocks noGrp="1"/>
          </p:cNvSpPr>
          <p:nvPr>
            <p:ph type="dt" sz="half" idx="10"/>
          </p:nvPr>
        </p:nvSpPr>
        <p:spPr>
          <a:xfrm>
            <a:off x="1165608" y="6356350"/>
            <a:ext cx="1426867" cy="365125"/>
          </a:xfrm>
        </p:spPr>
        <p:txBody>
          <a:bodyPr/>
          <a:lstStyle/>
          <a:p>
            <a:r>
              <a:rPr lang="en-GB"/>
              <a:t>03/05/2023</a:t>
            </a:r>
            <a:endParaRPr lang="en-US" dirty="0"/>
          </a:p>
        </p:txBody>
      </p:sp>
      <p:sp>
        <p:nvSpPr>
          <p:cNvPr id="11" name="Footer Placeholder 17">
            <a:extLst>
              <a:ext uri="{FF2B5EF4-FFF2-40B4-BE49-F238E27FC236}">
                <a16:creationId xmlns:a16="http://schemas.microsoft.com/office/drawing/2014/main" id="{98ADF080-43AC-22A7-38F7-2FFD59EC2FBB}"/>
              </a:ext>
            </a:extLst>
          </p:cNvPr>
          <p:cNvSpPr>
            <a:spLocks noGrp="1"/>
          </p:cNvSpPr>
          <p:nvPr>
            <p:ph type="ftr" sz="quarter" idx="11"/>
          </p:nvPr>
        </p:nvSpPr>
        <p:spPr>
          <a:xfrm>
            <a:off x="5067300" y="6356350"/>
            <a:ext cx="3383364" cy="365125"/>
          </a:xfrm>
        </p:spPr>
        <p:txBody>
          <a:bodyPr/>
          <a:lstStyle/>
          <a:p>
            <a:endParaRPr lang="en-US" dirty="0"/>
          </a:p>
        </p:txBody>
      </p:sp>
      <p:sp>
        <p:nvSpPr>
          <p:cNvPr id="12" name="Slide Number Placeholder 18">
            <a:extLst>
              <a:ext uri="{FF2B5EF4-FFF2-40B4-BE49-F238E27FC236}">
                <a16:creationId xmlns:a16="http://schemas.microsoft.com/office/drawing/2014/main" id="{0D4322D7-3BD6-1AA6-1432-A418291AF5DB}"/>
              </a:ext>
            </a:extLst>
          </p:cNvPr>
          <p:cNvSpPr>
            <a:spLocks noGrp="1"/>
          </p:cNvSpPr>
          <p:nvPr>
            <p:ph type="sldNum" sz="quarter" idx="12"/>
          </p:nvPr>
        </p:nvSpPr>
        <p:spPr>
          <a:xfrm>
            <a:off x="9936564" y="6356350"/>
            <a:ext cx="1012791" cy="365125"/>
          </a:xfrm>
        </p:spPr>
        <p:txBody>
          <a:bodyPr/>
          <a:lstStyle/>
          <a:p>
            <a:fld id="{B5A28ABF-2E84-EE4F-AEF7-BAC139EFF994}" type="slidenum">
              <a:rPr lang="en-US" smtClean="0"/>
              <a:pPr/>
              <a:t>‹#›</a:t>
            </a:fld>
            <a:endParaRPr lang="en-US" dirty="0"/>
          </a:p>
        </p:txBody>
      </p:sp>
    </p:spTree>
    <p:extLst>
      <p:ext uri="{BB962C8B-B14F-4D97-AF65-F5344CB8AC3E}">
        <p14:creationId xmlns:p14="http://schemas.microsoft.com/office/powerpoint/2010/main" val="3022421870"/>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25416" y="1825625"/>
            <a:ext cx="4544220" cy="4235206"/>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Content Placeholder 3"/>
          <p:cNvSpPr>
            <a:spLocks noGrp="1"/>
          </p:cNvSpPr>
          <p:nvPr>
            <p:ph sz="half" idx="2"/>
          </p:nvPr>
        </p:nvSpPr>
        <p:spPr>
          <a:xfrm>
            <a:off x="5990074" y="1825625"/>
            <a:ext cx="4921180" cy="4235206"/>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11" name="Date Placeholder 16">
            <a:extLst>
              <a:ext uri="{FF2B5EF4-FFF2-40B4-BE49-F238E27FC236}">
                <a16:creationId xmlns:a16="http://schemas.microsoft.com/office/drawing/2014/main" id="{99E960F6-40E5-2F28-6570-830264F3C127}"/>
              </a:ext>
            </a:extLst>
          </p:cNvPr>
          <p:cNvSpPr>
            <a:spLocks noGrp="1"/>
          </p:cNvSpPr>
          <p:nvPr>
            <p:ph type="dt" sz="half" idx="10"/>
          </p:nvPr>
        </p:nvSpPr>
        <p:spPr>
          <a:xfrm>
            <a:off x="1165608" y="6356350"/>
            <a:ext cx="1426867" cy="365125"/>
          </a:xfrm>
        </p:spPr>
        <p:txBody>
          <a:bodyPr/>
          <a:lstStyle/>
          <a:p>
            <a:r>
              <a:rPr lang="en-GB"/>
              <a:t>03/05/2023</a:t>
            </a:r>
            <a:endParaRPr lang="en-US" dirty="0"/>
          </a:p>
        </p:txBody>
      </p:sp>
      <p:sp>
        <p:nvSpPr>
          <p:cNvPr id="12" name="Footer Placeholder 17">
            <a:extLst>
              <a:ext uri="{FF2B5EF4-FFF2-40B4-BE49-F238E27FC236}">
                <a16:creationId xmlns:a16="http://schemas.microsoft.com/office/drawing/2014/main" id="{6BF94105-C88C-EA84-9B57-47772D964129}"/>
              </a:ext>
            </a:extLst>
          </p:cNvPr>
          <p:cNvSpPr>
            <a:spLocks noGrp="1"/>
          </p:cNvSpPr>
          <p:nvPr>
            <p:ph type="ftr" sz="quarter" idx="11"/>
          </p:nvPr>
        </p:nvSpPr>
        <p:spPr>
          <a:xfrm>
            <a:off x="5067300" y="6356350"/>
            <a:ext cx="3383364" cy="365125"/>
          </a:xfrm>
        </p:spPr>
        <p:txBody>
          <a:bodyPr/>
          <a:lstStyle/>
          <a:p>
            <a:endParaRPr lang="en-US" dirty="0"/>
          </a:p>
        </p:txBody>
      </p:sp>
      <p:sp>
        <p:nvSpPr>
          <p:cNvPr id="13" name="Slide Number Placeholder 18">
            <a:extLst>
              <a:ext uri="{FF2B5EF4-FFF2-40B4-BE49-F238E27FC236}">
                <a16:creationId xmlns:a16="http://schemas.microsoft.com/office/drawing/2014/main" id="{00470E56-33C6-313B-A07D-6BFB5D7156AC}"/>
              </a:ext>
            </a:extLst>
          </p:cNvPr>
          <p:cNvSpPr>
            <a:spLocks noGrp="1"/>
          </p:cNvSpPr>
          <p:nvPr>
            <p:ph type="sldNum" sz="quarter" idx="12"/>
          </p:nvPr>
        </p:nvSpPr>
        <p:spPr>
          <a:xfrm>
            <a:off x="9936564" y="6356350"/>
            <a:ext cx="1012791" cy="365125"/>
          </a:xfrm>
        </p:spPr>
        <p:txBody>
          <a:bodyPr/>
          <a:lstStyle/>
          <a:p>
            <a:fld id="{B5A28ABF-2E84-EE4F-AEF7-BAC139EFF994}" type="slidenum">
              <a:rPr lang="en-US" smtClean="0"/>
              <a:pPr/>
              <a:t>‹#›</a:t>
            </a:fld>
            <a:endParaRPr lang="en-US" dirty="0"/>
          </a:p>
        </p:txBody>
      </p:sp>
    </p:spTree>
    <p:extLst>
      <p:ext uri="{BB962C8B-B14F-4D97-AF65-F5344CB8AC3E}">
        <p14:creationId xmlns:p14="http://schemas.microsoft.com/office/powerpoint/2010/main" val="2155036463"/>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125415" y="1770743"/>
            <a:ext cx="4872160" cy="6477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25415" y="2585129"/>
            <a:ext cx="4872160" cy="343261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770741"/>
            <a:ext cx="4780503" cy="647701"/>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85127"/>
            <a:ext cx="4780503" cy="3432615"/>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10" name="Title 1">
            <a:extLst>
              <a:ext uri="{FF2B5EF4-FFF2-40B4-BE49-F238E27FC236}">
                <a16:creationId xmlns:a16="http://schemas.microsoft.com/office/drawing/2014/main" id="{290CC8C6-B76D-9886-8A33-0BD61A466B1F}"/>
              </a:ext>
            </a:extLst>
          </p:cNvPr>
          <p:cNvSpPr>
            <a:spLocks noGrp="1"/>
          </p:cNvSpPr>
          <p:nvPr>
            <p:ph type="title"/>
          </p:nvPr>
        </p:nvSpPr>
        <p:spPr>
          <a:xfrm>
            <a:off x="1125415" y="797169"/>
            <a:ext cx="9823940" cy="893519"/>
          </a:xfrm>
        </p:spPr>
        <p:txBody>
          <a:bodyPr/>
          <a:lstStyle/>
          <a:p>
            <a:r>
              <a:rPr lang="en-GB"/>
              <a:t>Click to edit Master title style</a:t>
            </a:r>
            <a:endParaRPr lang="en-US" dirty="0"/>
          </a:p>
        </p:txBody>
      </p:sp>
      <p:sp>
        <p:nvSpPr>
          <p:cNvPr id="14" name="Date Placeholder 16">
            <a:extLst>
              <a:ext uri="{FF2B5EF4-FFF2-40B4-BE49-F238E27FC236}">
                <a16:creationId xmlns:a16="http://schemas.microsoft.com/office/drawing/2014/main" id="{AFE5A451-E3E1-8D3A-55DC-00E6BBFFCBE7}"/>
              </a:ext>
            </a:extLst>
          </p:cNvPr>
          <p:cNvSpPr>
            <a:spLocks noGrp="1"/>
          </p:cNvSpPr>
          <p:nvPr>
            <p:ph type="dt" sz="half" idx="10"/>
          </p:nvPr>
        </p:nvSpPr>
        <p:spPr>
          <a:xfrm>
            <a:off x="1165608" y="6356350"/>
            <a:ext cx="1426867" cy="365125"/>
          </a:xfrm>
        </p:spPr>
        <p:txBody>
          <a:bodyPr/>
          <a:lstStyle/>
          <a:p>
            <a:r>
              <a:rPr lang="en-GB"/>
              <a:t>03/05/2023</a:t>
            </a:r>
            <a:endParaRPr lang="en-US" dirty="0"/>
          </a:p>
        </p:txBody>
      </p:sp>
      <p:sp>
        <p:nvSpPr>
          <p:cNvPr id="15" name="Footer Placeholder 17">
            <a:extLst>
              <a:ext uri="{FF2B5EF4-FFF2-40B4-BE49-F238E27FC236}">
                <a16:creationId xmlns:a16="http://schemas.microsoft.com/office/drawing/2014/main" id="{854F0F5D-4D35-C1A5-68F1-4E3845525E14}"/>
              </a:ext>
            </a:extLst>
          </p:cNvPr>
          <p:cNvSpPr>
            <a:spLocks noGrp="1"/>
          </p:cNvSpPr>
          <p:nvPr>
            <p:ph type="ftr" sz="quarter" idx="11"/>
          </p:nvPr>
        </p:nvSpPr>
        <p:spPr>
          <a:xfrm>
            <a:off x="5067300" y="6356350"/>
            <a:ext cx="3383364" cy="365125"/>
          </a:xfrm>
        </p:spPr>
        <p:txBody>
          <a:bodyPr/>
          <a:lstStyle/>
          <a:p>
            <a:endParaRPr lang="en-US" dirty="0"/>
          </a:p>
        </p:txBody>
      </p:sp>
      <p:sp>
        <p:nvSpPr>
          <p:cNvPr id="16" name="Slide Number Placeholder 18">
            <a:extLst>
              <a:ext uri="{FF2B5EF4-FFF2-40B4-BE49-F238E27FC236}">
                <a16:creationId xmlns:a16="http://schemas.microsoft.com/office/drawing/2014/main" id="{91112806-D406-AF25-14CA-679E4C72F812}"/>
              </a:ext>
            </a:extLst>
          </p:cNvPr>
          <p:cNvSpPr>
            <a:spLocks noGrp="1"/>
          </p:cNvSpPr>
          <p:nvPr>
            <p:ph type="sldNum" sz="quarter" idx="12"/>
          </p:nvPr>
        </p:nvSpPr>
        <p:spPr>
          <a:xfrm>
            <a:off x="9936564" y="6356350"/>
            <a:ext cx="1012791" cy="365125"/>
          </a:xfrm>
        </p:spPr>
        <p:txBody>
          <a:bodyPr/>
          <a:lstStyle/>
          <a:p>
            <a:fld id="{B5A28ABF-2E84-EE4F-AEF7-BAC139EFF994}" type="slidenum">
              <a:rPr lang="en-US" smtClean="0"/>
              <a:pPr/>
              <a:t>‹#›</a:t>
            </a:fld>
            <a:endParaRPr lang="en-US" dirty="0"/>
          </a:p>
        </p:txBody>
      </p:sp>
    </p:spTree>
    <p:extLst>
      <p:ext uri="{BB962C8B-B14F-4D97-AF65-F5344CB8AC3E}">
        <p14:creationId xmlns:p14="http://schemas.microsoft.com/office/powerpoint/2010/main" val="3538112381"/>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9" name="Date Placeholder 16">
            <a:extLst>
              <a:ext uri="{FF2B5EF4-FFF2-40B4-BE49-F238E27FC236}">
                <a16:creationId xmlns:a16="http://schemas.microsoft.com/office/drawing/2014/main" id="{E741F250-208C-EDBE-882B-0C59D2B61BD4}"/>
              </a:ext>
            </a:extLst>
          </p:cNvPr>
          <p:cNvSpPr>
            <a:spLocks noGrp="1"/>
          </p:cNvSpPr>
          <p:nvPr>
            <p:ph type="dt" sz="half" idx="10"/>
          </p:nvPr>
        </p:nvSpPr>
        <p:spPr>
          <a:xfrm>
            <a:off x="1165608" y="6356350"/>
            <a:ext cx="1426867" cy="365125"/>
          </a:xfrm>
        </p:spPr>
        <p:txBody>
          <a:bodyPr/>
          <a:lstStyle/>
          <a:p>
            <a:r>
              <a:rPr lang="en-GB"/>
              <a:t>03/05/2023</a:t>
            </a:r>
            <a:endParaRPr lang="en-US" dirty="0"/>
          </a:p>
        </p:txBody>
      </p:sp>
      <p:sp>
        <p:nvSpPr>
          <p:cNvPr id="10" name="Footer Placeholder 17">
            <a:extLst>
              <a:ext uri="{FF2B5EF4-FFF2-40B4-BE49-F238E27FC236}">
                <a16:creationId xmlns:a16="http://schemas.microsoft.com/office/drawing/2014/main" id="{2AFEE60D-82A0-C624-557B-989C90BE6C73}"/>
              </a:ext>
            </a:extLst>
          </p:cNvPr>
          <p:cNvSpPr>
            <a:spLocks noGrp="1"/>
          </p:cNvSpPr>
          <p:nvPr>
            <p:ph type="ftr" sz="quarter" idx="11"/>
          </p:nvPr>
        </p:nvSpPr>
        <p:spPr>
          <a:xfrm>
            <a:off x="5067300" y="6356350"/>
            <a:ext cx="3383364" cy="365125"/>
          </a:xfrm>
        </p:spPr>
        <p:txBody>
          <a:bodyPr/>
          <a:lstStyle/>
          <a:p>
            <a:endParaRPr lang="en-US" dirty="0"/>
          </a:p>
        </p:txBody>
      </p:sp>
      <p:sp>
        <p:nvSpPr>
          <p:cNvPr id="11" name="Slide Number Placeholder 18">
            <a:extLst>
              <a:ext uri="{FF2B5EF4-FFF2-40B4-BE49-F238E27FC236}">
                <a16:creationId xmlns:a16="http://schemas.microsoft.com/office/drawing/2014/main" id="{6E0C9DDE-7111-48B7-04F0-393C4C048D40}"/>
              </a:ext>
            </a:extLst>
          </p:cNvPr>
          <p:cNvSpPr>
            <a:spLocks noGrp="1"/>
          </p:cNvSpPr>
          <p:nvPr>
            <p:ph type="sldNum" sz="quarter" idx="12"/>
          </p:nvPr>
        </p:nvSpPr>
        <p:spPr>
          <a:xfrm>
            <a:off x="9936564" y="6356350"/>
            <a:ext cx="1012791" cy="365125"/>
          </a:xfrm>
        </p:spPr>
        <p:txBody>
          <a:bodyPr/>
          <a:lstStyle/>
          <a:p>
            <a:fld id="{B5A28ABF-2E84-EE4F-AEF7-BAC139EFF994}" type="slidenum">
              <a:rPr lang="en-US" smtClean="0"/>
              <a:pPr/>
              <a:t>‹#›</a:t>
            </a:fld>
            <a:endParaRPr lang="en-US" dirty="0"/>
          </a:p>
        </p:txBody>
      </p:sp>
    </p:spTree>
    <p:extLst>
      <p:ext uri="{BB962C8B-B14F-4D97-AF65-F5344CB8AC3E}">
        <p14:creationId xmlns:p14="http://schemas.microsoft.com/office/powerpoint/2010/main" val="180769670"/>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8" name="Date Placeholder 16">
            <a:extLst>
              <a:ext uri="{FF2B5EF4-FFF2-40B4-BE49-F238E27FC236}">
                <a16:creationId xmlns:a16="http://schemas.microsoft.com/office/drawing/2014/main" id="{561D3733-4C83-6414-91CC-8FD1DF4C50D5}"/>
              </a:ext>
            </a:extLst>
          </p:cNvPr>
          <p:cNvSpPr>
            <a:spLocks noGrp="1"/>
          </p:cNvSpPr>
          <p:nvPr>
            <p:ph type="dt" sz="half" idx="10"/>
          </p:nvPr>
        </p:nvSpPr>
        <p:spPr>
          <a:xfrm>
            <a:off x="1165608" y="6356350"/>
            <a:ext cx="1426867" cy="365125"/>
          </a:xfrm>
        </p:spPr>
        <p:txBody>
          <a:bodyPr/>
          <a:lstStyle/>
          <a:p>
            <a:r>
              <a:rPr lang="en-GB"/>
              <a:t>03/05/2023</a:t>
            </a:r>
            <a:endParaRPr lang="en-US" dirty="0"/>
          </a:p>
        </p:txBody>
      </p:sp>
      <p:sp>
        <p:nvSpPr>
          <p:cNvPr id="9" name="Footer Placeholder 17">
            <a:extLst>
              <a:ext uri="{FF2B5EF4-FFF2-40B4-BE49-F238E27FC236}">
                <a16:creationId xmlns:a16="http://schemas.microsoft.com/office/drawing/2014/main" id="{9BF1AF41-1916-311C-A98A-9FE2249E32C4}"/>
              </a:ext>
            </a:extLst>
          </p:cNvPr>
          <p:cNvSpPr>
            <a:spLocks noGrp="1"/>
          </p:cNvSpPr>
          <p:nvPr>
            <p:ph type="ftr" sz="quarter" idx="11"/>
          </p:nvPr>
        </p:nvSpPr>
        <p:spPr>
          <a:xfrm>
            <a:off x="5067300" y="6356350"/>
            <a:ext cx="3383364" cy="365125"/>
          </a:xfrm>
        </p:spPr>
        <p:txBody>
          <a:bodyPr/>
          <a:lstStyle/>
          <a:p>
            <a:endParaRPr lang="en-US" dirty="0"/>
          </a:p>
        </p:txBody>
      </p:sp>
      <p:sp>
        <p:nvSpPr>
          <p:cNvPr id="10" name="Slide Number Placeholder 18">
            <a:extLst>
              <a:ext uri="{FF2B5EF4-FFF2-40B4-BE49-F238E27FC236}">
                <a16:creationId xmlns:a16="http://schemas.microsoft.com/office/drawing/2014/main" id="{BC97B07A-E27C-9B18-3A65-3319D67F1A4D}"/>
              </a:ext>
            </a:extLst>
          </p:cNvPr>
          <p:cNvSpPr>
            <a:spLocks noGrp="1"/>
          </p:cNvSpPr>
          <p:nvPr>
            <p:ph type="sldNum" sz="quarter" idx="12"/>
          </p:nvPr>
        </p:nvSpPr>
        <p:spPr>
          <a:xfrm>
            <a:off x="9936564" y="6356350"/>
            <a:ext cx="1012791" cy="365125"/>
          </a:xfrm>
        </p:spPr>
        <p:txBody>
          <a:bodyPr/>
          <a:lstStyle/>
          <a:p>
            <a:fld id="{B5A28ABF-2E84-EE4F-AEF7-BAC139EFF994}" type="slidenum">
              <a:rPr lang="en-US" smtClean="0"/>
              <a:pPr/>
              <a:t>‹#›</a:t>
            </a:fld>
            <a:endParaRPr lang="en-US" dirty="0"/>
          </a:p>
        </p:txBody>
      </p:sp>
    </p:spTree>
    <p:extLst>
      <p:ext uri="{BB962C8B-B14F-4D97-AF65-F5344CB8AC3E}">
        <p14:creationId xmlns:p14="http://schemas.microsoft.com/office/powerpoint/2010/main" val="619924351"/>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65609" y="987424"/>
            <a:ext cx="3606416" cy="1069975"/>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4996961" y="995363"/>
            <a:ext cx="5794968"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65609" y="2270928"/>
            <a:ext cx="3606416" cy="359806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11" name="Date Placeholder 16">
            <a:extLst>
              <a:ext uri="{FF2B5EF4-FFF2-40B4-BE49-F238E27FC236}">
                <a16:creationId xmlns:a16="http://schemas.microsoft.com/office/drawing/2014/main" id="{888C37D8-340A-EC63-11DF-F05B07306ECE}"/>
              </a:ext>
            </a:extLst>
          </p:cNvPr>
          <p:cNvSpPr>
            <a:spLocks noGrp="1"/>
          </p:cNvSpPr>
          <p:nvPr>
            <p:ph type="dt" sz="half" idx="10"/>
          </p:nvPr>
        </p:nvSpPr>
        <p:spPr>
          <a:xfrm>
            <a:off x="1165608" y="6356350"/>
            <a:ext cx="1426867" cy="365125"/>
          </a:xfrm>
        </p:spPr>
        <p:txBody>
          <a:bodyPr/>
          <a:lstStyle/>
          <a:p>
            <a:r>
              <a:rPr lang="en-GB"/>
              <a:t>03/05/2023</a:t>
            </a:r>
            <a:endParaRPr lang="en-US" dirty="0"/>
          </a:p>
        </p:txBody>
      </p:sp>
      <p:sp>
        <p:nvSpPr>
          <p:cNvPr id="12" name="Footer Placeholder 17">
            <a:extLst>
              <a:ext uri="{FF2B5EF4-FFF2-40B4-BE49-F238E27FC236}">
                <a16:creationId xmlns:a16="http://schemas.microsoft.com/office/drawing/2014/main" id="{59A88D76-DC3B-B87C-C370-9A24BF36AC70}"/>
              </a:ext>
            </a:extLst>
          </p:cNvPr>
          <p:cNvSpPr>
            <a:spLocks noGrp="1"/>
          </p:cNvSpPr>
          <p:nvPr>
            <p:ph type="ftr" sz="quarter" idx="11"/>
          </p:nvPr>
        </p:nvSpPr>
        <p:spPr>
          <a:xfrm>
            <a:off x="5067300" y="6356350"/>
            <a:ext cx="3383364" cy="365125"/>
          </a:xfrm>
        </p:spPr>
        <p:txBody>
          <a:bodyPr/>
          <a:lstStyle/>
          <a:p>
            <a:endParaRPr lang="en-US" dirty="0"/>
          </a:p>
        </p:txBody>
      </p:sp>
      <p:sp>
        <p:nvSpPr>
          <p:cNvPr id="13" name="Slide Number Placeholder 18">
            <a:extLst>
              <a:ext uri="{FF2B5EF4-FFF2-40B4-BE49-F238E27FC236}">
                <a16:creationId xmlns:a16="http://schemas.microsoft.com/office/drawing/2014/main" id="{B6A4DC38-63D3-6FBB-1666-13FF75C9FDC6}"/>
              </a:ext>
            </a:extLst>
          </p:cNvPr>
          <p:cNvSpPr>
            <a:spLocks noGrp="1"/>
          </p:cNvSpPr>
          <p:nvPr>
            <p:ph type="sldNum" sz="quarter" idx="12"/>
          </p:nvPr>
        </p:nvSpPr>
        <p:spPr>
          <a:xfrm>
            <a:off x="9936564" y="6356350"/>
            <a:ext cx="1012791" cy="365125"/>
          </a:xfrm>
        </p:spPr>
        <p:txBody>
          <a:bodyPr/>
          <a:lstStyle/>
          <a:p>
            <a:fld id="{B5A28ABF-2E84-EE4F-AEF7-BAC139EFF994}" type="slidenum">
              <a:rPr lang="en-US" smtClean="0"/>
              <a:pPr/>
              <a:t>‹#›</a:t>
            </a:fld>
            <a:endParaRPr lang="en-US" dirty="0"/>
          </a:p>
        </p:txBody>
      </p:sp>
    </p:spTree>
    <p:extLst>
      <p:ext uri="{BB962C8B-B14F-4D97-AF65-F5344CB8AC3E}">
        <p14:creationId xmlns:p14="http://schemas.microsoft.com/office/powerpoint/2010/main" val="228667378"/>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5067300" y="987425"/>
            <a:ext cx="5684436"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Click icon to add picture</a:t>
            </a:r>
            <a:endParaRPr lang="en-US" dirty="0"/>
          </a:p>
        </p:txBody>
      </p:sp>
      <p:sp>
        <p:nvSpPr>
          <p:cNvPr id="8" name="Title 1">
            <a:extLst>
              <a:ext uri="{FF2B5EF4-FFF2-40B4-BE49-F238E27FC236}">
                <a16:creationId xmlns:a16="http://schemas.microsoft.com/office/drawing/2014/main" id="{FE3C51AC-FCFB-489D-7183-E3B7C7DF62E7}"/>
              </a:ext>
            </a:extLst>
          </p:cNvPr>
          <p:cNvSpPr>
            <a:spLocks noGrp="1"/>
          </p:cNvSpPr>
          <p:nvPr>
            <p:ph type="title"/>
          </p:nvPr>
        </p:nvSpPr>
        <p:spPr>
          <a:xfrm>
            <a:off x="1165609" y="987424"/>
            <a:ext cx="3606416" cy="1069975"/>
          </a:xfrm>
        </p:spPr>
        <p:txBody>
          <a:bodyPr anchor="b"/>
          <a:lstStyle>
            <a:lvl1pPr>
              <a:defRPr sz="3200"/>
            </a:lvl1pPr>
          </a:lstStyle>
          <a:p>
            <a:r>
              <a:rPr lang="en-GB"/>
              <a:t>Click to edit Master title style</a:t>
            </a:r>
            <a:endParaRPr lang="en-US" dirty="0"/>
          </a:p>
        </p:txBody>
      </p:sp>
      <p:sp>
        <p:nvSpPr>
          <p:cNvPr id="9" name="Text Placeholder 3">
            <a:extLst>
              <a:ext uri="{FF2B5EF4-FFF2-40B4-BE49-F238E27FC236}">
                <a16:creationId xmlns:a16="http://schemas.microsoft.com/office/drawing/2014/main" id="{37596A50-0AAC-CC82-C1DB-BC7721FD3B89}"/>
              </a:ext>
            </a:extLst>
          </p:cNvPr>
          <p:cNvSpPr>
            <a:spLocks noGrp="1"/>
          </p:cNvSpPr>
          <p:nvPr>
            <p:ph type="body" sz="half" idx="2"/>
          </p:nvPr>
        </p:nvSpPr>
        <p:spPr>
          <a:xfrm>
            <a:off x="1165609" y="2270928"/>
            <a:ext cx="3606416" cy="359806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10" name="Date Placeholder 16">
            <a:extLst>
              <a:ext uri="{FF2B5EF4-FFF2-40B4-BE49-F238E27FC236}">
                <a16:creationId xmlns:a16="http://schemas.microsoft.com/office/drawing/2014/main" id="{52DF555A-9F50-E2E0-DA24-AFCA372C4EB2}"/>
              </a:ext>
            </a:extLst>
          </p:cNvPr>
          <p:cNvSpPr>
            <a:spLocks noGrp="1"/>
          </p:cNvSpPr>
          <p:nvPr>
            <p:ph type="dt" sz="half" idx="10"/>
          </p:nvPr>
        </p:nvSpPr>
        <p:spPr>
          <a:xfrm>
            <a:off x="1165608" y="6356350"/>
            <a:ext cx="1426867" cy="365125"/>
          </a:xfrm>
        </p:spPr>
        <p:txBody>
          <a:bodyPr/>
          <a:lstStyle/>
          <a:p>
            <a:r>
              <a:rPr lang="en-GB"/>
              <a:t>03/05/2023</a:t>
            </a:r>
            <a:endParaRPr lang="en-US" dirty="0"/>
          </a:p>
        </p:txBody>
      </p:sp>
      <p:sp>
        <p:nvSpPr>
          <p:cNvPr id="11" name="Footer Placeholder 17">
            <a:extLst>
              <a:ext uri="{FF2B5EF4-FFF2-40B4-BE49-F238E27FC236}">
                <a16:creationId xmlns:a16="http://schemas.microsoft.com/office/drawing/2014/main" id="{64B08983-2F47-8640-8B36-4CB680C15B57}"/>
              </a:ext>
            </a:extLst>
          </p:cNvPr>
          <p:cNvSpPr>
            <a:spLocks noGrp="1"/>
          </p:cNvSpPr>
          <p:nvPr>
            <p:ph type="ftr" sz="quarter" idx="11"/>
          </p:nvPr>
        </p:nvSpPr>
        <p:spPr>
          <a:xfrm>
            <a:off x="5067300" y="6356350"/>
            <a:ext cx="3383364" cy="365125"/>
          </a:xfrm>
        </p:spPr>
        <p:txBody>
          <a:bodyPr/>
          <a:lstStyle/>
          <a:p>
            <a:endParaRPr lang="en-US" dirty="0"/>
          </a:p>
        </p:txBody>
      </p:sp>
      <p:sp>
        <p:nvSpPr>
          <p:cNvPr id="12" name="Slide Number Placeholder 18">
            <a:extLst>
              <a:ext uri="{FF2B5EF4-FFF2-40B4-BE49-F238E27FC236}">
                <a16:creationId xmlns:a16="http://schemas.microsoft.com/office/drawing/2014/main" id="{1BBD31FA-3B87-3632-69B1-013DC7D5D247}"/>
              </a:ext>
            </a:extLst>
          </p:cNvPr>
          <p:cNvSpPr>
            <a:spLocks noGrp="1"/>
          </p:cNvSpPr>
          <p:nvPr>
            <p:ph type="sldNum" sz="quarter" idx="12"/>
          </p:nvPr>
        </p:nvSpPr>
        <p:spPr>
          <a:xfrm>
            <a:off x="9936564" y="6356350"/>
            <a:ext cx="1012791" cy="365125"/>
          </a:xfrm>
        </p:spPr>
        <p:txBody>
          <a:bodyPr/>
          <a:lstStyle/>
          <a:p>
            <a:fld id="{B5A28ABF-2E84-EE4F-AEF7-BAC139EFF994}" type="slidenum">
              <a:rPr lang="en-US" smtClean="0"/>
              <a:pPr/>
              <a:t>‹#›</a:t>
            </a:fld>
            <a:endParaRPr lang="en-US" dirty="0"/>
          </a:p>
        </p:txBody>
      </p:sp>
    </p:spTree>
    <p:extLst>
      <p:ext uri="{BB962C8B-B14F-4D97-AF65-F5344CB8AC3E}">
        <p14:creationId xmlns:p14="http://schemas.microsoft.com/office/powerpoint/2010/main" val="2605587985"/>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dirty="0"/>
              <a:t>Click to edit Master subtitle style</a:t>
            </a:r>
            <a:endParaRPr lang="en-US" dirty="0"/>
          </a:p>
        </p:txBody>
      </p:sp>
      <p:sp>
        <p:nvSpPr>
          <p:cNvPr id="13" name="Title 12">
            <a:extLst>
              <a:ext uri="{FF2B5EF4-FFF2-40B4-BE49-F238E27FC236}">
                <a16:creationId xmlns:a16="http://schemas.microsoft.com/office/drawing/2014/main" id="{04EF064D-8720-58B0-44AC-F846D066047C}"/>
              </a:ext>
            </a:extLst>
          </p:cNvPr>
          <p:cNvSpPr>
            <a:spLocks noGrp="1"/>
          </p:cNvSpPr>
          <p:nvPr>
            <p:ph type="title"/>
          </p:nvPr>
        </p:nvSpPr>
        <p:spPr>
          <a:xfrm>
            <a:off x="1524000" y="2503488"/>
            <a:ext cx="9144000" cy="893519"/>
          </a:xfrm>
        </p:spPr>
        <p:txBody>
          <a:bodyPr/>
          <a:lstStyle>
            <a:lvl1pPr algn="ctr">
              <a:defRPr/>
            </a:lvl1pPr>
          </a:lstStyle>
          <a:p>
            <a:r>
              <a:rPr lang="en-GB"/>
              <a:t>Click to edit Master title style</a:t>
            </a:r>
            <a:endParaRPr lang="en-US"/>
          </a:p>
        </p:txBody>
      </p:sp>
      <p:sp>
        <p:nvSpPr>
          <p:cNvPr id="17" name="Date Placeholder 16">
            <a:extLst>
              <a:ext uri="{FF2B5EF4-FFF2-40B4-BE49-F238E27FC236}">
                <a16:creationId xmlns:a16="http://schemas.microsoft.com/office/drawing/2014/main" id="{BC4DFA17-9A99-632A-1C03-F2FF47E0E0E0}"/>
              </a:ext>
            </a:extLst>
          </p:cNvPr>
          <p:cNvSpPr>
            <a:spLocks noGrp="1"/>
          </p:cNvSpPr>
          <p:nvPr>
            <p:ph type="dt" sz="half" idx="10"/>
          </p:nvPr>
        </p:nvSpPr>
        <p:spPr/>
        <p:txBody>
          <a:bodyPr/>
          <a:lstStyle/>
          <a:p>
            <a:r>
              <a:rPr lang="en-GB"/>
              <a:t>03/05/2023</a:t>
            </a:r>
            <a:endParaRPr lang="en-US" dirty="0"/>
          </a:p>
        </p:txBody>
      </p:sp>
      <p:sp>
        <p:nvSpPr>
          <p:cNvPr id="18" name="Footer Placeholder 17">
            <a:extLst>
              <a:ext uri="{FF2B5EF4-FFF2-40B4-BE49-F238E27FC236}">
                <a16:creationId xmlns:a16="http://schemas.microsoft.com/office/drawing/2014/main" id="{0D33C576-2A60-D3CF-7FC8-28EB303EB6DE}"/>
              </a:ext>
            </a:extLst>
          </p:cNvPr>
          <p:cNvSpPr>
            <a:spLocks noGrp="1"/>
          </p:cNvSpPr>
          <p:nvPr>
            <p:ph type="ftr" sz="quarter" idx="11"/>
          </p:nvPr>
        </p:nvSpPr>
        <p:spPr/>
        <p:txBody>
          <a:bodyPr/>
          <a:lstStyle/>
          <a:p>
            <a:endParaRPr lang="en-US" dirty="0"/>
          </a:p>
        </p:txBody>
      </p:sp>
      <p:sp>
        <p:nvSpPr>
          <p:cNvPr id="19" name="Slide Number Placeholder 18">
            <a:extLst>
              <a:ext uri="{FF2B5EF4-FFF2-40B4-BE49-F238E27FC236}">
                <a16:creationId xmlns:a16="http://schemas.microsoft.com/office/drawing/2014/main" id="{BA59EC0B-A480-912D-9153-5158D3C54FCD}"/>
              </a:ext>
            </a:extLst>
          </p:cNvPr>
          <p:cNvSpPr>
            <a:spLocks noGrp="1"/>
          </p:cNvSpPr>
          <p:nvPr>
            <p:ph type="sldNum" sz="quarter" idx="12"/>
          </p:nvPr>
        </p:nvSpPr>
        <p:spPr/>
        <p:txBody>
          <a:bodyPr/>
          <a:lstStyle/>
          <a:p>
            <a:fld id="{B5A28ABF-2E84-EE4F-AEF7-BAC139EFF994}" type="slidenum">
              <a:rPr lang="en-US" smtClean="0"/>
              <a:pPr/>
              <a:t>‹#›</a:t>
            </a:fld>
            <a:endParaRPr lang="en-US" dirty="0"/>
          </a:p>
        </p:txBody>
      </p:sp>
    </p:spTree>
    <p:extLst>
      <p:ext uri="{BB962C8B-B14F-4D97-AF65-F5344CB8AC3E}">
        <p14:creationId xmlns:p14="http://schemas.microsoft.com/office/powerpoint/2010/main" val="911090920"/>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0" name="Date Placeholder 9">
            <a:extLst>
              <a:ext uri="{FF2B5EF4-FFF2-40B4-BE49-F238E27FC236}">
                <a16:creationId xmlns:a16="http://schemas.microsoft.com/office/drawing/2014/main" id="{636DC294-897E-1F28-660E-BD305676AC24}"/>
              </a:ext>
            </a:extLst>
          </p:cNvPr>
          <p:cNvSpPr>
            <a:spLocks noGrp="1"/>
          </p:cNvSpPr>
          <p:nvPr>
            <p:ph type="dt" sz="half" idx="10"/>
          </p:nvPr>
        </p:nvSpPr>
        <p:spPr/>
        <p:txBody>
          <a:bodyPr/>
          <a:lstStyle/>
          <a:p>
            <a:r>
              <a:rPr lang="en-GB"/>
              <a:t>03/05/2023</a:t>
            </a:r>
            <a:endParaRPr lang="en-US" dirty="0"/>
          </a:p>
        </p:txBody>
      </p:sp>
      <p:sp>
        <p:nvSpPr>
          <p:cNvPr id="11" name="Footer Placeholder 10">
            <a:extLst>
              <a:ext uri="{FF2B5EF4-FFF2-40B4-BE49-F238E27FC236}">
                <a16:creationId xmlns:a16="http://schemas.microsoft.com/office/drawing/2014/main" id="{F17D8992-7833-E965-457C-F8A71F207282}"/>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32CC60BA-39F3-F809-6A7C-36C070A26059}"/>
              </a:ext>
            </a:extLst>
          </p:cNvPr>
          <p:cNvSpPr>
            <a:spLocks noGrp="1"/>
          </p:cNvSpPr>
          <p:nvPr>
            <p:ph type="sldNum" sz="quarter" idx="12"/>
          </p:nvPr>
        </p:nvSpPr>
        <p:spPr/>
        <p:txBody>
          <a:bodyPr/>
          <a:lstStyle/>
          <a:p>
            <a:fld id="{B5A28ABF-2E84-EE4F-AEF7-BAC139EFF994}" type="slidenum">
              <a:rPr lang="en-US" smtClean="0"/>
              <a:pPr/>
              <a:t>‹#›</a:t>
            </a:fld>
            <a:endParaRPr lang="en-US" dirty="0"/>
          </a:p>
        </p:txBody>
      </p:sp>
    </p:spTree>
    <p:extLst>
      <p:ext uri="{BB962C8B-B14F-4D97-AF65-F5344CB8AC3E}">
        <p14:creationId xmlns:p14="http://schemas.microsoft.com/office/powerpoint/2010/main" val="3051994563"/>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5319" y="1718268"/>
            <a:ext cx="9706708" cy="2844207"/>
          </a:xfrm>
        </p:spPr>
        <p:txBody>
          <a:bodyPr anchor="b">
            <a:normAutofit/>
          </a:bodyPr>
          <a:lstStyle>
            <a:lvl1pPr>
              <a:defRPr sz="4800"/>
            </a:lvl1pPr>
          </a:lstStyle>
          <a:p>
            <a:r>
              <a:rPr lang="en-GB" dirty="0"/>
              <a:t>Click to edit Master title style</a:t>
            </a:r>
            <a:endParaRPr lang="en-US" dirty="0"/>
          </a:p>
        </p:txBody>
      </p:sp>
      <p:sp>
        <p:nvSpPr>
          <p:cNvPr id="3" name="Text Placeholder 2"/>
          <p:cNvSpPr>
            <a:spLocks noGrp="1"/>
          </p:cNvSpPr>
          <p:nvPr>
            <p:ph type="body" idx="1"/>
          </p:nvPr>
        </p:nvSpPr>
        <p:spPr>
          <a:xfrm>
            <a:off x="1105318" y="4672484"/>
            <a:ext cx="9706709" cy="1316334"/>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dirty="0"/>
              <a:t>Click to edit Master text styles</a:t>
            </a:r>
          </a:p>
        </p:txBody>
      </p:sp>
      <p:sp>
        <p:nvSpPr>
          <p:cNvPr id="10" name="Date Placeholder 16">
            <a:extLst>
              <a:ext uri="{FF2B5EF4-FFF2-40B4-BE49-F238E27FC236}">
                <a16:creationId xmlns:a16="http://schemas.microsoft.com/office/drawing/2014/main" id="{F61C4C4F-5496-5521-07C5-C0015D6778A3}"/>
              </a:ext>
            </a:extLst>
          </p:cNvPr>
          <p:cNvSpPr>
            <a:spLocks noGrp="1"/>
          </p:cNvSpPr>
          <p:nvPr>
            <p:ph type="dt" sz="half" idx="10"/>
          </p:nvPr>
        </p:nvSpPr>
        <p:spPr>
          <a:xfrm>
            <a:off x="1165608" y="6356350"/>
            <a:ext cx="1426867" cy="365125"/>
          </a:xfrm>
        </p:spPr>
        <p:txBody>
          <a:bodyPr/>
          <a:lstStyle/>
          <a:p>
            <a:r>
              <a:rPr lang="en-GB"/>
              <a:t>03/05/2023</a:t>
            </a:r>
            <a:endParaRPr lang="en-US" dirty="0"/>
          </a:p>
        </p:txBody>
      </p:sp>
      <p:sp>
        <p:nvSpPr>
          <p:cNvPr id="11" name="Footer Placeholder 17">
            <a:extLst>
              <a:ext uri="{FF2B5EF4-FFF2-40B4-BE49-F238E27FC236}">
                <a16:creationId xmlns:a16="http://schemas.microsoft.com/office/drawing/2014/main" id="{98ADF080-43AC-22A7-38F7-2FFD59EC2FBB}"/>
              </a:ext>
            </a:extLst>
          </p:cNvPr>
          <p:cNvSpPr>
            <a:spLocks noGrp="1"/>
          </p:cNvSpPr>
          <p:nvPr>
            <p:ph type="ftr" sz="quarter" idx="11"/>
          </p:nvPr>
        </p:nvSpPr>
        <p:spPr>
          <a:xfrm>
            <a:off x="5067300" y="6356350"/>
            <a:ext cx="3383364" cy="365125"/>
          </a:xfrm>
        </p:spPr>
        <p:txBody>
          <a:bodyPr/>
          <a:lstStyle/>
          <a:p>
            <a:endParaRPr lang="en-US" dirty="0"/>
          </a:p>
        </p:txBody>
      </p:sp>
      <p:sp>
        <p:nvSpPr>
          <p:cNvPr id="12" name="Slide Number Placeholder 18">
            <a:extLst>
              <a:ext uri="{FF2B5EF4-FFF2-40B4-BE49-F238E27FC236}">
                <a16:creationId xmlns:a16="http://schemas.microsoft.com/office/drawing/2014/main" id="{0D4322D7-3BD6-1AA6-1432-A418291AF5DB}"/>
              </a:ext>
            </a:extLst>
          </p:cNvPr>
          <p:cNvSpPr>
            <a:spLocks noGrp="1"/>
          </p:cNvSpPr>
          <p:nvPr>
            <p:ph type="sldNum" sz="quarter" idx="12"/>
          </p:nvPr>
        </p:nvSpPr>
        <p:spPr>
          <a:xfrm>
            <a:off x="9936564" y="6356350"/>
            <a:ext cx="1012791" cy="365125"/>
          </a:xfrm>
        </p:spPr>
        <p:txBody>
          <a:bodyPr/>
          <a:lstStyle/>
          <a:p>
            <a:fld id="{B5A28ABF-2E84-EE4F-AEF7-BAC139EFF994}" type="slidenum">
              <a:rPr lang="en-US" smtClean="0"/>
              <a:pPr/>
              <a:t>‹#›</a:t>
            </a:fld>
            <a:endParaRPr lang="en-US" dirty="0"/>
          </a:p>
        </p:txBody>
      </p:sp>
    </p:spTree>
    <p:extLst>
      <p:ext uri="{BB962C8B-B14F-4D97-AF65-F5344CB8AC3E}">
        <p14:creationId xmlns:p14="http://schemas.microsoft.com/office/powerpoint/2010/main" val="3489499335"/>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25416" y="1825625"/>
            <a:ext cx="4544220" cy="4235206"/>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Content Placeholder 3"/>
          <p:cNvSpPr>
            <a:spLocks noGrp="1"/>
          </p:cNvSpPr>
          <p:nvPr>
            <p:ph sz="half" idx="2"/>
          </p:nvPr>
        </p:nvSpPr>
        <p:spPr>
          <a:xfrm>
            <a:off x="5990074" y="1825625"/>
            <a:ext cx="4921180" cy="4235206"/>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11" name="Date Placeholder 16">
            <a:extLst>
              <a:ext uri="{FF2B5EF4-FFF2-40B4-BE49-F238E27FC236}">
                <a16:creationId xmlns:a16="http://schemas.microsoft.com/office/drawing/2014/main" id="{99E960F6-40E5-2F28-6570-830264F3C127}"/>
              </a:ext>
            </a:extLst>
          </p:cNvPr>
          <p:cNvSpPr>
            <a:spLocks noGrp="1"/>
          </p:cNvSpPr>
          <p:nvPr>
            <p:ph type="dt" sz="half" idx="10"/>
          </p:nvPr>
        </p:nvSpPr>
        <p:spPr>
          <a:xfrm>
            <a:off x="1165608" y="6356350"/>
            <a:ext cx="1426867" cy="365125"/>
          </a:xfrm>
        </p:spPr>
        <p:txBody>
          <a:bodyPr/>
          <a:lstStyle/>
          <a:p>
            <a:r>
              <a:rPr lang="en-GB"/>
              <a:t>03/05/2023</a:t>
            </a:r>
            <a:endParaRPr lang="en-US" dirty="0"/>
          </a:p>
        </p:txBody>
      </p:sp>
      <p:sp>
        <p:nvSpPr>
          <p:cNvPr id="12" name="Footer Placeholder 17">
            <a:extLst>
              <a:ext uri="{FF2B5EF4-FFF2-40B4-BE49-F238E27FC236}">
                <a16:creationId xmlns:a16="http://schemas.microsoft.com/office/drawing/2014/main" id="{6BF94105-C88C-EA84-9B57-47772D964129}"/>
              </a:ext>
            </a:extLst>
          </p:cNvPr>
          <p:cNvSpPr>
            <a:spLocks noGrp="1"/>
          </p:cNvSpPr>
          <p:nvPr>
            <p:ph type="ftr" sz="quarter" idx="11"/>
          </p:nvPr>
        </p:nvSpPr>
        <p:spPr>
          <a:xfrm>
            <a:off x="5067300" y="6356350"/>
            <a:ext cx="3383364" cy="365125"/>
          </a:xfrm>
        </p:spPr>
        <p:txBody>
          <a:bodyPr/>
          <a:lstStyle/>
          <a:p>
            <a:endParaRPr lang="en-US" dirty="0"/>
          </a:p>
        </p:txBody>
      </p:sp>
      <p:sp>
        <p:nvSpPr>
          <p:cNvPr id="13" name="Slide Number Placeholder 18">
            <a:extLst>
              <a:ext uri="{FF2B5EF4-FFF2-40B4-BE49-F238E27FC236}">
                <a16:creationId xmlns:a16="http://schemas.microsoft.com/office/drawing/2014/main" id="{00470E56-33C6-313B-A07D-6BFB5D7156AC}"/>
              </a:ext>
            </a:extLst>
          </p:cNvPr>
          <p:cNvSpPr>
            <a:spLocks noGrp="1"/>
          </p:cNvSpPr>
          <p:nvPr>
            <p:ph type="sldNum" sz="quarter" idx="12"/>
          </p:nvPr>
        </p:nvSpPr>
        <p:spPr>
          <a:xfrm>
            <a:off x="9936564" y="6356350"/>
            <a:ext cx="1012791" cy="365125"/>
          </a:xfrm>
        </p:spPr>
        <p:txBody>
          <a:bodyPr/>
          <a:lstStyle/>
          <a:p>
            <a:fld id="{B5A28ABF-2E84-EE4F-AEF7-BAC139EFF994}" type="slidenum">
              <a:rPr lang="en-US" smtClean="0"/>
              <a:pPr/>
              <a:t>‹#›</a:t>
            </a:fld>
            <a:endParaRPr lang="en-US" dirty="0"/>
          </a:p>
        </p:txBody>
      </p:sp>
    </p:spTree>
    <p:extLst>
      <p:ext uri="{BB962C8B-B14F-4D97-AF65-F5344CB8AC3E}">
        <p14:creationId xmlns:p14="http://schemas.microsoft.com/office/powerpoint/2010/main" val="1996166980"/>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125415" y="1770743"/>
            <a:ext cx="4872160" cy="6477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25415" y="2585129"/>
            <a:ext cx="4872160" cy="343261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770741"/>
            <a:ext cx="4780503" cy="647701"/>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85127"/>
            <a:ext cx="4780503" cy="3432615"/>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10" name="Title 1">
            <a:extLst>
              <a:ext uri="{FF2B5EF4-FFF2-40B4-BE49-F238E27FC236}">
                <a16:creationId xmlns:a16="http://schemas.microsoft.com/office/drawing/2014/main" id="{290CC8C6-B76D-9886-8A33-0BD61A466B1F}"/>
              </a:ext>
            </a:extLst>
          </p:cNvPr>
          <p:cNvSpPr>
            <a:spLocks noGrp="1"/>
          </p:cNvSpPr>
          <p:nvPr>
            <p:ph type="title"/>
          </p:nvPr>
        </p:nvSpPr>
        <p:spPr>
          <a:xfrm>
            <a:off x="1125415" y="797169"/>
            <a:ext cx="9823940" cy="893519"/>
          </a:xfrm>
        </p:spPr>
        <p:txBody>
          <a:bodyPr/>
          <a:lstStyle/>
          <a:p>
            <a:r>
              <a:rPr lang="en-GB"/>
              <a:t>Click to edit Master title style</a:t>
            </a:r>
            <a:endParaRPr lang="en-US" dirty="0"/>
          </a:p>
        </p:txBody>
      </p:sp>
      <p:sp>
        <p:nvSpPr>
          <p:cNvPr id="14" name="Date Placeholder 16">
            <a:extLst>
              <a:ext uri="{FF2B5EF4-FFF2-40B4-BE49-F238E27FC236}">
                <a16:creationId xmlns:a16="http://schemas.microsoft.com/office/drawing/2014/main" id="{AFE5A451-E3E1-8D3A-55DC-00E6BBFFCBE7}"/>
              </a:ext>
            </a:extLst>
          </p:cNvPr>
          <p:cNvSpPr>
            <a:spLocks noGrp="1"/>
          </p:cNvSpPr>
          <p:nvPr>
            <p:ph type="dt" sz="half" idx="10"/>
          </p:nvPr>
        </p:nvSpPr>
        <p:spPr>
          <a:xfrm>
            <a:off x="1165608" y="6356350"/>
            <a:ext cx="1426867" cy="365125"/>
          </a:xfrm>
        </p:spPr>
        <p:txBody>
          <a:bodyPr/>
          <a:lstStyle/>
          <a:p>
            <a:r>
              <a:rPr lang="en-GB"/>
              <a:t>03/05/2023</a:t>
            </a:r>
            <a:endParaRPr lang="en-US" dirty="0"/>
          </a:p>
        </p:txBody>
      </p:sp>
      <p:sp>
        <p:nvSpPr>
          <p:cNvPr id="15" name="Footer Placeholder 17">
            <a:extLst>
              <a:ext uri="{FF2B5EF4-FFF2-40B4-BE49-F238E27FC236}">
                <a16:creationId xmlns:a16="http://schemas.microsoft.com/office/drawing/2014/main" id="{854F0F5D-4D35-C1A5-68F1-4E3845525E14}"/>
              </a:ext>
            </a:extLst>
          </p:cNvPr>
          <p:cNvSpPr>
            <a:spLocks noGrp="1"/>
          </p:cNvSpPr>
          <p:nvPr>
            <p:ph type="ftr" sz="quarter" idx="11"/>
          </p:nvPr>
        </p:nvSpPr>
        <p:spPr>
          <a:xfrm>
            <a:off x="5067300" y="6356350"/>
            <a:ext cx="3383364" cy="365125"/>
          </a:xfrm>
        </p:spPr>
        <p:txBody>
          <a:bodyPr/>
          <a:lstStyle/>
          <a:p>
            <a:endParaRPr lang="en-US" dirty="0"/>
          </a:p>
        </p:txBody>
      </p:sp>
      <p:sp>
        <p:nvSpPr>
          <p:cNvPr id="16" name="Slide Number Placeholder 18">
            <a:extLst>
              <a:ext uri="{FF2B5EF4-FFF2-40B4-BE49-F238E27FC236}">
                <a16:creationId xmlns:a16="http://schemas.microsoft.com/office/drawing/2014/main" id="{91112806-D406-AF25-14CA-679E4C72F812}"/>
              </a:ext>
            </a:extLst>
          </p:cNvPr>
          <p:cNvSpPr>
            <a:spLocks noGrp="1"/>
          </p:cNvSpPr>
          <p:nvPr>
            <p:ph type="sldNum" sz="quarter" idx="12"/>
          </p:nvPr>
        </p:nvSpPr>
        <p:spPr>
          <a:xfrm>
            <a:off x="9936564" y="6356350"/>
            <a:ext cx="1012791" cy="365125"/>
          </a:xfrm>
        </p:spPr>
        <p:txBody>
          <a:bodyPr/>
          <a:lstStyle/>
          <a:p>
            <a:fld id="{B5A28ABF-2E84-EE4F-AEF7-BAC139EFF994}" type="slidenum">
              <a:rPr lang="en-US" smtClean="0"/>
              <a:pPr/>
              <a:t>‹#›</a:t>
            </a:fld>
            <a:endParaRPr lang="en-US" dirty="0"/>
          </a:p>
        </p:txBody>
      </p:sp>
    </p:spTree>
    <p:extLst>
      <p:ext uri="{BB962C8B-B14F-4D97-AF65-F5344CB8AC3E}">
        <p14:creationId xmlns:p14="http://schemas.microsoft.com/office/powerpoint/2010/main" val="760866157"/>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9" name="Date Placeholder 16">
            <a:extLst>
              <a:ext uri="{FF2B5EF4-FFF2-40B4-BE49-F238E27FC236}">
                <a16:creationId xmlns:a16="http://schemas.microsoft.com/office/drawing/2014/main" id="{E741F250-208C-EDBE-882B-0C59D2B61BD4}"/>
              </a:ext>
            </a:extLst>
          </p:cNvPr>
          <p:cNvSpPr>
            <a:spLocks noGrp="1"/>
          </p:cNvSpPr>
          <p:nvPr>
            <p:ph type="dt" sz="half" idx="10"/>
          </p:nvPr>
        </p:nvSpPr>
        <p:spPr>
          <a:xfrm>
            <a:off x="1165608" y="6356350"/>
            <a:ext cx="1426867" cy="365125"/>
          </a:xfrm>
        </p:spPr>
        <p:txBody>
          <a:bodyPr/>
          <a:lstStyle/>
          <a:p>
            <a:r>
              <a:rPr lang="en-GB"/>
              <a:t>03/05/2023</a:t>
            </a:r>
            <a:endParaRPr lang="en-US" dirty="0"/>
          </a:p>
        </p:txBody>
      </p:sp>
      <p:sp>
        <p:nvSpPr>
          <p:cNvPr id="10" name="Footer Placeholder 17">
            <a:extLst>
              <a:ext uri="{FF2B5EF4-FFF2-40B4-BE49-F238E27FC236}">
                <a16:creationId xmlns:a16="http://schemas.microsoft.com/office/drawing/2014/main" id="{2AFEE60D-82A0-C624-557B-989C90BE6C73}"/>
              </a:ext>
            </a:extLst>
          </p:cNvPr>
          <p:cNvSpPr>
            <a:spLocks noGrp="1"/>
          </p:cNvSpPr>
          <p:nvPr>
            <p:ph type="ftr" sz="quarter" idx="11"/>
          </p:nvPr>
        </p:nvSpPr>
        <p:spPr>
          <a:xfrm>
            <a:off x="5067300" y="6356350"/>
            <a:ext cx="3383364" cy="365125"/>
          </a:xfrm>
        </p:spPr>
        <p:txBody>
          <a:bodyPr/>
          <a:lstStyle/>
          <a:p>
            <a:endParaRPr lang="en-US" dirty="0"/>
          </a:p>
        </p:txBody>
      </p:sp>
      <p:sp>
        <p:nvSpPr>
          <p:cNvPr id="11" name="Slide Number Placeholder 18">
            <a:extLst>
              <a:ext uri="{FF2B5EF4-FFF2-40B4-BE49-F238E27FC236}">
                <a16:creationId xmlns:a16="http://schemas.microsoft.com/office/drawing/2014/main" id="{6E0C9DDE-7111-48B7-04F0-393C4C048D40}"/>
              </a:ext>
            </a:extLst>
          </p:cNvPr>
          <p:cNvSpPr>
            <a:spLocks noGrp="1"/>
          </p:cNvSpPr>
          <p:nvPr>
            <p:ph type="sldNum" sz="quarter" idx="12"/>
          </p:nvPr>
        </p:nvSpPr>
        <p:spPr>
          <a:xfrm>
            <a:off x="9936564" y="6356350"/>
            <a:ext cx="1012791" cy="365125"/>
          </a:xfrm>
        </p:spPr>
        <p:txBody>
          <a:bodyPr/>
          <a:lstStyle/>
          <a:p>
            <a:fld id="{B5A28ABF-2E84-EE4F-AEF7-BAC139EFF994}" type="slidenum">
              <a:rPr lang="en-US" smtClean="0"/>
              <a:pPr/>
              <a:t>‹#›</a:t>
            </a:fld>
            <a:endParaRPr lang="en-US" dirty="0"/>
          </a:p>
        </p:txBody>
      </p:sp>
    </p:spTree>
    <p:extLst>
      <p:ext uri="{BB962C8B-B14F-4D97-AF65-F5344CB8AC3E}">
        <p14:creationId xmlns:p14="http://schemas.microsoft.com/office/powerpoint/2010/main" val="1077110963"/>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8" name="Date Placeholder 16">
            <a:extLst>
              <a:ext uri="{FF2B5EF4-FFF2-40B4-BE49-F238E27FC236}">
                <a16:creationId xmlns:a16="http://schemas.microsoft.com/office/drawing/2014/main" id="{561D3733-4C83-6414-91CC-8FD1DF4C50D5}"/>
              </a:ext>
            </a:extLst>
          </p:cNvPr>
          <p:cNvSpPr>
            <a:spLocks noGrp="1"/>
          </p:cNvSpPr>
          <p:nvPr>
            <p:ph type="dt" sz="half" idx="10"/>
          </p:nvPr>
        </p:nvSpPr>
        <p:spPr>
          <a:xfrm>
            <a:off x="1165608" y="6356350"/>
            <a:ext cx="1426867" cy="365125"/>
          </a:xfrm>
        </p:spPr>
        <p:txBody>
          <a:bodyPr/>
          <a:lstStyle/>
          <a:p>
            <a:r>
              <a:rPr lang="en-GB"/>
              <a:t>03/05/2023</a:t>
            </a:r>
            <a:endParaRPr lang="en-US" dirty="0"/>
          </a:p>
        </p:txBody>
      </p:sp>
      <p:sp>
        <p:nvSpPr>
          <p:cNvPr id="9" name="Footer Placeholder 17">
            <a:extLst>
              <a:ext uri="{FF2B5EF4-FFF2-40B4-BE49-F238E27FC236}">
                <a16:creationId xmlns:a16="http://schemas.microsoft.com/office/drawing/2014/main" id="{9BF1AF41-1916-311C-A98A-9FE2249E32C4}"/>
              </a:ext>
            </a:extLst>
          </p:cNvPr>
          <p:cNvSpPr>
            <a:spLocks noGrp="1"/>
          </p:cNvSpPr>
          <p:nvPr>
            <p:ph type="ftr" sz="quarter" idx="11"/>
          </p:nvPr>
        </p:nvSpPr>
        <p:spPr>
          <a:xfrm>
            <a:off x="5067300" y="6356350"/>
            <a:ext cx="3383364" cy="365125"/>
          </a:xfrm>
        </p:spPr>
        <p:txBody>
          <a:bodyPr/>
          <a:lstStyle/>
          <a:p>
            <a:endParaRPr lang="en-US" dirty="0"/>
          </a:p>
        </p:txBody>
      </p:sp>
      <p:sp>
        <p:nvSpPr>
          <p:cNvPr id="10" name="Slide Number Placeholder 18">
            <a:extLst>
              <a:ext uri="{FF2B5EF4-FFF2-40B4-BE49-F238E27FC236}">
                <a16:creationId xmlns:a16="http://schemas.microsoft.com/office/drawing/2014/main" id="{BC97B07A-E27C-9B18-3A65-3319D67F1A4D}"/>
              </a:ext>
            </a:extLst>
          </p:cNvPr>
          <p:cNvSpPr>
            <a:spLocks noGrp="1"/>
          </p:cNvSpPr>
          <p:nvPr>
            <p:ph type="sldNum" sz="quarter" idx="12"/>
          </p:nvPr>
        </p:nvSpPr>
        <p:spPr>
          <a:xfrm>
            <a:off x="9936564" y="6356350"/>
            <a:ext cx="1012791" cy="365125"/>
          </a:xfrm>
        </p:spPr>
        <p:txBody>
          <a:bodyPr/>
          <a:lstStyle/>
          <a:p>
            <a:fld id="{B5A28ABF-2E84-EE4F-AEF7-BAC139EFF994}" type="slidenum">
              <a:rPr lang="en-US" smtClean="0"/>
              <a:pPr/>
              <a:t>‹#›</a:t>
            </a:fld>
            <a:endParaRPr lang="en-US" dirty="0"/>
          </a:p>
        </p:txBody>
      </p:sp>
    </p:spTree>
    <p:extLst>
      <p:ext uri="{BB962C8B-B14F-4D97-AF65-F5344CB8AC3E}">
        <p14:creationId xmlns:p14="http://schemas.microsoft.com/office/powerpoint/2010/main" val="4076024266"/>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65609" y="987424"/>
            <a:ext cx="3606416" cy="1069975"/>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4996961" y="995363"/>
            <a:ext cx="5794968"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65609" y="2270928"/>
            <a:ext cx="3606416" cy="359806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11" name="Date Placeholder 16">
            <a:extLst>
              <a:ext uri="{FF2B5EF4-FFF2-40B4-BE49-F238E27FC236}">
                <a16:creationId xmlns:a16="http://schemas.microsoft.com/office/drawing/2014/main" id="{888C37D8-340A-EC63-11DF-F05B07306ECE}"/>
              </a:ext>
            </a:extLst>
          </p:cNvPr>
          <p:cNvSpPr>
            <a:spLocks noGrp="1"/>
          </p:cNvSpPr>
          <p:nvPr>
            <p:ph type="dt" sz="half" idx="10"/>
          </p:nvPr>
        </p:nvSpPr>
        <p:spPr>
          <a:xfrm>
            <a:off x="1165608" y="6356350"/>
            <a:ext cx="1426867" cy="365125"/>
          </a:xfrm>
        </p:spPr>
        <p:txBody>
          <a:bodyPr/>
          <a:lstStyle/>
          <a:p>
            <a:r>
              <a:rPr lang="en-GB"/>
              <a:t>03/05/2023</a:t>
            </a:r>
            <a:endParaRPr lang="en-US" dirty="0"/>
          </a:p>
        </p:txBody>
      </p:sp>
      <p:sp>
        <p:nvSpPr>
          <p:cNvPr id="12" name="Footer Placeholder 17">
            <a:extLst>
              <a:ext uri="{FF2B5EF4-FFF2-40B4-BE49-F238E27FC236}">
                <a16:creationId xmlns:a16="http://schemas.microsoft.com/office/drawing/2014/main" id="{59A88D76-DC3B-B87C-C370-9A24BF36AC70}"/>
              </a:ext>
            </a:extLst>
          </p:cNvPr>
          <p:cNvSpPr>
            <a:spLocks noGrp="1"/>
          </p:cNvSpPr>
          <p:nvPr>
            <p:ph type="ftr" sz="quarter" idx="11"/>
          </p:nvPr>
        </p:nvSpPr>
        <p:spPr>
          <a:xfrm>
            <a:off x="5067300" y="6356350"/>
            <a:ext cx="3383364" cy="365125"/>
          </a:xfrm>
        </p:spPr>
        <p:txBody>
          <a:bodyPr/>
          <a:lstStyle/>
          <a:p>
            <a:endParaRPr lang="en-US" dirty="0"/>
          </a:p>
        </p:txBody>
      </p:sp>
      <p:sp>
        <p:nvSpPr>
          <p:cNvPr id="13" name="Slide Number Placeholder 18">
            <a:extLst>
              <a:ext uri="{FF2B5EF4-FFF2-40B4-BE49-F238E27FC236}">
                <a16:creationId xmlns:a16="http://schemas.microsoft.com/office/drawing/2014/main" id="{B6A4DC38-63D3-6FBB-1666-13FF75C9FDC6}"/>
              </a:ext>
            </a:extLst>
          </p:cNvPr>
          <p:cNvSpPr>
            <a:spLocks noGrp="1"/>
          </p:cNvSpPr>
          <p:nvPr>
            <p:ph type="sldNum" sz="quarter" idx="12"/>
          </p:nvPr>
        </p:nvSpPr>
        <p:spPr>
          <a:xfrm>
            <a:off x="9936564" y="6356350"/>
            <a:ext cx="1012791" cy="365125"/>
          </a:xfrm>
        </p:spPr>
        <p:txBody>
          <a:bodyPr/>
          <a:lstStyle/>
          <a:p>
            <a:fld id="{B5A28ABF-2E84-EE4F-AEF7-BAC139EFF994}" type="slidenum">
              <a:rPr lang="en-US" smtClean="0"/>
              <a:pPr/>
              <a:t>‹#›</a:t>
            </a:fld>
            <a:endParaRPr lang="en-US" dirty="0"/>
          </a:p>
        </p:txBody>
      </p:sp>
    </p:spTree>
    <p:extLst>
      <p:ext uri="{BB962C8B-B14F-4D97-AF65-F5344CB8AC3E}">
        <p14:creationId xmlns:p14="http://schemas.microsoft.com/office/powerpoint/2010/main" val="983531882"/>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5067300" y="987425"/>
            <a:ext cx="5684436"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Click icon to add picture</a:t>
            </a:r>
            <a:endParaRPr lang="en-US" dirty="0"/>
          </a:p>
        </p:txBody>
      </p:sp>
      <p:sp>
        <p:nvSpPr>
          <p:cNvPr id="8" name="Title 1">
            <a:extLst>
              <a:ext uri="{FF2B5EF4-FFF2-40B4-BE49-F238E27FC236}">
                <a16:creationId xmlns:a16="http://schemas.microsoft.com/office/drawing/2014/main" id="{FE3C51AC-FCFB-489D-7183-E3B7C7DF62E7}"/>
              </a:ext>
            </a:extLst>
          </p:cNvPr>
          <p:cNvSpPr>
            <a:spLocks noGrp="1"/>
          </p:cNvSpPr>
          <p:nvPr>
            <p:ph type="title"/>
          </p:nvPr>
        </p:nvSpPr>
        <p:spPr>
          <a:xfrm>
            <a:off x="1165609" y="987424"/>
            <a:ext cx="3606416" cy="1069975"/>
          </a:xfrm>
        </p:spPr>
        <p:txBody>
          <a:bodyPr anchor="b"/>
          <a:lstStyle>
            <a:lvl1pPr>
              <a:defRPr sz="3200"/>
            </a:lvl1pPr>
          </a:lstStyle>
          <a:p>
            <a:r>
              <a:rPr lang="en-GB"/>
              <a:t>Click to edit Master title style</a:t>
            </a:r>
            <a:endParaRPr lang="en-US" dirty="0"/>
          </a:p>
        </p:txBody>
      </p:sp>
      <p:sp>
        <p:nvSpPr>
          <p:cNvPr id="9" name="Text Placeholder 3">
            <a:extLst>
              <a:ext uri="{FF2B5EF4-FFF2-40B4-BE49-F238E27FC236}">
                <a16:creationId xmlns:a16="http://schemas.microsoft.com/office/drawing/2014/main" id="{37596A50-0AAC-CC82-C1DB-BC7721FD3B89}"/>
              </a:ext>
            </a:extLst>
          </p:cNvPr>
          <p:cNvSpPr>
            <a:spLocks noGrp="1"/>
          </p:cNvSpPr>
          <p:nvPr>
            <p:ph type="body" sz="half" idx="2"/>
          </p:nvPr>
        </p:nvSpPr>
        <p:spPr>
          <a:xfrm>
            <a:off x="1165609" y="2270928"/>
            <a:ext cx="3606416" cy="359806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10" name="Date Placeholder 16">
            <a:extLst>
              <a:ext uri="{FF2B5EF4-FFF2-40B4-BE49-F238E27FC236}">
                <a16:creationId xmlns:a16="http://schemas.microsoft.com/office/drawing/2014/main" id="{52DF555A-9F50-E2E0-DA24-AFCA372C4EB2}"/>
              </a:ext>
            </a:extLst>
          </p:cNvPr>
          <p:cNvSpPr>
            <a:spLocks noGrp="1"/>
          </p:cNvSpPr>
          <p:nvPr>
            <p:ph type="dt" sz="half" idx="10"/>
          </p:nvPr>
        </p:nvSpPr>
        <p:spPr>
          <a:xfrm>
            <a:off x="1165608" y="6356350"/>
            <a:ext cx="1426867" cy="365125"/>
          </a:xfrm>
        </p:spPr>
        <p:txBody>
          <a:bodyPr/>
          <a:lstStyle/>
          <a:p>
            <a:r>
              <a:rPr lang="en-GB"/>
              <a:t>03/05/2023</a:t>
            </a:r>
            <a:endParaRPr lang="en-US" dirty="0"/>
          </a:p>
        </p:txBody>
      </p:sp>
      <p:sp>
        <p:nvSpPr>
          <p:cNvPr id="11" name="Footer Placeholder 17">
            <a:extLst>
              <a:ext uri="{FF2B5EF4-FFF2-40B4-BE49-F238E27FC236}">
                <a16:creationId xmlns:a16="http://schemas.microsoft.com/office/drawing/2014/main" id="{64B08983-2F47-8640-8B36-4CB680C15B57}"/>
              </a:ext>
            </a:extLst>
          </p:cNvPr>
          <p:cNvSpPr>
            <a:spLocks noGrp="1"/>
          </p:cNvSpPr>
          <p:nvPr>
            <p:ph type="ftr" sz="quarter" idx="11"/>
          </p:nvPr>
        </p:nvSpPr>
        <p:spPr>
          <a:xfrm>
            <a:off x="5067300" y="6356350"/>
            <a:ext cx="3383364" cy="365125"/>
          </a:xfrm>
        </p:spPr>
        <p:txBody>
          <a:bodyPr/>
          <a:lstStyle/>
          <a:p>
            <a:endParaRPr lang="en-US" dirty="0"/>
          </a:p>
        </p:txBody>
      </p:sp>
      <p:sp>
        <p:nvSpPr>
          <p:cNvPr id="12" name="Slide Number Placeholder 18">
            <a:extLst>
              <a:ext uri="{FF2B5EF4-FFF2-40B4-BE49-F238E27FC236}">
                <a16:creationId xmlns:a16="http://schemas.microsoft.com/office/drawing/2014/main" id="{1BBD31FA-3B87-3632-69B1-013DC7D5D247}"/>
              </a:ext>
            </a:extLst>
          </p:cNvPr>
          <p:cNvSpPr>
            <a:spLocks noGrp="1"/>
          </p:cNvSpPr>
          <p:nvPr>
            <p:ph type="sldNum" sz="quarter" idx="12"/>
          </p:nvPr>
        </p:nvSpPr>
        <p:spPr>
          <a:xfrm>
            <a:off x="9936564" y="6356350"/>
            <a:ext cx="1012791" cy="365125"/>
          </a:xfrm>
        </p:spPr>
        <p:txBody>
          <a:bodyPr/>
          <a:lstStyle/>
          <a:p>
            <a:fld id="{B5A28ABF-2E84-EE4F-AEF7-BAC139EFF994}" type="slidenum">
              <a:rPr lang="en-US" smtClean="0"/>
              <a:pPr/>
              <a:t>‹#›</a:t>
            </a:fld>
            <a:endParaRPr lang="en-US" dirty="0"/>
          </a:p>
        </p:txBody>
      </p:sp>
    </p:spTree>
    <p:extLst>
      <p:ext uri="{BB962C8B-B14F-4D97-AF65-F5344CB8AC3E}">
        <p14:creationId xmlns:p14="http://schemas.microsoft.com/office/powerpoint/2010/main" val="1210265364"/>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dirty="0"/>
              <a:t>Click to edit Master subtitle style</a:t>
            </a:r>
            <a:endParaRPr lang="en-US" dirty="0"/>
          </a:p>
        </p:txBody>
      </p:sp>
      <p:sp>
        <p:nvSpPr>
          <p:cNvPr id="13" name="Title 12">
            <a:extLst>
              <a:ext uri="{FF2B5EF4-FFF2-40B4-BE49-F238E27FC236}">
                <a16:creationId xmlns:a16="http://schemas.microsoft.com/office/drawing/2014/main" id="{04EF064D-8720-58B0-44AC-F846D066047C}"/>
              </a:ext>
            </a:extLst>
          </p:cNvPr>
          <p:cNvSpPr>
            <a:spLocks noGrp="1"/>
          </p:cNvSpPr>
          <p:nvPr>
            <p:ph type="title"/>
          </p:nvPr>
        </p:nvSpPr>
        <p:spPr>
          <a:xfrm>
            <a:off x="1524000" y="2503488"/>
            <a:ext cx="9144000" cy="893519"/>
          </a:xfrm>
        </p:spPr>
        <p:txBody>
          <a:bodyPr/>
          <a:lstStyle>
            <a:lvl1pPr algn="ctr">
              <a:defRPr/>
            </a:lvl1pPr>
          </a:lstStyle>
          <a:p>
            <a:r>
              <a:rPr lang="en-GB"/>
              <a:t>Click to edit Master title style</a:t>
            </a:r>
            <a:endParaRPr lang="en-US"/>
          </a:p>
        </p:txBody>
      </p:sp>
      <p:sp>
        <p:nvSpPr>
          <p:cNvPr id="17" name="Date Placeholder 16">
            <a:extLst>
              <a:ext uri="{FF2B5EF4-FFF2-40B4-BE49-F238E27FC236}">
                <a16:creationId xmlns:a16="http://schemas.microsoft.com/office/drawing/2014/main" id="{BC4DFA17-9A99-632A-1C03-F2FF47E0E0E0}"/>
              </a:ext>
            </a:extLst>
          </p:cNvPr>
          <p:cNvSpPr>
            <a:spLocks noGrp="1"/>
          </p:cNvSpPr>
          <p:nvPr>
            <p:ph type="dt" sz="half" idx="10"/>
          </p:nvPr>
        </p:nvSpPr>
        <p:spPr/>
        <p:txBody>
          <a:bodyPr/>
          <a:lstStyle/>
          <a:p>
            <a:r>
              <a:rPr lang="en-GB"/>
              <a:t>03/05/2023</a:t>
            </a:r>
            <a:endParaRPr lang="en-US" dirty="0"/>
          </a:p>
        </p:txBody>
      </p:sp>
      <p:sp>
        <p:nvSpPr>
          <p:cNvPr id="18" name="Footer Placeholder 17">
            <a:extLst>
              <a:ext uri="{FF2B5EF4-FFF2-40B4-BE49-F238E27FC236}">
                <a16:creationId xmlns:a16="http://schemas.microsoft.com/office/drawing/2014/main" id="{0D33C576-2A60-D3CF-7FC8-28EB303EB6DE}"/>
              </a:ext>
            </a:extLst>
          </p:cNvPr>
          <p:cNvSpPr>
            <a:spLocks noGrp="1"/>
          </p:cNvSpPr>
          <p:nvPr>
            <p:ph type="ftr" sz="quarter" idx="11"/>
          </p:nvPr>
        </p:nvSpPr>
        <p:spPr/>
        <p:txBody>
          <a:bodyPr/>
          <a:lstStyle/>
          <a:p>
            <a:endParaRPr lang="en-US" dirty="0"/>
          </a:p>
        </p:txBody>
      </p:sp>
      <p:sp>
        <p:nvSpPr>
          <p:cNvPr id="19" name="Slide Number Placeholder 18">
            <a:extLst>
              <a:ext uri="{FF2B5EF4-FFF2-40B4-BE49-F238E27FC236}">
                <a16:creationId xmlns:a16="http://schemas.microsoft.com/office/drawing/2014/main" id="{BA59EC0B-A480-912D-9153-5158D3C54FCD}"/>
              </a:ext>
            </a:extLst>
          </p:cNvPr>
          <p:cNvSpPr>
            <a:spLocks noGrp="1"/>
          </p:cNvSpPr>
          <p:nvPr>
            <p:ph type="sldNum" sz="quarter" idx="12"/>
          </p:nvPr>
        </p:nvSpPr>
        <p:spPr/>
        <p:txBody>
          <a:bodyPr/>
          <a:lstStyle/>
          <a:p>
            <a:fld id="{B5A28ABF-2E84-EE4F-AEF7-BAC139EFF994}" type="slidenum">
              <a:rPr lang="en-US" smtClean="0"/>
              <a:pPr/>
              <a:t>‹#›</a:t>
            </a:fld>
            <a:endParaRPr lang="en-US" dirty="0"/>
          </a:p>
        </p:txBody>
      </p:sp>
    </p:spTree>
    <p:extLst>
      <p:ext uri="{BB962C8B-B14F-4D97-AF65-F5344CB8AC3E}">
        <p14:creationId xmlns:p14="http://schemas.microsoft.com/office/powerpoint/2010/main" val="472767978"/>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0" name="Date Placeholder 9">
            <a:extLst>
              <a:ext uri="{FF2B5EF4-FFF2-40B4-BE49-F238E27FC236}">
                <a16:creationId xmlns:a16="http://schemas.microsoft.com/office/drawing/2014/main" id="{636DC294-897E-1F28-660E-BD305676AC24}"/>
              </a:ext>
            </a:extLst>
          </p:cNvPr>
          <p:cNvSpPr>
            <a:spLocks noGrp="1"/>
          </p:cNvSpPr>
          <p:nvPr>
            <p:ph type="dt" sz="half" idx="10"/>
          </p:nvPr>
        </p:nvSpPr>
        <p:spPr/>
        <p:txBody>
          <a:bodyPr/>
          <a:lstStyle/>
          <a:p>
            <a:r>
              <a:rPr lang="en-GB"/>
              <a:t>03/05/2023</a:t>
            </a:r>
            <a:endParaRPr lang="en-US" dirty="0"/>
          </a:p>
        </p:txBody>
      </p:sp>
      <p:sp>
        <p:nvSpPr>
          <p:cNvPr id="11" name="Footer Placeholder 10">
            <a:extLst>
              <a:ext uri="{FF2B5EF4-FFF2-40B4-BE49-F238E27FC236}">
                <a16:creationId xmlns:a16="http://schemas.microsoft.com/office/drawing/2014/main" id="{F17D8992-7833-E965-457C-F8A71F207282}"/>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32CC60BA-39F3-F809-6A7C-36C070A26059}"/>
              </a:ext>
            </a:extLst>
          </p:cNvPr>
          <p:cNvSpPr>
            <a:spLocks noGrp="1"/>
          </p:cNvSpPr>
          <p:nvPr>
            <p:ph type="sldNum" sz="quarter" idx="12"/>
          </p:nvPr>
        </p:nvSpPr>
        <p:spPr/>
        <p:txBody>
          <a:bodyPr/>
          <a:lstStyle/>
          <a:p>
            <a:fld id="{B5A28ABF-2E84-EE4F-AEF7-BAC139EFF994}" type="slidenum">
              <a:rPr lang="en-US" smtClean="0"/>
              <a:pPr/>
              <a:t>‹#›</a:t>
            </a:fld>
            <a:endParaRPr lang="en-US" dirty="0"/>
          </a:p>
        </p:txBody>
      </p:sp>
    </p:spTree>
    <p:extLst>
      <p:ext uri="{BB962C8B-B14F-4D97-AF65-F5344CB8AC3E}">
        <p14:creationId xmlns:p14="http://schemas.microsoft.com/office/powerpoint/2010/main" val="2829090956"/>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5319" y="1718268"/>
            <a:ext cx="9706708" cy="2844207"/>
          </a:xfrm>
        </p:spPr>
        <p:txBody>
          <a:bodyPr anchor="b">
            <a:normAutofit/>
          </a:bodyPr>
          <a:lstStyle>
            <a:lvl1pPr>
              <a:defRPr sz="4800"/>
            </a:lvl1pPr>
          </a:lstStyle>
          <a:p>
            <a:r>
              <a:rPr lang="en-GB" dirty="0"/>
              <a:t>Click to edit Master title style</a:t>
            </a:r>
            <a:endParaRPr lang="en-US" dirty="0"/>
          </a:p>
        </p:txBody>
      </p:sp>
      <p:sp>
        <p:nvSpPr>
          <p:cNvPr id="3" name="Text Placeholder 2"/>
          <p:cNvSpPr>
            <a:spLocks noGrp="1"/>
          </p:cNvSpPr>
          <p:nvPr>
            <p:ph type="body" idx="1"/>
          </p:nvPr>
        </p:nvSpPr>
        <p:spPr>
          <a:xfrm>
            <a:off x="1105318" y="4672484"/>
            <a:ext cx="9706709" cy="1316334"/>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dirty="0"/>
              <a:t>Click to edit Master text styles</a:t>
            </a:r>
          </a:p>
        </p:txBody>
      </p:sp>
      <p:sp>
        <p:nvSpPr>
          <p:cNvPr id="10" name="Date Placeholder 16">
            <a:extLst>
              <a:ext uri="{FF2B5EF4-FFF2-40B4-BE49-F238E27FC236}">
                <a16:creationId xmlns:a16="http://schemas.microsoft.com/office/drawing/2014/main" id="{F61C4C4F-5496-5521-07C5-C0015D6778A3}"/>
              </a:ext>
            </a:extLst>
          </p:cNvPr>
          <p:cNvSpPr>
            <a:spLocks noGrp="1"/>
          </p:cNvSpPr>
          <p:nvPr>
            <p:ph type="dt" sz="half" idx="10"/>
          </p:nvPr>
        </p:nvSpPr>
        <p:spPr>
          <a:xfrm>
            <a:off x="1165608" y="6356350"/>
            <a:ext cx="1426867" cy="365125"/>
          </a:xfrm>
        </p:spPr>
        <p:txBody>
          <a:bodyPr/>
          <a:lstStyle/>
          <a:p>
            <a:r>
              <a:rPr lang="en-GB"/>
              <a:t>03/05/2023</a:t>
            </a:r>
            <a:endParaRPr lang="en-US" dirty="0"/>
          </a:p>
        </p:txBody>
      </p:sp>
      <p:sp>
        <p:nvSpPr>
          <p:cNvPr id="11" name="Footer Placeholder 17">
            <a:extLst>
              <a:ext uri="{FF2B5EF4-FFF2-40B4-BE49-F238E27FC236}">
                <a16:creationId xmlns:a16="http://schemas.microsoft.com/office/drawing/2014/main" id="{98ADF080-43AC-22A7-38F7-2FFD59EC2FBB}"/>
              </a:ext>
            </a:extLst>
          </p:cNvPr>
          <p:cNvSpPr>
            <a:spLocks noGrp="1"/>
          </p:cNvSpPr>
          <p:nvPr>
            <p:ph type="ftr" sz="quarter" idx="11"/>
          </p:nvPr>
        </p:nvSpPr>
        <p:spPr>
          <a:xfrm>
            <a:off x="5067300" y="6356350"/>
            <a:ext cx="3383364" cy="365125"/>
          </a:xfrm>
        </p:spPr>
        <p:txBody>
          <a:bodyPr/>
          <a:lstStyle/>
          <a:p>
            <a:endParaRPr lang="en-US" dirty="0"/>
          </a:p>
        </p:txBody>
      </p:sp>
      <p:sp>
        <p:nvSpPr>
          <p:cNvPr id="12" name="Slide Number Placeholder 18">
            <a:extLst>
              <a:ext uri="{FF2B5EF4-FFF2-40B4-BE49-F238E27FC236}">
                <a16:creationId xmlns:a16="http://schemas.microsoft.com/office/drawing/2014/main" id="{0D4322D7-3BD6-1AA6-1432-A418291AF5DB}"/>
              </a:ext>
            </a:extLst>
          </p:cNvPr>
          <p:cNvSpPr>
            <a:spLocks noGrp="1"/>
          </p:cNvSpPr>
          <p:nvPr>
            <p:ph type="sldNum" sz="quarter" idx="12"/>
          </p:nvPr>
        </p:nvSpPr>
        <p:spPr>
          <a:xfrm>
            <a:off x="9936564" y="6356350"/>
            <a:ext cx="1012791" cy="365125"/>
          </a:xfrm>
        </p:spPr>
        <p:txBody>
          <a:bodyPr/>
          <a:lstStyle/>
          <a:p>
            <a:fld id="{B5A28ABF-2E84-EE4F-AEF7-BAC139EFF994}" type="slidenum">
              <a:rPr lang="en-US" smtClean="0"/>
              <a:pPr/>
              <a:t>‹#›</a:t>
            </a:fld>
            <a:endParaRPr lang="en-US" dirty="0"/>
          </a:p>
        </p:txBody>
      </p:sp>
    </p:spTree>
    <p:extLst>
      <p:ext uri="{BB962C8B-B14F-4D97-AF65-F5344CB8AC3E}">
        <p14:creationId xmlns:p14="http://schemas.microsoft.com/office/powerpoint/2010/main" val="3129096107"/>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25416" y="1825625"/>
            <a:ext cx="4544220" cy="4235206"/>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Content Placeholder 3"/>
          <p:cNvSpPr>
            <a:spLocks noGrp="1"/>
          </p:cNvSpPr>
          <p:nvPr>
            <p:ph sz="half" idx="2"/>
          </p:nvPr>
        </p:nvSpPr>
        <p:spPr>
          <a:xfrm>
            <a:off x="5990074" y="1825625"/>
            <a:ext cx="4921180" cy="4235206"/>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11" name="Date Placeholder 16">
            <a:extLst>
              <a:ext uri="{FF2B5EF4-FFF2-40B4-BE49-F238E27FC236}">
                <a16:creationId xmlns:a16="http://schemas.microsoft.com/office/drawing/2014/main" id="{99E960F6-40E5-2F28-6570-830264F3C127}"/>
              </a:ext>
            </a:extLst>
          </p:cNvPr>
          <p:cNvSpPr>
            <a:spLocks noGrp="1"/>
          </p:cNvSpPr>
          <p:nvPr>
            <p:ph type="dt" sz="half" idx="10"/>
          </p:nvPr>
        </p:nvSpPr>
        <p:spPr>
          <a:xfrm>
            <a:off x="1165608" y="6356350"/>
            <a:ext cx="1426867" cy="365125"/>
          </a:xfrm>
        </p:spPr>
        <p:txBody>
          <a:bodyPr/>
          <a:lstStyle/>
          <a:p>
            <a:r>
              <a:rPr lang="en-GB"/>
              <a:t>03/05/2023</a:t>
            </a:r>
            <a:endParaRPr lang="en-US" dirty="0"/>
          </a:p>
        </p:txBody>
      </p:sp>
      <p:sp>
        <p:nvSpPr>
          <p:cNvPr id="12" name="Footer Placeholder 17">
            <a:extLst>
              <a:ext uri="{FF2B5EF4-FFF2-40B4-BE49-F238E27FC236}">
                <a16:creationId xmlns:a16="http://schemas.microsoft.com/office/drawing/2014/main" id="{6BF94105-C88C-EA84-9B57-47772D964129}"/>
              </a:ext>
            </a:extLst>
          </p:cNvPr>
          <p:cNvSpPr>
            <a:spLocks noGrp="1"/>
          </p:cNvSpPr>
          <p:nvPr>
            <p:ph type="ftr" sz="quarter" idx="11"/>
          </p:nvPr>
        </p:nvSpPr>
        <p:spPr>
          <a:xfrm>
            <a:off x="5067300" y="6356350"/>
            <a:ext cx="3383364" cy="365125"/>
          </a:xfrm>
        </p:spPr>
        <p:txBody>
          <a:bodyPr/>
          <a:lstStyle/>
          <a:p>
            <a:endParaRPr lang="en-US" dirty="0"/>
          </a:p>
        </p:txBody>
      </p:sp>
      <p:sp>
        <p:nvSpPr>
          <p:cNvPr id="13" name="Slide Number Placeholder 18">
            <a:extLst>
              <a:ext uri="{FF2B5EF4-FFF2-40B4-BE49-F238E27FC236}">
                <a16:creationId xmlns:a16="http://schemas.microsoft.com/office/drawing/2014/main" id="{00470E56-33C6-313B-A07D-6BFB5D7156AC}"/>
              </a:ext>
            </a:extLst>
          </p:cNvPr>
          <p:cNvSpPr>
            <a:spLocks noGrp="1"/>
          </p:cNvSpPr>
          <p:nvPr>
            <p:ph type="sldNum" sz="quarter" idx="12"/>
          </p:nvPr>
        </p:nvSpPr>
        <p:spPr>
          <a:xfrm>
            <a:off x="9936564" y="6356350"/>
            <a:ext cx="1012791" cy="365125"/>
          </a:xfrm>
        </p:spPr>
        <p:txBody>
          <a:bodyPr/>
          <a:lstStyle/>
          <a:p>
            <a:fld id="{B5A28ABF-2E84-EE4F-AEF7-BAC139EFF994}" type="slidenum">
              <a:rPr lang="en-US" smtClean="0"/>
              <a:pPr/>
              <a:t>‹#›</a:t>
            </a:fld>
            <a:endParaRPr lang="en-US" dirty="0"/>
          </a:p>
        </p:txBody>
      </p:sp>
    </p:spTree>
    <p:extLst>
      <p:ext uri="{BB962C8B-B14F-4D97-AF65-F5344CB8AC3E}">
        <p14:creationId xmlns:p14="http://schemas.microsoft.com/office/powerpoint/2010/main" val="1111743208"/>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125415" y="1770743"/>
            <a:ext cx="4872160" cy="6477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25415" y="2585129"/>
            <a:ext cx="4872160" cy="343261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770741"/>
            <a:ext cx="4780503" cy="647701"/>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85127"/>
            <a:ext cx="4780503" cy="3432615"/>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10" name="Title 1">
            <a:extLst>
              <a:ext uri="{FF2B5EF4-FFF2-40B4-BE49-F238E27FC236}">
                <a16:creationId xmlns:a16="http://schemas.microsoft.com/office/drawing/2014/main" id="{290CC8C6-B76D-9886-8A33-0BD61A466B1F}"/>
              </a:ext>
            </a:extLst>
          </p:cNvPr>
          <p:cNvSpPr>
            <a:spLocks noGrp="1"/>
          </p:cNvSpPr>
          <p:nvPr>
            <p:ph type="title"/>
          </p:nvPr>
        </p:nvSpPr>
        <p:spPr>
          <a:xfrm>
            <a:off x="1125415" y="797169"/>
            <a:ext cx="9823940" cy="893519"/>
          </a:xfrm>
        </p:spPr>
        <p:txBody>
          <a:bodyPr/>
          <a:lstStyle/>
          <a:p>
            <a:r>
              <a:rPr lang="en-GB"/>
              <a:t>Click to edit Master title style</a:t>
            </a:r>
            <a:endParaRPr lang="en-US" dirty="0"/>
          </a:p>
        </p:txBody>
      </p:sp>
      <p:sp>
        <p:nvSpPr>
          <p:cNvPr id="14" name="Date Placeholder 16">
            <a:extLst>
              <a:ext uri="{FF2B5EF4-FFF2-40B4-BE49-F238E27FC236}">
                <a16:creationId xmlns:a16="http://schemas.microsoft.com/office/drawing/2014/main" id="{AFE5A451-E3E1-8D3A-55DC-00E6BBFFCBE7}"/>
              </a:ext>
            </a:extLst>
          </p:cNvPr>
          <p:cNvSpPr>
            <a:spLocks noGrp="1"/>
          </p:cNvSpPr>
          <p:nvPr>
            <p:ph type="dt" sz="half" idx="10"/>
          </p:nvPr>
        </p:nvSpPr>
        <p:spPr>
          <a:xfrm>
            <a:off x="1165608" y="6356350"/>
            <a:ext cx="1426867" cy="365125"/>
          </a:xfrm>
        </p:spPr>
        <p:txBody>
          <a:bodyPr/>
          <a:lstStyle/>
          <a:p>
            <a:r>
              <a:rPr lang="en-GB"/>
              <a:t>03/05/2023</a:t>
            </a:r>
            <a:endParaRPr lang="en-US" dirty="0"/>
          </a:p>
        </p:txBody>
      </p:sp>
      <p:sp>
        <p:nvSpPr>
          <p:cNvPr id="15" name="Footer Placeholder 17">
            <a:extLst>
              <a:ext uri="{FF2B5EF4-FFF2-40B4-BE49-F238E27FC236}">
                <a16:creationId xmlns:a16="http://schemas.microsoft.com/office/drawing/2014/main" id="{854F0F5D-4D35-C1A5-68F1-4E3845525E14}"/>
              </a:ext>
            </a:extLst>
          </p:cNvPr>
          <p:cNvSpPr>
            <a:spLocks noGrp="1"/>
          </p:cNvSpPr>
          <p:nvPr>
            <p:ph type="ftr" sz="quarter" idx="11"/>
          </p:nvPr>
        </p:nvSpPr>
        <p:spPr>
          <a:xfrm>
            <a:off x="5067300" y="6356350"/>
            <a:ext cx="3383364" cy="365125"/>
          </a:xfrm>
        </p:spPr>
        <p:txBody>
          <a:bodyPr/>
          <a:lstStyle/>
          <a:p>
            <a:endParaRPr lang="en-US" dirty="0"/>
          </a:p>
        </p:txBody>
      </p:sp>
      <p:sp>
        <p:nvSpPr>
          <p:cNvPr id="16" name="Slide Number Placeholder 18">
            <a:extLst>
              <a:ext uri="{FF2B5EF4-FFF2-40B4-BE49-F238E27FC236}">
                <a16:creationId xmlns:a16="http://schemas.microsoft.com/office/drawing/2014/main" id="{91112806-D406-AF25-14CA-679E4C72F812}"/>
              </a:ext>
            </a:extLst>
          </p:cNvPr>
          <p:cNvSpPr>
            <a:spLocks noGrp="1"/>
          </p:cNvSpPr>
          <p:nvPr>
            <p:ph type="sldNum" sz="quarter" idx="12"/>
          </p:nvPr>
        </p:nvSpPr>
        <p:spPr>
          <a:xfrm>
            <a:off x="9936564" y="6356350"/>
            <a:ext cx="1012791" cy="365125"/>
          </a:xfrm>
        </p:spPr>
        <p:txBody>
          <a:bodyPr/>
          <a:lstStyle/>
          <a:p>
            <a:fld id="{B5A28ABF-2E84-EE4F-AEF7-BAC139EFF994}" type="slidenum">
              <a:rPr lang="en-US" smtClean="0"/>
              <a:pPr/>
              <a:t>‹#›</a:t>
            </a:fld>
            <a:endParaRPr lang="en-US" dirty="0"/>
          </a:p>
        </p:txBody>
      </p:sp>
    </p:spTree>
    <p:extLst>
      <p:ext uri="{BB962C8B-B14F-4D97-AF65-F5344CB8AC3E}">
        <p14:creationId xmlns:p14="http://schemas.microsoft.com/office/powerpoint/2010/main" val="913070597"/>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9" name="Date Placeholder 16">
            <a:extLst>
              <a:ext uri="{FF2B5EF4-FFF2-40B4-BE49-F238E27FC236}">
                <a16:creationId xmlns:a16="http://schemas.microsoft.com/office/drawing/2014/main" id="{E741F250-208C-EDBE-882B-0C59D2B61BD4}"/>
              </a:ext>
            </a:extLst>
          </p:cNvPr>
          <p:cNvSpPr>
            <a:spLocks noGrp="1"/>
          </p:cNvSpPr>
          <p:nvPr>
            <p:ph type="dt" sz="half" idx="10"/>
          </p:nvPr>
        </p:nvSpPr>
        <p:spPr>
          <a:xfrm>
            <a:off x="1165608" y="6356350"/>
            <a:ext cx="1426867" cy="365125"/>
          </a:xfrm>
        </p:spPr>
        <p:txBody>
          <a:bodyPr/>
          <a:lstStyle/>
          <a:p>
            <a:r>
              <a:rPr lang="en-GB"/>
              <a:t>03/05/2023</a:t>
            </a:r>
            <a:endParaRPr lang="en-US" dirty="0"/>
          </a:p>
        </p:txBody>
      </p:sp>
      <p:sp>
        <p:nvSpPr>
          <p:cNvPr id="10" name="Footer Placeholder 17">
            <a:extLst>
              <a:ext uri="{FF2B5EF4-FFF2-40B4-BE49-F238E27FC236}">
                <a16:creationId xmlns:a16="http://schemas.microsoft.com/office/drawing/2014/main" id="{2AFEE60D-82A0-C624-557B-989C90BE6C73}"/>
              </a:ext>
            </a:extLst>
          </p:cNvPr>
          <p:cNvSpPr>
            <a:spLocks noGrp="1"/>
          </p:cNvSpPr>
          <p:nvPr>
            <p:ph type="ftr" sz="quarter" idx="11"/>
          </p:nvPr>
        </p:nvSpPr>
        <p:spPr>
          <a:xfrm>
            <a:off x="5067300" y="6356350"/>
            <a:ext cx="3383364" cy="365125"/>
          </a:xfrm>
        </p:spPr>
        <p:txBody>
          <a:bodyPr/>
          <a:lstStyle/>
          <a:p>
            <a:endParaRPr lang="en-US" dirty="0"/>
          </a:p>
        </p:txBody>
      </p:sp>
      <p:sp>
        <p:nvSpPr>
          <p:cNvPr id="11" name="Slide Number Placeholder 18">
            <a:extLst>
              <a:ext uri="{FF2B5EF4-FFF2-40B4-BE49-F238E27FC236}">
                <a16:creationId xmlns:a16="http://schemas.microsoft.com/office/drawing/2014/main" id="{6E0C9DDE-7111-48B7-04F0-393C4C048D40}"/>
              </a:ext>
            </a:extLst>
          </p:cNvPr>
          <p:cNvSpPr>
            <a:spLocks noGrp="1"/>
          </p:cNvSpPr>
          <p:nvPr>
            <p:ph type="sldNum" sz="quarter" idx="12"/>
          </p:nvPr>
        </p:nvSpPr>
        <p:spPr>
          <a:xfrm>
            <a:off x="9936564" y="6356350"/>
            <a:ext cx="1012791" cy="365125"/>
          </a:xfrm>
        </p:spPr>
        <p:txBody>
          <a:bodyPr/>
          <a:lstStyle/>
          <a:p>
            <a:fld id="{B5A28ABF-2E84-EE4F-AEF7-BAC139EFF994}" type="slidenum">
              <a:rPr lang="en-US" smtClean="0"/>
              <a:pPr/>
              <a:t>‹#›</a:t>
            </a:fld>
            <a:endParaRPr lang="en-US" dirty="0"/>
          </a:p>
        </p:txBody>
      </p:sp>
    </p:spTree>
    <p:extLst>
      <p:ext uri="{BB962C8B-B14F-4D97-AF65-F5344CB8AC3E}">
        <p14:creationId xmlns:p14="http://schemas.microsoft.com/office/powerpoint/2010/main" val="104909012"/>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8" name="Date Placeholder 16">
            <a:extLst>
              <a:ext uri="{FF2B5EF4-FFF2-40B4-BE49-F238E27FC236}">
                <a16:creationId xmlns:a16="http://schemas.microsoft.com/office/drawing/2014/main" id="{561D3733-4C83-6414-91CC-8FD1DF4C50D5}"/>
              </a:ext>
            </a:extLst>
          </p:cNvPr>
          <p:cNvSpPr>
            <a:spLocks noGrp="1"/>
          </p:cNvSpPr>
          <p:nvPr>
            <p:ph type="dt" sz="half" idx="10"/>
          </p:nvPr>
        </p:nvSpPr>
        <p:spPr>
          <a:xfrm>
            <a:off x="1165608" y="6356350"/>
            <a:ext cx="1426867" cy="365125"/>
          </a:xfrm>
        </p:spPr>
        <p:txBody>
          <a:bodyPr/>
          <a:lstStyle/>
          <a:p>
            <a:r>
              <a:rPr lang="en-GB"/>
              <a:t>03/05/2023</a:t>
            </a:r>
            <a:endParaRPr lang="en-US" dirty="0"/>
          </a:p>
        </p:txBody>
      </p:sp>
      <p:sp>
        <p:nvSpPr>
          <p:cNvPr id="9" name="Footer Placeholder 17">
            <a:extLst>
              <a:ext uri="{FF2B5EF4-FFF2-40B4-BE49-F238E27FC236}">
                <a16:creationId xmlns:a16="http://schemas.microsoft.com/office/drawing/2014/main" id="{9BF1AF41-1916-311C-A98A-9FE2249E32C4}"/>
              </a:ext>
            </a:extLst>
          </p:cNvPr>
          <p:cNvSpPr>
            <a:spLocks noGrp="1"/>
          </p:cNvSpPr>
          <p:nvPr>
            <p:ph type="ftr" sz="quarter" idx="11"/>
          </p:nvPr>
        </p:nvSpPr>
        <p:spPr>
          <a:xfrm>
            <a:off x="5067300" y="6356350"/>
            <a:ext cx="3383364" cy="365125"/>
          </a:xfrm>
        </p:spPr>
        <p:txBody>
          <a:bodyPr/>
          <a:lstStyle/>
          <a:p>
            <a:endParaRPr lang="en-US" dirty="0"/>
          </a:p>
        </p:txBody>
      </p:sp>
      <p:sp>
        <p:nvSpPr>
          <p:cNvPr id="10" name="Slide Number Placeholder 18">
            <a:extLst>
              <a:ext uri="{FF2B5EF4-FFF2-40B4-BE49-F238E27FC236}">
                <a16:creationId xmlns:a16="http://schemas.microsoft.com/office/drawing/2014/main" id="{BC97B07A-E27C-9B18-3A65-3319D67F1A4D}"/>
              </a:ext>
            </a:extLst>
          </p:cNvPr>
          <p:cNvSpPr>
            <a:spLocks noGrp="1"/>
          </p:cNvSpPr>
          <p:nvPr>
            <p:ph type="sldNum" sz="quarter" idx="12"/>
          </p:nvPr>
        </p:nvSpPr>
        <p:spPr>
          <a:xfrm>
            <a:off x="9936564" y="6356350"/>
            <a:ext cx="1012791" cy="365125"/>
          </a:xfrm>
        </p:spPr>
        <p:txBody>
          <a:bodyPr/>
          <a:lstStyle/>
          <a:p>
            <a:fld id="{B5A28ABF-2E84-EE4F-AEF7-BAC139EFF994}" type="slidenum">
              <a:rPr lang="en-US" smtClean="0"/>
              <a:pPr/>
              <a:t>‹#›</a:t>
            </a:fld>
            <a:endParaRPr lang="en-US" dirty="0"/>
          </a:p>
        </p:txBody>
      </p:sp>
    </p:spTree>
    <p:extLst>
      <p:ext uri="{BB962C8B-B14F-4D97-AF65-F5344CB8AC3E}">
        <p14:creationId xmlns:p14="http://schemas.microsoft.com/office/powerpoint/2010/main" val="1937612538"/>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65609" y="987424"/>
            <a:ext cx="3606416" cy="1069975"/>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4996961" y="995363"/>
            <a:ext cx="5794968"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65609" y="2270928"/>
            <a:ext cx="3606416" cy="359806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11" name="Date Placeholder 16">
            <a:extLst>
              <a:ext uri="{FF2B5EF4-FFF2-40B4-BE49-F238E27FC236}">
                <a16:creationId xmlns:a16="http://schemas.microsoft.com/office/drawing/2014/main" id="{888C37D8-340A-EC63-11DF-F05B07306ECE}"/>
              </a:ext>
            </a:extLst>
          </p:cNvPr>
          <p:cNvSpPr>
            <a:spLocks noGrp="1"/>
          </p:cNvSpPr>
          <p:nvPr>
            <p:ph type="dt" sz="half" idx="10"/>
          </p:nvPr>
        </p:nvSpPr>
        <p:spPr>
          <a:xfrm>
            <a:off x="1165608" y="6356350"/>
            <a:ext cx="1426867" cy="365125"/>
          </a:xfrm>
        </p:spPr>
        <p:txBody>
          <a:bodyPr/>
          <a:lstStyle/>
          <a:p>
            <a:r>
              <a:rPr lang="en-GB"/>
              <a:t>03/05/2023</a:t>
            </a:r>
            <a:endParaRPr lang="en-US" dirty="0"/>
          </a:p>
        </p:txBody>
      </p:sp>
      <p:sp>
        <p:nvSpPr>
          <p:cNvPr id="12" name="Footer Placeholder 17">
            <a:extLst>
              <a:ext uri="{FF2B5EF4-FFF2-40B4-BE49-F238E27FC236}">
                <a16:creationId xmlns:a16="http://schemas.microsoft.com/office/drawing/2014/main" id="{59A88D76-DC3B-B87C-C370-9A24BF36AC70}"/>
              </a:ext>
            </a:extLst>
          </p:cNvPr>
          <p:cNvSpPr>
            <a:spLocks noGrp="1"/>
          </p:cNvSpPr>
          <p:nvPr>
            <p:ph type="ftr" sz="quarter" idx="11"/>
          </p:nvPr>
        </p:nvSpPr>
        <p:spPr>
          <a:xfrm>
            <a:off x="5067300" y="6356350"/>
            <a:ext cx="3383364" cy="365125"/>
          </a:xfrm>
        </p:spPr>
        <p:txBody>
          <a:bodyPr/>
          <a:lstStyle/>
          <a:p>
            <a:endParaRPr lang="en-US" dirty="0"/>
          </a:p>
        </p:txBody>
      </p:sp>
      <p:sp>
        <p:nvSpPr>
          <p:cNvPr id="13" name="Slide Number Placeholder 18">
            <a:extLst>
              <a:ext uri="{FF2B5EF4-FFF2-40B4-BE49-F238E27FC236}">
                <a16:creationId xmlns:a16="http://schemas.microsoft.com/office/drawing/2014/main" id="{B6A4DC38-63D3-6FBB-1666-13FF75C9FDC6}"/>
              </a:ext>
            </a:extLst>
          </p:cNvPr>
          <p:cNvSpPr>
            <a:spLocks noGrp="1"/>
          </p:cNvSpPr>
          <p:nvPr>
            <p:ph type="sldNum" sz="quarter" idx="12"/>
          </p:nvPr>
        </p:nvSpPr>
        <p:spPr>
          <a:xfrm>
            <a:off x="9936564" y="6356350"/>
            <a:ext cx="1012791" cy="365125"/>
          </a:xfrm>
        </p:spPr>
        <p:txBody>
          <a:bodyPr/>
          <a:lstStyle/>
          <a:p>
            <a:fld id="{B5A28ABF-2E84-EE4F-AEF7-BAC139EFF994}" type="slidenum">
              <a:rPr lang="en-US" smtClean="0"/>
              <a:pPr/>
              <a:t>‹#›</a:t>
            </a:fld>
            <a:endParaRPr lang="en-US" dirty="0"/>
          </a:p>
        </p:txBody>
      </p:sp>
    </p:spTree>
    <p:extLst>
      <p:ext uri="{BB962C8B-B14F-4D97-AF65-F5344CB8AC3E}">
        <p14:creationId xmlns:p14="http://schemas.microsoft.com/office/powerpoint/2010/main" val="1820549973"/>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5067300" y="987425"/>
            <a:ext cx="5684436"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Click icon to add picture</a:t>
            </a:r>
            <a:endParaRPr lang="en-US" dirty="0"/>
          </a:p>
        </p:txBody>
      </p:sp>
      <p:sp>
        <p:nvSpPr>
          <p:cNvPr id="8" name="Title 1">
            <a:extLst>
              <a:ext uri="{FF2B5EF4-FFF2-40B4-BE49-F238E27FC236}">
                <a16:creationId xmlns:a16="http://schemas.microsoft.com/office/drawing/2014/main" id="{FE3C51AC-FCFB-489D-7183-E3B7C7DF62E7}"/>
              </a:ext>
            </a:extLst>
          </p:cNvPr>
          <p:cNvSpPr>
            <a:spLocks noGrp="1"/>
          </p:cNvSpPr>
          <p:nvPr>
            <p:ph type="title"/>
          </p:nvPr>
        </p:nvSpPr>
        <p:spPr>
          <a:xfrm>
            <a:off x="1165609" y="987424"/>
            <a:ext cx="3606416" cy="1069975"/>
          </a:xfrm>
        </p:spPr>
        <p:txBody>
          <a:bodyPr anchor="b"/>
          <a:lstStyle>
            <a:lvl1pPr>
              <a:defRPr sz="3200"/>
            </a:lvl1pPr>
          </a:lstStyle>
          <a:p>
            <a:r>
              <a:rPr lang="en-GB"/>
              <a:t>Click to edit Master title style</a:t>
            </a:r>
            <a:endParaRPr lang="en-US" dirty="0"/>
          </a:p>
        </p:txBody>
      </p:sp>
      <p:sp>
        <p:nvSpPr>
          <p:cNvPr id="9" name="Text Placeholder 3">
            <a:extLst>
              <a:ext uri="{FF2B5EF4-FFF2-40B4-BE49-F238E27FC236}">
                <a16:creationId xmlns:a16="http://schemas.microsoft.com/office/drawing/2014/main" id="{37596A50-0AAC-CC82-C1DB-BC7721FD3B89}"/>
              </a:ext>
            </a:extLst>
          </p:cNvPr>
          <p:cNvSpPr>
            <a:spLocks noGrp="1"/>
          </p:cNvSpPr>
          <p:nvPr>
            <p:ph type="body" sz="half" idx="2"/>
          </p:nvPr>
        </p:nvSpPr>
        <p:spPr>
          <a:xfrm>
            <a:off x="1165609" y="2270928"/>
            <a:ext cx="3606416" cy="359806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10" name="Date Placeholder 16">
            <a:extLst>
              <a:ext uri="{FF2B5EF4-FFF2-40B4-BE49-F238E27FC236}">
                <a16:creationId xmlns:a16="http://schemas.microsoft.com/office/drawing/2014/main" id="{52DF555A-9F50-E2E0-DA24-AFCA372C4EB2}"/>
              </a:ext>
            </a:extLst>
          </p:cNvPr>
          <p:cNvSpPr>
            <a:spLocks noGrp="1"/>
          </p:cNvSpPr>
          <p:nvPr>
            <p:ph type="dt" sz="half" idx="10"/>
          </p:nvPr>
        </p:nvSpPr>
        <p:spPr>
          <a:xfrm>
            <a:off x="1165608" y="6356350"/>
            <a:ext cx="1426867" cy="365125"/>
          </a:xfrm>
        </p:spPr>
        <p:txBody>
          <a:bodyPr/>
          <a:lstStyle/>
          <a:p>
            <a:r>
              <a:rPr lang="en-GB"/>
              <a:t>03/05/2023</a:t>
            </a:r>
            <a:endParaRPr lang="en-US" dirty="0"/>
          </a:p>
        </p:txBody>
      </p:sp>
      <p:sp>
        <p:nvSpPr>
          <p:cNvPr id="11" name="Footer Placeholder 17">
            <a:extLst>
              <a:ext uri="{FF2B5EF4-FFF2-40B4-BE49-F238E27FC236}">
                <a16:creationId xmlns:a16="http://schemas.microsoft.com/office/drawing/2014/main" id="{64B08983-2F47-8640-8B36-4CB680C15B57}"/>
              </a:ext>
            </a:extLst>
          </p:cNvPr>
          <p:cNvSpPr>
            <a:spLocks noGrp="1"/>
          </p:cNvSpPr>
          <p:nvPr>
            <p:ph type="ftr" sz="quarter" idx="11"/>
          </p:nvPr>
        </p:nvSpPr>
        <p:spPr>
          <a:xfrm>
            <a:off x="5067300" y="6356350"/>
            <a:ext cx="3383364" cy="365125"/>
          </a:xfrm>
        </p:spPr>
        <p:txBody>
          <a:bodyPr/>
          <a:lstStyle/>
          <a:p>
            <a:endParaRPr lang="en-US" dirty="0"/>
          </a:p>
        </p:txBody>
      </p:sp>
      <p:sp>
        <p:nvSpPr>
          <p:cNvPr id="12" name="Slide Number Placeholder 18">
            <a:extLst>
              <a:ext uri="{FF2B5EF4-FFF2-40B4-BE49-F238E27FC236}">
                <a16:creationId xmlns:a16="http://schemas.microsoft.com/office/drawing/2014/main" id="{1BBD31FA-3B87-3632-69B1-013DC7D5D247}"/>
              </a:ext>
            </a:extLst>
          </p:cNvPr>
          <p:cNvSpPr>
            <a:spLocks noGrp="1"/>
          </p:cNvSpPr>
          <p:nvPr>
            <p:ph type="sldNum" sz="quarter" idx="12"/>
          </p:nvPr>
        </p:nvSpPr>
        <p:spPr>
          <a:xfrm>
            <a:off x="9936564" y="6356350"/>
            <a:ext cx="1012791" cy="365125"/>
          </a:xfrm>
        </p:spPr>
        <p:txBody>
          <a:bodyPr/>
          <a:lstStyle/>
          <a:p>
            <a:fld id="{B5A28ABF-2E84-EE4F-AEF7-BAC139EFF994}" type="slidenum">
              <a:rPr lang="en-US" smtClean="0"/>
              <a:pPr/>
              <a:t>‹#›</a:t>
            </a:fld>
            <a:endParaRPr lang="en-US" dirty="0"/>
          </a:p>
        </p:txBody>
      </p:sp>
    </p:spTree>
    <p:extLst>
      <p:ext uri="{BB962C8B-B14F-4D97-AF65-F5344CB8AC3E}">
        <p14:creationId xmlns:p14="http://schemas.microsoft.com/office/powerpoint/2010/main" val="23849523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image" Target="../media/image1.emf"/><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7.xml"/><Relationship Id="rId3" Type="http://schemas.openxmlformats.org/officeDocument/2006/relationships/slideLayout" Target="../slideLayouts/slideLayout12.xml"/><Relationship Id="rId7" Type="http://schemas.openxmlformats.org/officeDocument/2006/relationships/slideLayout" Target="../slideLayouts/slideLayout16.xml"/><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slideLayout" Target="../slideLayouts/slideLayout15.xml"/><Relationship Id="rId11" Type="http://schemas.openxmlformats.org/officeDocument/2006/relationships/image" Target="../media/image2.emf"/><Relationship Id="rId5" Type="http://schemas.openxmlformats.org/officeDocument/2006/relationships/slideLayout" Target="../slideLayouts/slideLayout14.xml"/><Relationship Id="rId10" Type="http://schemas.openxmlformats.org/officeDocument/2006/relationships/theme" Target="../theme/theme2.xml"/><Relationship Id="rId4" Type="http://schemas.openxmlformats.org/officeDocument/2006/relationships/slideLayout" Target="../slideLayouts/slideLayout13.xml"/><Relationship Id="rId9" Type="http://schemas.openxmlformats.org/officeDocument/2006/relationships/slideLayout" Target="../slideLayouts/slideLayout18.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6.xml"/><Relationship Id="rId3" Type="http://schemas.openxmlformats.org/officeDocument/2006/relationships/slideLayout" Target="../slideLayouts/slideLayout21.xml"/><Relationship Id="rId7" Type="http://schemas.openxmlformats.org/officeDocument/2006/relationships/slideLayout" Target="../slideLayouts/slideLayout25.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slideLayout" Target="../slideLayouts/slideLayout24.xml"/><Relationship Id="rId11" Type="http://schemas.openxmlformats.org/officeDocument/2006/relationships/image" Target="../media/image3.emf"/><Relationship Id="rId5" Type="http://schemas.openxmlformats.org/officeDocument/2006/relationships/slideLayout" Target="../slideLayouts/slideLayout23.xml"/><Relationship Id="rId10" Type="http://schemas.openxmlformats.org/officeDocument/2006/relationships/theme" Target="../theme/theme3.xml"/><Relationship Id="rId4" Type="http://schemas.openxmlformats.org/officeDocument/2006/relationships/slideLayout" Target="../slideLayouts/slideLayout22.xml"/><Relationship Id="rId9" Type="http://schemas.openxmlformats.org/officeDocument/2006/relationships/slideLayout" Target="../slideLayouts/slideLayout27.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35.xml"/><Relationship Id="rId3" Type="http://schemas.openxmlformats.org/officeDocument/2006/relationships/slideLayout" Target="../slideLayouts/slideLayout30.xml"/><Relationship Id="rId7" Type="http://schemas.openxmlformats.org/officeDocument/2006/relationships/slideLayout" Target="../slideLayouts/slideLayout34.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slideLayout" Target="../slideLayouts/slideLayout33.xml"/><Relationship Id="rId5" Type="http://schemas.openxmlformats.org/officeDocument/2006/relationships/slideLayout" Target="../slideLayouts/slideLayout32.xml"/><Relationship Id="rId10" Type="http://schemas.openxmlformats.org/officeDocument/2006/relationships/theme" Target="../theme/theme4.xml"/><Relationship Id="rId4" Type="http://schemas.openxmlformats.org/officeDocument/2006/relationships/slideLayout" Target="../slideLayouts/slideLayout31.xml"/><Relationship Id="rId9" Type="http://schemas.openxmlformats.org/officeDocument/2006/relationships/slideLayout" Target="../slideLayouts/slideLayout36.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44.xml"/><Relationship Id="rId3" Type="http://schemas.openxmlformats.org/officeDocument/2006/relationships/slideLayout" Target="../slideLayouts/slideLayout39.xml"/><Relationship Id="rId7" Type="http://schemas.openxmlformats.org/officeDocument/2006/relationships/slideLayout" Target="../slideLayouts/slideLayout43.xml"/><Relationship Id="rId2" Type="http://schemas.openxmlformats.org/officeDocument/2006/relationships/slideLayout" Target="../slideLayouts/slideLayout38.xml"/><Relationship Id="rId1" Type="http://schemas.openxmlformats.org/officeDocument/2006/relationships/slideLayout" Target="../slideLayouts/slideLayout37.xml"/><Relationship Id="rId6" Type="http://schemas.openxmlformats.org/officeDocument/2006/relationships/slideLayout" Target="../slideLayouts/slideLayout42.xml"/><Relationship Id="rId11" Type="http://schemas.openxmlformats.org/officeDocument/2006/relationships/image" Target="../media/image4.emf"/><Relationship Id="rId5" Type="http://schemas.openxmlformats.org/officeDocument/2006/relationships/slideLayout" Target="../slideLayouts/slideLayout41.xml"/><Relationship Id="rId10" Type="http://schemas.openxmlformats.org/officeDocument/2006/relationships/theme" Target="../theme/theme5.xml"/><Relationship Id="rId4" Type="http://schemas.openxmlformats.org/officeDocument/2006/relationships/slideLayout" Target="../slideLayouts/slideLayout40.xml"/><Relationship Id="rId9" Type="http://schemas.openxmlformats.org/officeDocument/2006/relationships/slideLayout" Target="../slideLayouts/slideLayout45.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53.xml"/><Relationship Id="rId3" Type="http://schemas.openxmlformats.org/officeDocument/2006/relationships/slideLayout" Target="../slideLayouts/slideLayout48.xml"/><Relationship Id="rId7" Type="http://schemas.openxmlformats.org/officeDocument/2006/relationships/slideLayout" Target="../slideLayouts/slideLayout52.xml"/><Relationship Id="rId2" Type="http://schemas.openxmlformats.org/officeDocument/2006/relationships/slideLayout" Target="../slideLayouts/slideLayout47.xml"/><Relationship Id="rId1" Type="http://schemas.openxmlformats.org/officeDocument/2006/relationships/slideLayout" Target="../slideLayouts/slideLayout46.xml"/><Relationship Id="rId6" Type="http://schemas.openxmlformats.org/officeDocument/2006/relationships/slideLayout" Target="../slideLayouts/slideLayout51.xml"/><Relationship Id="rId11" Type="http://schemas.openxmlformats.org/officeDocument/2006/relationships/image" Target="../media/image5.emf"/><Relationship Id="rId5" Type="http://schemas.openxmlformats.org/officeDocument/2006/relationships/slideLayout" Target="../slideLayouts/slideLayout50.xml"/><Relationship Id="rId10" Type="http://schemas.openxmlformats.org/officeDocument/2006/relationships/theme" Target="../theme/theme6.xml"/><Relationship Id="rId4" Type="http://schemas.openxmlformats.org/officeDocument/2006/relationships/slideLayout" Target="../slideLayouts/slideLayout49.xml"/><Relationship Id="rId9" Type="http://schemas.openxmlformats.org/officeDocument/2006/relationships/slideLayout" Target="../slideLayouts/slideLayout54.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62.xml"/><Relationship Id="rId3" Type="http://schemas.openxmlformats.org/officeDocument/2006/relationships/slideLayout" Target="../slideLayouts/slideLayout57.xml"/><Relationship Id="rId7" Type="http://schemas.openxmlformats.org/officeDocument/2006/relationships/slideLayout" Target="../slideLayouts/slideLayout61.xml"/><Relationship Id="rId2" Type="http://schemas.openxmlformats.org/officeDocument/2006/relationships/slideLayout" Target="../slideLayouts/slideLayout56.xml"/><Relationship Id="rId1" Type="http://schemas.openxmlformats.org/officeDocument/2006/relationships/slideLayout" Target="../slideLayouts/slideLayout55.xml"/><Relationship Id="rId6" Type="http://schemas.openxmlformats.org/officeDocument/2006/relationships/slideLayout" Target="../slideLayouts/slideLayout60.xml"/><Relationship Id="rId11" Type="http://schemas.openxmlformats.org/officeDocument/2006/relationships/image" Target="../media/image6.emf"/><Relationship Id="rId5" Type="http://schemas.openxmlformats.org/officeDocument/2006/relationships/slideLayout" Target="../slideLayouts/slideLayout59.xml"/><Relationship Id="rId10" Type="http://schemas.openxmlformats.org/officeDocument/2006/relationships/theme" Target="../theme/theme7.xml"/><Relationship Id="rId4" Type="http://schemas.openxmlformats.org/officeDocument/2006/relationships/slideLayout" Target="../slideLayouts/slideLayout58.xml"/><Relationship Id="rId9" Type="http://schemas.openxmlformats.org/officeDocument/2006/relationships/slideLayout" Target="../slideLayouts/slideLayout63.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71.xml"/><Relationship Id="rId3" Type="http://schemas.openxmlformats.org/officeDocument/2006/relationships/slideLayout" Target="../slideLayouts/slideLayout66.xml"/><Relationship Id="rId7" Type="http://schemas.openxmlformats.org/officeDocument/2006/relationships/slideLayout" Target="../slideLayouts/slideLayout70.xml"/><Relationship Id="rId2" Type="http://schemas.openxmlformats.org/officeDocument/2006/relationships/slideLayout" Target="../slideLayouts/slideLayout65.xml"/><Relationship Id="rId1" Type="http://schemas.openxmlformats.org/officeDocument/2006/relationships/slideLayout" Target="../slideLayouts/slideLayout64.xml"/><Relationship Id="rId6" Type="http://schemas.openxmlformats.org/officeDocument/2006/relationships/slideLayout" Target="../slideLayouts/slideLayout69.xml"/><Relationship Id="rId11" Type="http://schemas.openxmlformats.org/officeDocument/2006/relationships/image" Target="../media/image7.emf"/><Relationship Id="rId5" Type="http://schemas.openxmlformats.org/officeDocument/2006/relationships/slideLayout" Target="../slideLayouts/slideLayout68.xml"/><Relationship Id="rId10" Type="http://schemas.openxmlformats.org/officeDocument/2006/relationships/theme" Target="../theme/theme8.xml"/><Relationship Id="rId4" Type="http://schemas.openxmlformats.org/officeDocument/2006/relationships/slideLayout" Target="../slideLayouts/slideLayout67.xml"/><Relationship Id="rId9" Type="http://schemas.openxmlformats.org/officeDocument/2006/relationships/slideLayout" Target="../slideLayouts/slideLayout72.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80.xml"/><Relationship Id="rId3" Type="http://schemas.openxmlformats.org/officeDocument/2006/relationships/slideLayout" Target="../slideLayouts/slideLayout75.xml"/><Relationship Id="rId7" Type="http://schemas.openxmlformats.org/officeDocument/2006/relationships/slideLayout" Target="../slideLayouts/slideLayout79.xml"/><Relationship Id="rId2" Type="http://schemas.openxmlformats.org/officeDocument/2006/relationships/slideLayout" Target="../slideLayouts/slideLayout74.xml"/><Relationship Id="rId1" Type="http://schemas.openxmlformats.org/officeDocument/2006/relationships/slideLayout" Target="../slideLayouts/slideLayout73.xml"/><Relationship Id="rId6" Type="http://schemas.openxmlformats.org/officeDocument/2006/relationships/slideLayout" Target="../slideLayouts/slideLayout78.xml"/><Relationship Id="rId11" Type="http://schemas.openxmlformats.org/officeDocument/2006/relationships/image" Target="../media/image8.emf"/><Relationship Id="rId5" Type="http://schemas.openxmlformats.org/officeDocument/2006/relationships/slideLayout" Target="../slideLayouts/slideLayout77.xml"/><Relationship Id="rId10" Type="http://schemas.openxmlformats.org/officeDocument/2006/relationships/theme" Target="../theme/theme9.xml"/><Relationship Id="rId4" Type="http://schemas.openxmlformats.org/officeDocument/2006/relationships/slideLayout" Target="../slideLayouts/slideLayout76.xml"/><Relationship Id="rId9" Type="http://schemas.openxmlformats.org/officeDocument/2006/relationships/slideLayout" Target="../slideLayouts/slideLayout8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1">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25415" y="797169"/>
            <a:ext cx="9823940" cy="893519"/>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p:cNvSpPr>
            <a:spLocks noGrp="1"/>
          </p:cNvSpPr>
          <p:nvPr>
            <p:ph type="body" idx="1"/>
          </p:nvPr>
        </p:nvSpPr>
        <p:spPr>
          <a:xfrm>
            <a:off x="1125415" y="1852245"/>
            <a:ext cx="9823940" cy="4091355"/>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13" name="Date Placeholder 4">
            <a:extLst>
              <a:ext uri="{FF2B5EF4-FFF2-40B4-BE49-F238E27FC236}">
                <a16:creationId xmlns:a16="http://schemas.microsoft.com/office/drawing/2014/main" id="{9D8A739F-C1F7-41A2-A019-5C1CDDE5B15D}"/>
              </a:ext>
            </a:extLst>
          </p:cNvPr>
          <p:cNvSpPr>
            <a:spLocks noGrp="1"/>
          </p:cNvSpPr>
          <p:nvPr>
            <p:ph type="dt" sz="half" idx="2"/>
          </p:nvPr>
        </p:nvSpPr>
        <p:spPr>
          <a:xfrm>
            <a:off x="1165608" y="6356350"/>
            <a:ext cx="1426867" cy="365125"/>
          </a:xfrm>
          <a:prstGeom prst="rect">
            <a:avLst/>
          </a:prstGeom>
        </p:spPr>
        <p:txBody>
          <a:bodyPr/>
          <a:lstStyle>
            <a:lvl1pPr algn="l">
              <a:defRPr sz="1200">
                <a:solidFill>
                  <a:schemeClr val="tx2"/>
                </a:solidFill>
              </a:defRPr>
            </a:lvl1pPr>
          </a:lstStyle>
          <a:p>
            <a:r>
              <a:rPr lang="en-GB"/>
              <a:t>03/05/2023</a:t>
            </a:r>
            <a:endParaRPr lang="en-US" dirty="0"/>
          </a:p>
        </p:txBody>
      </p:sp>
      <p:sp>
        <p:nvSpPr>
          <p:cNvPr id="14" name="Footer Placeholder 5">
            <a:extLst>
              <a:ext uri="{FF2B5EF4-FFF2-40B4-BE49-F238E27FC236}">
                <a16:creationId xmlns:a16="http://schemas.microsoft.com/office/drawing/2014/main" id="{184FC890-118F-3D78-57C8-1DA4402324B0}"/>
              </a:ext>
            </a:extLst>
          </p:cNvPr>
          <p:cNvSpPr>
            <a:spLocks noGrp="1"/>
          </p:cNvSpPr>
          <p:nvPr>
            <p:ph type="ftr" sz="quarter" idx="3"/>
          </p:nvPr>
        </p:nvSpPr>
        <p:spPr>
          <a:xfrm>
            <a:off x="5067300" y="6356350"/>
            <a:ext cx="3383364" cy="365125"/>
          </a:xfrm>
          <a:prstGeom prst="rect">
            <a:avLst/>
          </a:prstGeom>
        </p:spPr>
        <p:txBody>
          <a:bodyPr/>
          <a:lstStyle>
            <a:lvl1pPr algn="ctr">
              <a:defRPr sz="1200">
                <a:solidFill>
                  <a:schemeClr val="bg1"/>
                </a:solidFill>
              </a:defRPr>
            </a:lvl1pPr>
          </a:lstStyle>
          <a:p>
            <a:endParaRPr lang="en-US" dirty="0"/>
          </a:p>
        </p:txBody>
      </p:sp>
      <p:sp>
        <p:nvSpPr>
          <p:cNvPr id="15" name="Slide Number Placeholder 6">
            <a:extLst>
              <a:ext uri="{FF2B5EF4-FFF2-40B4-BE49-F238E27FC236}">
                <a16:creationId xmlns:a16="http://schemas.microsoft.com/office/drawing/2014/main" id="{2A60BA23-0422-9D65-3E61-38C127CEE919}"/>
              </a:ext>
            </a:extLst>
          </p:cNvPr>
          <p:cNvSpPr>
            <a:spLocks noGrp="1"/>
          </p:cNvSpPr>
          <p:nvPr>
            <p:ph type="sldNum" sz="quarter" idx="4"/>
          </p:nvPr>
        </p:nvSpPr>
        <p:spPr>
          <a:xfrm>
            <a:off x="9936564" y="6356350"/>
            <a:ext cx="1012791" cy="365125"/>
          </a:xfrm>
          <a:prstGeom prst="rect">
            <a:avLst/>
          </a:prstGeom>
        </p:spPr>
        <p:txBody>
          <a:bodyPr/>
          <a:lstStyle>
            <a:lvl1pPr algn="r">
              <a:defRPr sz="1200">
                <a:solidFill>
                  <a:schemeClr val="bg1"/>
                </a:solidFill>
              </a:defRPr>
            </a:lvl1pPr>
          </a:lstStyle>
          <a:p>
            <a:fld id="{B5A28ABF-2E84-EE4F-AEF7-BAC139EFF994}" type="slidenum">
              <a:rPr lang="en-US" smtClean="0"/>
              <a:pPr/>
              <a:t>‹#›</a:t>
            </a:fld>
            <a:endParaRPr lang="en-US" dirty="0"/>
          </a:p>
        </p:txBody>
      </p:sp>
    </p:spTree>
    <p:extLst>
      <p:ext uri="{BB962C8B-B14F-4D97-AF65-F5344CB8AC3E}">
        <p14:creationId xmlns:p14="http://schemas.microsoft.com/office/powerpoint/2010/main" val="50702702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hdr="0"/>
  <p:txStyles>
    <p:titleStyle>
      <a:lvl1pPr algn="l" defTabSz="914400" rtl="0" eaLnBrk="1" latinLnBrk="0" hangingPunct="1">
        <a:lnSpc>
          <a:spcPct val="90000"/>
        </a:lnSpc>
        <a:spcBef>
          <a:spcPct val="0"/>
        </a:spcBef>
        <a:buNone/>
        <a:defRPr sz="4400" kern="1200">
          <a:solidFill>
            <a:schemeClr val="tx1"/>
          </a:solidFill>
          <a:latin typeface="Arial Rounded MT Bold" panose="020F0704030504030204" pitchFamily="34" charset="77"/>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accent2"/>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accent5"/>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accent6"/>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accent3">
              <a:lumMod val="5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1">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25415" y="797169"/>
            <a:ext cx="9823940" cy="893519"/>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p:cNvSpPr>
            <a:spLocks noGrp="1"/>
          </p:cNvSpPr>
          <p:nvPr>
            <p:ph type="body" idx="1"/>
          </p:nvPr>
        </p:nvSpPr>
        <p:spPr>
          <a:xfrm>
            <a:off x="1125415" y="1852245"/>
            <a:ext cx="9823940" cy="4091355"/>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13" name="Date Placeholder 4">
            <a:extLst>
              <a:ext uri="{FF2B5EF4-FFF2-40B4-BE49-F238E27FC236}">
                <a16:creationId xmlns:a16="http://schemas.microsoft.com/office/drawing/2014/main" id="{9D8A739F-C1F7-41A2-A019-5C1CDDE5B15D}"/>
              </a:ext>
            </a:extLst>
          </p:cNvPr>
          <p:cNvSpPr>
            <a:spLocks noGrp="1"/>
          </p:cNvSpPr>
          <p:nvPr>
            <p:ph type="dt" sz="half" idx="2"/>
          </p:nvPr>
        </p:nvSpPr>
        <p:spPr>
          <a:xfrm>
            <a:off x="1165608" y="6356350"/>
            <a:ext cx="1426867" cy="365125"/>
          </a:xfrm>
          <a:prstGeom prst="rect">
            <a:avLst/>
          </a:prstGeom>
        </p:spPr>
        <p:txBody>
          <a:bodyPr/>
          <a:lstStyle>
            <a:lvl1pPr algn="l">
              <a:defRPr sz="1200">
                <a:solidFill>
                  <a:schemeClr val="bg1"/>
                </a:solidFill>
              </a:defRPr>
            </a:lvl1pPr>
          </a:lstStyle>
          <a:p>
            <a:r>
              <a:rPr lang="en-GB" dirty="0"/>
              <a:t>03/05/2023</a:t>
            </a:r>
            <a:endParaRPr lang="en-US" dirty="0"/>
          </a:p>
        </p:txBody>
      </p:sp>
      <p:sp>
        <p:nvSpPr>
          <p:cNvPr id="14" name="Footer Placeholder 5">
            <a:extLst>
              <a:ext uri="{FF2B5EF4-FFF2-40B4-BE49-F238E27FC236}">
                <a16:creationId xmlns:a16="http://schemas.microsoft.com/office/drawing/2014/main" id="{184FC890-118F-3D78-57C8-1DA4402324B0}"/>
              </a:ext>
            </a:extLst>
          </p:cNvPr>
          <p:cNvSpPr>
            <a:spLocks noGrp="1"/>
          </p:cNvSpPr>
          <p:nvPr>
            <p:ph type="ftr" sz="quarter" idx="3"/>
          </p:nvPr>
        </p:nvSpPr>
        <p:spPr>
          <a:xfrm>
            <a:off x="5067300" y="6356350"/>
            <a:ext cx="3383364" cy="365125"/>
          </a:xfrm>
          <a:prstGeom prst="rect">
            <a:avLst/>
          </a:prstGeom>
        </p:spPr>
        <p:txBody>
          <a:bodyPr/>
          <a:lstStyle>
            <a:lvl1pPr algn="ctr">
              <a:defRPr sz="1200">
                <a:solidFill>
                  <a:schemeClr val="bg1"/>
                </a:solidFill>
              </a:defRPr>
            </a:lvl1pPr>
          </a:lstStyle>
          <a:p>
            <a:endParaRPr lang="en-US" dirty="0"/>
          </a:p>
        </p:txBody>
      </p:sp>
      <p:sp>
        <p:nvSpPr>
          <p:cNvPr id="15" name="Slide Number Placeholder 6">
            <a:extLst>
              <a:ext uri="{FF2B5EF4-FFF2-40B4-BE49-F238E27FC236}">
                <a16:creationId xmlns:a16="http://schemas.microsoft.com/office/drawing/2014/main" id="{2A60BA23-0422-9D65-3E61-38C127CEE919}"/>
              </a:ext>
            </a:extLst>
          </p:cNvPr>
          <p:cNvSpPr>
            <a:spLocks noGrp="1"/>
          </p:cNvSpPr>
          <p:nvPr>
            <p:ph type="sldNum" sz="quarter" idx="4"/>
          </p:nvPr>
        </p:nvSpPr>
        <p:spPr>
          <a:xfrm>
            <a:off x="9936564" y="6356350"/>
            <a:ext cx="1012791" cy="365125"/>
          </a:xfrm>
          <a:prstGeom prst="rect">
            <a:avLst/>
          </a:prstGeom>
        </p:spPr>
        <p:txBody>
          <a:bodyPr/>
          <a:lstStyle>
            <a:lvl1pPr algn="r">
              <a:defRPr sz="1200">
                <a:solidFill>
                  <a:schemeClr val="bg1"/>
                </a:solidFill>
              </a:defRPr>
            </a:lvl1pPr>
          </a:lstStyle>
          <a:p>
            <a:fld id="{B5A28ABF-2E84-EE4F-AEF7-BAC139EFF994}" type="slidenum">
              <a:rPr lang="en-US" smtClean="0"/>
              <a:pPr/>
              <a:t>‹#›</a:t>
            </a:fld>
            <a:endParaRPr lang="en-US" dirty="0"/>
          </a:p>
        </p:txBody>
      </p:sp>
    </p:spTree>
    <p:extLst>
      <p:ext uri="{BB962C8B-B14F-4D97-AF65-F5344CB8AC3E}">
        <p14:creationId xmlns:p14="http://schemas.microsoft.com/office/powerpoint/2010/main" val="484409296"/>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Lst>
  <p:hf hdr="0"/>
  <p:txStyles>
    <p:titleStyle>
      <a:lvl1pPr algn="l" defTabSz="914400" rtl="0" eaLnBrk="1" latinLnBrk="0" hangingPunct="1">
        <a:lnSpc>
          <a:spcPct val="90000"/>
        </a:lnSpc>
        <a:spcBef>
          <a:spcPct val="0"/>
        </a:spcBef>
        <a:buNone/>
        <a:defRPr sz="4400" kern="1200">
          <a:solidFill>
            <a:schemeClr val="tx1"/>
          </a:solidFill>
          <a:latin typeface="Arial Rounded MT Bold" panose="020F0704030504030204" pitchFamily="34" charset="77"/>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accent2"/>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accent5"/>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accent6"/>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accent3">
              <a:lumMod val="5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1">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25415" y="797169"/>
            <a:ext cx="9823940" cy="893519"/>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p:cNvSpPr>
            <a:spLocks noGrp="1"/>
          </p:cNvSpPr>
          <p:nvPr>
            <p:ph type="body" idx="1"/>
          </p:nvPr>
        </p:nvSpPr>
        <p:spPr>
          <a:xfrm>
            <a:off x="1125415" y="1852245"/>
            <a:ext cx="9823940" cy="4091355"/>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13" name="Date Placeholder 4">
            <a:extLst>
              <a:ext uri="{FF2B5EF4-FFF2-40B4-BE49-F238E27FC236}">
                <a16:creationId xmlns:a16="http://schemas.microsoft.com/office/drawing/2014/main" id="{9D8A739F-C1F7-41A2-A019-5C1CDDE5B15D}"/>
              </a:ext>
            </a:extLst>
          </p:cNvPr>
          <p:cNvSpPr>
            <a:spLocks noGrp="1"/>
          </p:cNvSpPr>
          <p:nvPr>
            <p:ph type="dt" sz="half" idx="2"/>
          </p:nvPr>
        </p:nvSpPr>
        <p:spPr>
          <a:xfrm>
            <a:off x="1165608" y="6356350"/>
            <a:ext cx="1426867" cy="365125"/>
          </a:xfrm>
          <a:prstGeom prst="rect">
            <a:avLst/>
          </a:prstGeom>
        </p:spPr>
        <p:txBody>
          <a:bodyPr/>
          <a:lstStyle>
            <a:lvl1pPr algn="l">
              <a:defRPr sz="1200">
                <a:solidFill>
                  <a:schemeClr val="bg1"/>
                </a:solidFill>
              </a:defRPr>
            </a:lvl1pPr>
          </a:lstStyle>
          <a:p>
            <a:r>
              <a:rPr lang="en-GB" dirty="0"/>
              <a:t>03/05/2023</a:t>
            </a:r>
            <a:endParaRPr lang="en-US" dirty="0"/>
          </a:p>
        </p:txBody>
      </p:sp>
      <p:sp>
        <p:nvSpPr>
          <p:cNvPr id="14" name="Footer Placeholder 5">
            <a:extLst>
              <a:ext uri="{FF2B5EF4-FFF2-40B4-BE49-F238E27FC236}">
                <a16:creationId xmlns:a16="http://schemas.microsoft.com/office/drawing/2014/main" id="{184FC890-118F-3D78-57C8-1DA4402324B0}"/>
              </a:ext>
            </a:extLst>
          </p:cNvPr>
          <p:cNvSpPr>
            <a:spLocks noGrp="1"/>
          </p:cNvSpPr>
          <p:nvPr>
            <p:ph type="ftr" sz="quarter" idx="3"/>
          </p:nvPr>
        </p:nvSpPr>
        <p:spPr>
          <a:xfrm>
            <a:off x="5067300" y="6356350"/>
            <a:ext cx="3383364" cy="365125"/>
          </a:xfrm>
          <a:prstGeom prst="rect">
            <a:avLst/>
          </a:prstGeom>
        </p:spPr>
        <p:txBody>
          <a:bodyPr/>
          <a:lstStyle>
            <a:lvl1pPr algn="ctr">
              <a:defRPr sz="1200">
                <a:solidFill>
                  <a:schemeClr val="bg1"/>
                </a:solidFill>
              </a:defRPr>
            </a:lvl1pPr>
          </a:lstStyle>
          <a:p>
            <a:endParaRPr lang="en-US" dirty="0"/>
          </a:p>
        </p:txBody>
      </p:sp>
      <p:sp>
        <p:nvSpPr>
          <p:cNvPr id="15" name="Slide Number Placeholder 6">
            <a:extLst>
              <a:ext uri="{FF2B5EF4-FFF2-40B4-BE49-F238E27FC236}">
                <a16:creationId xmlns:a16="http://schemas.microsoft.com/office/drawing/2014/main" id="{2A60BA23-0422-9D65-3E61-38C127CEE919}"/>
              </a:ext>
            </a:extLst>
          </p:cNvPr>
          <p:cNvSpPr>
            <a:spLocks noGrp="1"/>
          </p:cNvSpPr>
          <p:nvPr>
            <p:ph type="sldNum" sz="quarter" idx="4"/>
          </p:nvPr>
        </p:nvSpPr>
        <p:spPr>
          <a:xfrm>
            <a:off x="9936564" y="6356350"/>
            <a:ext cx="1012791" cy="365125"/>
          </a:xfrm>
          <a:prstGeom prst="rect">
            <a:avLst/>
          </a:prstGeom>
        </p:spPr>
        <p:txBody>
          <a:bodyPr/>
          <a:lstStyle>
            <a:lvl1pPr algn="r">
              <a:defRPr sz="1200">
                <a:solidFill>
                  <a:schemeClr val="bg1"/>
                </a:solidFill>
              </a:defRPr>
            </a:lvl1pPr>
          </a:lstStyle>
          <a:p>
            <a:fld id="{B5A28ABF-2E84-EE4F-AEF7-BAC139EFF994}" type="slidenum">
              <a:rPr lang="en-US" smtClean="0"/>
              <a:pPr/>
              <a:t>‹#›</a:t>
            </a:fld>
            <a:endParaRPr lang="en-US" dirty="0"/>
          </a:p>
        </p:txBody>
      </p:sp>
    </p:spTree>
    <p:extLst>
      <p:ext uri="{BB962C8B-B14F-4D97-AF65-F5344CB8AC3E}">
        <p14:creationId xmlns:p14="http://schemas.microsoft.com/office/powerpoint/2010/main" val="2184693748"/>
      </p:ext>
    </p:extLst>
  </p:cSld>
  <p:clrMap bg1="lt1" tx1="dk1" bg2="lt2" tx2="dk2" accent1="accent1" accent2="accent2" accent3="accent3" accent4="accent4" accent5="accent5" accent6="accent6" hlink="hlink" folHlink="folHlink"/>
  <p:sldLayoutIdLst>
    <p:sldLayoutId id="2147483671" r:id="rId1"/>
    <p:sldLayoutId id="2147483672" r:id="rId2"/>
    <p:sldLayoutId id="2147483673" r:id="rId3"/>
    <p:sldLayoutId id="2147483674" r:id="rId4"/>
    <p:sldLayoutId id="2147483675" r:id="rId5"/>
    <p:sldLayoutId id="2147483676" r:id="rId6"/>
    <p:sldLayoutId id="2147483677" r:id="rId7"/>
    <p:sldLayoutId id="2147483678" r:id="rId8"/>
    <p:sldLayoutId id="2147483679" r:id="rId9"/>
  </p:sldLayoutIdLst>
  <p:hf hdr="0"/>
  <p:txStyles>
    <p:titleStyle>
      <a:lvl1pPr algn="l" defTabSz="914400" rtl="0" eaLnBrk="1" latinLnBrk="0" hangingPunct="1">
        <a:lnSpc>
          <a:spcPct val="90000"/>
        </a:lnSpc>
        <a:spcBef>
          <a:spcPct val="0"/>
        </a:spcBef>
        <a:buNone/>
        <a:defRPr sz="4400" kern="1200">
          <a:solidFill>
            <a:schemeClr val="tx1"/>
          </a:solidFill>
          <a:latin typeface="Arial Rounded MT Bold" panose="020F0704030504030204" pitchFamily="34" charset="77"/>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accent2"/>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accent5"/>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accent6"/>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accent3">
              <a:lumMod val="5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25415" y="797169"/>
            <a:ext cx="9823940" cy="893519"/>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p:cNvSpPr>
            <a:spLocks noGrp="1"/>
          </p:cNvSpPr>
          <p:nvPr>
            <p:ph type="body" idx="1"/>
          </p:nvPr>
        </p:nvSpPr>
        <p:spPr>
          <a:xfrm>
            <a:off x="1125415" y="1852245"/>
            <a:ext cx="9823940" cy="4091355"/>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13" name="Date Placeholder 4">
            <a:extLst>
              <a:ext uri="{FF2B5EF4-FFF2-40B4-BE49-F238E27FC236}">
                <a16:creationId xmlns:a16="http://schemas.microsoft.com/office/drawing/2014/main" id="{9D8A739F-C1F7-41A2-A019-5C1CDDE5B15D}"/>
              </a:ext>
            </a:extLst>
          </p:cNvPr>
          <p:cNvSpPr>
            <a:spLocks noGrp="1"/>
          </p:cNvSpPr>
          <p:nvPr>
            <p:ph type="dt" sz="half" idx="2"/>
          </p:nvPr>
        </p:nvSpPr>
        <p:spPr>
          <a:xfrm>
            <a:off x="1165608" y="6356350"/>
            <a:ext cx="1426867" cy="365125"/>
          </a:xfrm>
          <a:prstGeom prst="rect">
            <a:avLst/>
          </a:prstGeom>
        </p:spPr>
        <p:txBody>
          <a:bodyPr/>
          <a:lstStyle>
            <a:lvl1pPr algn="l">
              <a:defRPr sz="1200">
                <a:solidFill>
                  <a:schemeClr val="tx1"/>
                </a:solidFill>
              </a:defRPr>
            </a:lvl1pPr>
          </a:lstStyle>
          <a:p>
            <a:r>
              <a:rPr lang="en-GB" dirty="0"/>
              <a:t>03/05/2023</a:t>
            </a:r>
            <a:endParaRPr lang="en-US" dirty="0"/>
          </a:p>
        </p:txBody>
      </p:sp>
      <p:sp>
        <p:nvSpPr>
          <p:cNvPr id="14" name="Footer Placeholder 5">
            <a:extLst>
              <a:ext uri="{FF2B5EF4-FFF2-40B4-BE49-F238E27FC236}">
                <a16:creationId xmlns:a16="http://schemas.microsoft.com/office/drawing/2014/main" id="{184FC890-118F-3D78-57C8-1DA4402324B0}"/>
              </a:ext>
            </a:extLst>
          </p:cNvPr>
          <p:cNvSpPr>
            <a:spLocks noGrp="1"/>
          </p:cNvSpPr>
          <p:nvPr>
            <p:ph type="ftr" sz="quarter" idx="3"/>
          </p:nvPr>
        </p:nvSpPr>
        <p:spPr>
          <a:xfrm>
            <a:off x="4572837" y="6356350"/>
            <a:ext cx="3383364" cy="365125"/>
          </a:xfrm>
          <a:prstGeom prst="rect">
            <a:avLst/>
          </a:prstGeom>
        </p:spPr>
        <p:txBody>
          <a:bodyPr/>
          <a:lstStyle>
            <a:lvl1pPr algn="ctr">
              <a:defRPr sz="1200">
                <a:solidFill>
                  <a:schemeClr val="tx1"/>
                </a:solidFill>
              </a:defRPr>
            </a:lvl1pPr>
          </a:lstStyle>
          <a:p>
            <a:endParaRPr lang="en-US" dirty="0"/>
          </a:p>
        </p:txBody>
      </p:sp>
      <p:sp>
        <p:nvSpPr>
          <p:cNvPr id="15" name="Slide Number Placeholder 6">
            <a:extLst>
              <a:ext uri="{FF2B5EF4-FFF2-40B4-BE49-F238E27FC236}">
                <a16:creationId xmlns:a16="http://schemas.microsoft.com/office/drawing/2014/main" id="{2A60BA23-0422-9D65-3E61-38C127CEE919}"/>
              </a:ext>
            </a:extLst>
          </p:cNvPr>
          <p:cNvSpPr>
            <a:spLocks noGrp="1"/>
          </p:cNvSpPr>
          <p:nvPr>
            <p:ph type="sldNum" sz="quarter" idx="4"/>
          </p:nvPr>
        </p:nvSpPr>
        <p:spPr>
          <a:xfrm>
            <a:off x="9936564" y="6356350"/>
            <a:ext cx="1012791" cy="365125"/>
          </a:xfrm>
          <a:prstGeom prst="rect">
            <a:avLst/>
          </a:prstGeom>
        </p:spPr>
        <p:txBody>
          <a:bodyPr/>
          <a:lstStyle>
            <a:lvl1pPr algn="r">
              <a:defRPr sz="1200">
                <a:solidFill>
                  <a:schemeClr val="tx1"/>
                </a:solidFill>
              </a:defRPr>
            </a:lvl1pPr>
          </a:lstStyle>
          <a:p>
            <a:fld id="{B5A28ABF-2E84-EE4F-AEF7-BAC139EFF994}" type="slidenum">
              <a:rPr lang="en-US" smtClean="0"/>
              <a:pPr/>
              <a:t>‹#›</a:t>
            </a:fld>
            <a:endParaRPr lang="en-US" dirty="0"/>
          </a:p>
        </p:txBody>
      </p:sp>
    </p:spTree>
    <p:extLst>
      <p:ext uri="{BB962C8B-B14F-4D97-AF65-F5344CB8AC3E}">
        <p14:creationId xmlns:p14="http://schemas.microsoft.com/office/powerpoint/2010/main" val="2901170292"/>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Lst>
  <p:hf hdr="0"/>
  <p:txStyles>
    <p:titleStyle>
      <a:lvl1pPr algn="l" defTabSz="914400" rtl="0" eaLnBrk="1" latinLnBrk="0" hangingPunct="1">
        <a:lnSpc>
          <a:spcPct val="90000"/>
        </a:lnSpc>
        <a:spcBef>
          <a:spcPct val="0"/>
        </a:spcBef>
        <a:buNone/>
        <a:defRPr sz="4400" kern="1200">
          <a:solidFill>
            <a:schemeClr val="tx1"/>
          </a:solidFill>
          <a:latin typeface="Arial Rounded MT Bold" panose="020F0704030504030204" pitchFamily="34" charset="77"/>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accent2"/>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accent5"/>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accent6"/>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accent3">
              <a:lumMod val="5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1">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25415" y="797169"/>
            <a:ext cx="9823940" cy="893519"/>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p:cNvSpPr>
            <a:spLocks noGrp="1"/>
          </p:cNvSpPr>
          <p:nvPr>
            <p:ph type="body" idx="1"/>
          </p:nvPr>
        </p:nvSpPr>
        <p:spPr>
          <a:xfrm>
            <a:off x="1125415" y="1852245"/>
            <a:ext cx="9823940" cy="4091355"/>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13" name="Date Placeholder 4">
            <a:extLst>
              <a:ext uri="{FF2B5EF4-FFF2-40B4-BE49-F238E27FC236}">
                <a16:creationId xmlns:a16="http://schemas.microsoft.com/office/drawing/2014/main" id="{9D8A739F-C1F7-41A2-A019-5C1CDDE5B15D}"/>
              </a:ext>
            </a:extLst>
          </p:cNvPr>
          <p:cNvSpPr>
            <a:spLocks noGrp="1"/>
          </p:cNvSpPr>
          <p:nvPr>
            <p:ph type="dt" sz="half" idx="2"/>
          </p:nvPr>
        </p:nvSpPr>
        <p:spPr>
          <a:xfrm>
            <a:off x="1165608" y="6356350"/>
            <a:ext cx="1426867" cy="365125"/>
          </a:xfrm>
          <a:prstGeom prst="rect">
            <a:avLst/>
          </a:prstGeom>
        </p:spPr>
        <p:txBody>
          <a:bodyPr/>
          <a:lstStyle>
            <a:lvl1pPr algn="l">
              <a:defRPr sz="1200">
                <a:solidFill>
                  <a:schemeClr val="tx1"/>
                </a:solidFill>
              </a:defRPr>
            </a:lvl1pPr>
          </a:lstStyle>
          <a:p>
            <a:r>
              <a:rPr lang="en-GB" dirty="0"/>
              <a:t>03/05/2023</a:t>
            </a:r>
            <a:endParaRPr lang="en-US" dirty="0"/>
          </a:p>
        </p:txBody>
      </p:sp>
      <p:sp>
        <p:nvSpPr>
          <p:cNvPr id="14" name="Footer Placeholder 5">
            <a:extLst>
              <a:ext uri="{FF2B5EF4-FFF2-40B4-BE49-F238E27FC236}">
                <a16:creationId xmlns:a16="http://schemas.microsoft.com/office/drawing/2014/main" id="{184FC890-118F-3D78-57C8-1DA4402324B0}"/>
              </a:ext>
            </a:extLst>
          </p:cNvPr>
          <p:cNvSpPr>
            <a:spLocks noGrp="1"/>
          </p:cNvSpPr>
          <p:nvPr>
            <p:ph type="ftr" sz="quarter" idx="3"/>
          </p:nvPr>
        </p:nvSpPr>
        <p:spPr>
          <a:xfrm>
            <a:off x="4572837" y="6356350"/>
            <a:ext cx="3383364" cy="365125"/>
          </a:xfrm>
          <a:prstGeom prst="rect">
            <a:avLst/>
          </a:prstGeom>
        </p:spPr>
        <p:txBody>
          <a:bodyPr/>
          <a:lstStyle>
            <a:lvl1pPr algn="ctr">
              <a:defRPr sz="1200">
                <a:solidFill>
                  <a:schemeClr val="tx1"/>
                </a:solidFill>
              </a:defRPr>
            </a:lvl1pPr>
          </a:lstStyle>
          <a:p>
            <a:endParaRPr lang="en-US" dirty="0"/>
          </a:p>
        </p:txBody>
      </p:sp>
      <p:sp>
        <p:nvSpPr>
          <p:cNvPr id="15" name="Slide Number Placeholder 6">
            <a:extLst>
              <a:ext uri="{FF2B5EF4-FFF2-40B4-BE49-F238E27FC236}">
                <a16:creationId xmlns:a16="http://schemas.microsoft.com/office/drawing/2014/main" id="{2A60BA23-0422-9D65-3E61-38C127CEE919}"/>
              </a:ext>
            </a:extLst>
          </p:cNvPr>
          <p:cNvSpPr>
            <a:spLocks noGrp="1"/>
          </p:cNvSpPr>
          <p:nvPr>
            <p:ph type="sldNum" sz="quarter" idx="4"/>
          </p:nvPr>
        </p:nvSpPr>
        <p:spPr>
          <a:xfrm>
            <a:off x="9936564" y="6356350"/>
            <a:ext cx="1012791" cy="365125"/>
          </a:xfrm>
          <a:prstGeom prst="rect">
            <a:avLst/>
          </a:prstGeom>
        </p:spPr>
        <p:txBody>
          <a:bodyPr/>
          <a:lstStyle>
            <a:lvl1pPr algn="r">
              <a:defRPr sz="1200">
                <a:solidFill>
                  <a:schemeClr val="tx1"/>
                </a:solidFill>
              </a:defRPr>
            </a:lvl1pPr>
          </a:lstStyle>
          <a:p>
            <a:fld id="{B5A28ABF-2E84-EE4F-AEF7-BAC139EFF994}" type="slidenum">
              <a:rPr lang="en-US" smtClean="0"/>
              <a:pPr/>
              <a:t>‹#›</a:t>
            </a:fld>
            <a:endParaRPr lang="en-US" dirty="0"/>
          </a:p>
        </p:txBody>
      </p:sp>
    </p:spTree>
    <p:extLst>
      <p:ext uri="{BB962C8B-B14F-4D97-AF65-F5344CB8AC3E}">
        <p14:creationId xmlns:p14="http://schemas.microsoft.com/office/powerpoint/2010/main" val="2128363436"/>
      </p:ext>
    </p:extLst>
  </p:cSld>
  <p:clrMap bg1="lt1" tx1="dk1" bg2="lt2" tx2="dk2" accent1="accent1" accent2="accent2" accent3="accent3" accent4="accent4" accent5="accent5" accent6="accent6" hlink="hlink" folHlink="folHlink"/>
  <p:sldLayoutIdLst>
    <p:sldLayoutId id="2147483701" r:id="rId1"/>
    <p:sldLayoutId id="2147483702" r:id="rId2"/>
    <p:sldLayoutId id="2147483703" r:id="rId3"/>
    <p:sldLayoutId id="2147483704" r:id="rId4"/>
    <p:sldLayoutId id="2147483705" r:id="rId5"/>
    <p:sldLayoutId id="2147483706" r:id="rId6"/>
    <p:sldLayoutId id="2147483707" r:id="rId7"/>
    <p:sldLayoutId id="2147483708" r:id="rId8"/>
    <p:sldLayoutId id="2147483709" r:id="rId9"/>
  </p:sldLayoutIdLst>
  <p:hf hdr="0"/>
  <p:txStyles>
    <p:titleStyle>
      <a:lvl1pPr algn="l" defTabSz="914400" rtl="0" eaLnBrk="1" latinLnBrk="0" hangingPunct="1">
        <a:lnSpc>
          <a:spcPct val="90000"/>
        </a:lnSpc>
        <a:spcBef>
          <a:spcPct val="0"/>
        </a:spcBef>
        <a:buNone/>
        <a:defRPr sz="4400" kern="1200">
          <a:solidFill>
            <a:schemeClr val="tx1"/>
          </a:solidFill>
          <a:latin typeface="Arial Rounded MT Bold" panose="020F0704030504030204" pitchFamily="34" charset="77"/>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accent2"/>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accent5"/>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accent6"/>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accent3">
              <a:lumMod val="5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1">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25415" y="797169"/>
            <a:ext cx="9823940" cy="893519"/>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p:cNvSpPr>
            <a:spLocks noGrp="1"/>
          </p:cNvSpPr>
          <p:nvPr>
            <p:ph type="body" idx="1"/>
          </p:nvPr>
        </p:nvSpPr>
        <p:spPr>
          <a:xfrm>
            <a:off x="1125415" y="1852245"/>
            <a:ext cx="9823940" cy="4091355"/>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13" name="Date Placeholder 4">
            <a:extLst>
              <a:ext uri="{FF2B5EF4-FFF2-40B4-BE49-F238E27FC236}">
                <a16:creationId xmlns:a16="http://schemas.microsoft.com/office/drawing/2014/main" id="{9D8A739F-C1F7-41A2-A019-5C1CDDE5B15D}"/>
              </a:ext>
            </a:extLst>
          </p:cNvPr>
          <p:cNvSpPr>
            <a:spLocks noGrp="1"/>
          </p:cNvSpPr>
          <p:nvPr>
            <p:ph type="dt" sz="half" idx="2"/>
          </p:nvPr>
        </p:nvSpPr>
        <p:spPr>
          <a:xfrm>
            <a:off x="1165608" y="6356350"/>
            <a:ext cx="1426867" cy="365125"/>
          </a:xfrm>
          <a:prstGeom prst="rect">
            <a:avLst/>
          </a:prstGeom>
        </p:spPr>
        <p:txBody>
          <a:bodyPr/>
          <a:lstStyle>
            <a:lvl1pPr algn="l">
              <a:defRPr sz="1200">
                <a:solidFill>
                  <a:schemeClr val="tx1"/>
                </a:solidFill>
              </a:defRPr>
            </a:lvl1pPr>
          </a:lstStyle>
          <a:p>
            <a:r>
              <a:rPr lang="en-GB" dirty="0"/>
              <a:t>03/05/2023</a:t>
            </a:r>
            <a:endParaRPr lang="en-US" dirty="0"/>
          </a:p>
        </p:txBody>
      </p:sp>
      <p:sp>
        <p:nvSpPr>
          <p:cNvPr id="14" name="Footer Placeholder 5">
            <a:extLst>
              <a:ext uri="{FF2B5EF4-FFF2-40B4-BE49-F238E27FC236}">
                <a16:creationId xmlns:a16="http://schemas.microsoft.com/office/drawing/2014/main" id="{184FC890-118F-3D78-57C8-1DA4402324B0}"/>
              </a:ext>
            </a:extLst>
          </p:cNvPr>
          <p:cNvSpPr>
            <a:spLocks noGrp="1"/>
          </p:cNvSpPr>
          <p:nvPr>
            <p:ph type="ftr" sz="quarter" idx="3"/>
          </p:nvPr>
        </p:nvSpPr>
        <p:spPr>
          <a:xfrm>
            <a:off x="4572837" y="6356350"/>
            <a:ext cx="3383364" cy="365125"/>
          </a:xfrm>
          <a:prstGeom prst="rect">
            <a:avLst/>
          </a:prstGeom>
        </p:spPr>
        <p:txBody>
          <a:bodyPr/>
          <a:lstStyle>
            <a:lvl1pPr algn="ctr">
              <a:defRPr sz="1200">
                <a:solidFill>
                  <a:schemeClr val="tx1"/>
                </a:solidFill>
              </a:defRPr>
            </a:lvl1pPr>
          </a:lstStyle>
          <a:p>
            <a:endParaRPr lang="en-US" dirty="0"/>
          </a:p>
        </p:txBody>
      </p:sp>
      <p:sp>
        <p:nvSpPr>
          <p:cNvPr id="15" name="Slide Number Placeholder 6">
            <a:extLst>
              <a:ext uri="{FF2B5EF4-FFF2-40B4-BE49-F238E27FC236}">
                <a16:creationId xmlns:a16="http://schemas.microsoft.com/office/drawing/2014/main" id="{2A60BA23-0422-9D65-3E61-38C127CEE919}"/>
              </a:ext>
            </a:extLst>
          </p:cNvPr>
          <p:cNvSpPr>
            <a:spLocks noGrp="1"/>
          </p:cNvSpPr>
          <p:nvPr>
            <p:ph type="sldNum" sz="quarter" idx="4"/>
          </p:nvPr>
        </p:nvSpPr>
        <p:spPr>
          <a:xfrm>
            <a:off x="9936564" y="6356350"/>
            <a:ext cx="1012791" cy="365125"/>
          </a:xfrm>
          <a:prstGeom prst="rect">
            <a:avLst/>
          </a:prstGeom>
        </p:spPr>
        <p:txBody>
          <a:bodyPr/>
          <a:lstStyle>
            <a:lvl1pPr algn="r">
              <a:defRPr sz="1200">
                <a:solidFill>
                  <a:schemeClr val="tx1"/>
                </a:solidFill>
              </a:defRPr>
            </a:lvl1pPr>
          </a:lstStyle>
          <a:p>
            <a:fld id="{B5A28ABF-2E84-EE4F-AEF7-BAC139EFF994}" type="slidenum">
              <a:rPr lang="en-US" smtClean="0"/>
              <a:pPr/>
              <a:t>‹#›</a:t>
            </a:fld>
            <a:endParaRPr lang="en-US" dirty="0"/>
          </a:p>
        </p:txBody>
      </p:sp>
    </p:spTree>
    <p:extLst>
      <p:ext uri="{BB962C8B-B14F-4D97-AF65-F5344CB8AC3E}">
        <p14:creationId xmlns:p14="http://schemas.microsoft.com/office/powerpoint/2010/main" val="2308919004"/>
      </p:ext>
    </p:extLst>
  </p:cSld>
  <p:clrMap bg1="lt1" tx1="dk1" bg2="lt2" tx2="dk2" accent1="accent1" accent2="accent2" accent3="accent3" accent4="accent4" accent5="accent5" accent6="accent6" hlink="hlink" folHlink="folHlink"/>
  <p:sldLayoutIdLst>
    <p:sldLayoutId id="2147483711" r:id="rId1"/>
    <p:sldLayoutId id="2147483712" r:id="rId2"/>
    <p:sldLayoutId id="2147483713" r:id="rId3"/>
    <p:sldLayoutId id="2147483714" r:id="rId4"/>
    <p:sldLayoutId id="2147483715" r:id="rId5"/>
    <p:sldLayoutId id="2147483716" r:id="rId6"/>
    <p:sldLayoutId id="2147483717" r:id="rId7"/>
    <p:sldLayoutId id="2147483718" r:id="rId8"/>
    <p:sldLayoutId id="2147483719" r:id="rId9"/>
  </p:sldLayoutIdLst>
  <p:hf hdr="0"/>
  <p:txStyles>
    <p:titleStyle>
      <a:lvl1pPr algn="l" defTabSz="914400" rtl="0" eaLnBrk="1" latinLnBrk="0" hangingPunct="1">
        <a:lnSpc>
          <a:spcPct val="90000"/>
        </a:lnSpc>
        <a:spcBef>
          <a:spcPct val="0"/>
        </a:spcBef>
        <a:buNone/>
        <a:defRPr sz="4400" kern="1200">
          <a:solidFill>
            <a:schemeClr val="tx1"/>
          </a:solidFill>
          <a:latin typeface="Arial Rounded MT Bold" panose="020F0704030504030204" pitchFamily="34" charset="77"/>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accent2"/>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accent5"/>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accent6"/>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accent3">
              <a:lumMod val="5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1">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25415" y="797169"/>
            <a:ext cx="9823940" cy="893519"/>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p:cNvSpPr>
            <a:spLocks noGrp="1"/>
          </p:cNvSpPr>
          <p:nvPr>
            <p:ph type="body" idx="1"/>
          </p:nvPr>
        </p:nvSpPr>
        <p:spPr>
          <a:xfrm>
            <a:off x="1125415" y="1852245"/>
            <a:ext cx="9823940" cy="4091355"/>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13" name="Date Placeholder 4">
            <a:extLst>
              <a:ext uri="{FF2B5EF4-FFF2-40B4-BE49-F238E27FC236}">
                <a16:creationId xmlns:a16="http://schemas.microsoft.com/office/drawing/2014/main" id="{9D8A739F-C1F7-41A2-A019-5C1CDDE5B15D}"/>
              </a:ext>
            </a:extLst>
          </p:cNvPr>
          <p:cNvSpPr>
            <a:spLocks noGrp="1"/>
          </p:cNvSpPr>
          <p:nvPr>
            <p:ph type="dt" sz="half" idx="2"/>
          </p:nvPr>
        </p:nvSpPr>
        <p:spPr>
          <a:xfrm>
            <a:off x="1165608" y="6356350"/>
            <a:ext cx="1426867" cy="365125"/>
          </a:xfrm>
          <a:prstGeom prst="rect">
            <a:avLst/>
          </a:prstGeom>
        </p:spPr>
        <p:txBody>
          <a:bodyPr/>
          <a:lstStyle>
            <a:lvl1pPr algn="l">
              <a:defRPr sz="1200">
                <a:solidFill>
                  <a:schemeClr val="tx1"/>
                </a:solidFill>
              </a:defRPr>
            </a:lvl1pPr>
          </a:lstStyle>
          <a:p>
            <a:r>
              <a:rPr lang="en-GB" dirty="0"/>
              <a:t>03/05/2023</a:t>
            </a:r>
            <a:endParaRPr lang="en-US" dirty="0"/>
          </a:p>
        </p:txBody>
      </p:sp>
      <p:sp>
        <p:nvSpPr>
          <p:cNvPr id="14" name="Footer Placeholder 5">
            <a:extLst>
              <a:ext uri="{FF2B5EF4-FFF2-40B4-BE49-F238E27FC236}">
                <a16:creationId xmlns:a16="http://schemas.microsoft.com/office/drawing/2014/main" id="{184FC890-118F-3D78-57C8-1DA4402324B0}"/>
              </a:ext>
            </a:extLst>
          </p:cNvPr>
          <p:cNvSpPr>
            <a:spLocks noGrp="1"/>
          </p:cNvSpPr>
          <p:nvPr>
            <p:ph type="ftr" sz="quarter" idx="3"/>
          </p:nvPr>
        </p:nvSpPr>
        <p:spPr>
          <a:xfrm>
            <a:off x="4572837" y="6356350"/>
            <a:ext cx="3383364" cy="365125"/>
          </a:xfrm>
          <a:prstGeom prst="rect">
            <a:avLst/>
          </a:prstGeom>
        </p:spPr>
        <p:txBody>
          <a:bodyPr/>
          <a:lstStyle>
            <a:lvl1pPr algn="ctr">
              <a:defRPr sz="1200">
                <a:solidFill>
                  <a:schemeClr val="tx1"/>
                </a:solidFill>
              </a:defRPr>
            </a:lvl1pPr>
          </a:lstStyle>
          <a:p>
            <a:endParaRPr lang="en-US" dirty="0"/>
          </a:p>
        </p:txBody>
      </p:sp>
      <p:sp>
        <p:nvSpPr>
          <p:cNvPr id="15" name="Slide Number Placeholder 6">
            <a:extLst>
              <a:ext uri="{FF2B5EF4-FFF2-40B4-BE49-F238E27FC236}">
                <a16:creationId xmlns:a16="http://schemas.microsoft.com/office/drawing/2014/main" id="{2A60BA23-0422-9D65-3E61-38C127CEE919}"/>
              </a:ext>
            </a:extLst>
          </p:cNvPr>
          <p:cNvSpPr>
            <a:spLocks noGrp="1"/>
          </p:cNvSpPr>
          <p:nvPr>
            <p:ph type="sldNum" sz="quarter" idx="4"/>
          </p:nvPr>
        </p:nvSpPr>
        <p:spPr>
          <a:xfrm>
            <a:off x="9936564" y="6356350"/>
            <a:ext cx="1012791" cy="365125"/>
          </a:xfrm>
          <a:prstGeom prst="rect">
            <a:avLst/>
          </a:prstGeom>
        </p:spPr>
        <p:txBody>
          <a:bodyPr/>
          <a:lstStyle>
            <a:lvl1pPr algn="r">
              <a:defRPr sz="1200">
                <a:solidFill>
                  <a:schemeClr val="tx1"/>
                </a:solidFill>
              </a:defRPr>
            </a:lvl1pPr>
          </a:lstStyle>
          <a:p>
            <a:fld id="{B5A28ABF-2E84-EE4F-AEF7-BAC139EFF994}" type="slidenum">
              <a:rPr lang="en-US" smtClean="0"/>
              <a:pPr/>
              <a:t>‹#›</a:t>
            </a:fld>
            <a:endParaRPr lang="en-US" dirty="0"/>
          </a:p>
        </p:txBody>
      </p:sp>
    </p:spTree>
    <p:extLst>
      <p:ext uri="{BB962C8B-B14F-4D97-AF65-F5344CB8AC3E}">
        <p14:creationId xmlns:p14="http://schemas.microsoft.com/office/powerpoint/2010/main" val="1746458832"/>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Lst>
  <p:hf hdr="0"/>
  <p:txStyles>
    <p:titleStyle>
      <a:lvl1pPr algn="l" defTabSz="914400" rtl="0" eaLnBrk="1" latinLnBrk="0" hangingPunct="1">
        <a:lnSpc>
          <a:spcPct val="90000"/>
        </a:lnSpc>
        <a:spcBef>
          <a:spcPct val="0"/>
        </a:spcBef>
        <a:buNone/>
        <a:defRPr sz="4400" kern="1200">
          <a:solidFill>
            <a:schemeClr val="tx1"/>
          </a:solidFill>
          <a:latin typeface="Arial Rounded MT Bold" panose="020F0704030504030204" pitchFamily="34" charset="77"/>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accent2"/>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accent5"/>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accent6"/>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accent3">
              <a:lumMod val="5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1">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25415" y="797169"/>
            <a:ext cx="9823940" cy="893519"/>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p:cNvSpPr>
            <a:spLocks noGrp="1"/>
          </p:cNvSpPr>
          <p:nvPr>
            <p:ph type="body" idx="1"/>
          </p:nvPr>
        </p:nvSpPr>
        <p:spPr>
          <a:xfrm>
            <a:off x="1125415" y="1852245"/>
            <a:ext cx="9823940" cy="4091355"/>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13" name="Date Placeholder 4">
            <a:extLst>
              <a:ext uri="{FF2B5EF4-FFF2-40B4-BE49-F238E27FC236}">
                <a16:creationId xmlns:a16="http://schemas.microsoft.com/office/drawing/2014/main" id="{9D8A739F-C1F7-41A2-A019-5C1CDDE5B15D}"/>
              </a:ext>
            </a:extLst>
          </p:cNvPr>
          <p:cNvSpPr>
            <a:spLocks noGrp="1"/>
          </p:cNvSpPr>
          <p:nvPr>
            <p:ph type="dt" sz="half" idx="2"/>
          </p:nvPr>
        </p:nvSpPr>
        <p:spPr>
          <a:xfrm>
            <a:off x="1165608" y="6356350"/>
            <a:ext cx="1426867" cy="365125"/>
          </a:xfrm>
          <a:prstGeom prst="rect">
            <a:avLst/>
          </a:prstGeom>
        </p:spPr>
        <p:txBody>
          <a:bodyPr/>
          <a:lstStyle>
            <a:lvl1pPr algn="l">
              <a:defRPr sz="1200">
                <a:solidFill>
                  <a:schemeClr val="tx1"/>
                </a:solidFill>
              </a:defRPr>
            </a:lvl1pPr>
          </a:lstStyle>
          <a:p>
            <a:r>
              <a:rPr lang="en-GB" dirty="0"/>
              <a:t>03/05/2023</a:t>
            </a:r>
            <a:endParaRPr lang="en-US" dirty="0"/>
          </a:p>
        </p:txBody>
      </p:sp>
      <p:sp>
        <p:nvSpPr>
          <p:cNvPr id="14" name="Footer Placeholder 5">
            <a:extLst>
              <a:ext uri="{FF2B5EF4-FFF2-40B4-BE49-F238E27FC236}">
                <a16:creationId xmlns:a16="http://schemas.microsoft.com/office/drawing/2014/main" id="{184FC890-118F-3D78-57C8-1DA4402324B0}"/>
              </a:ext>
            </a:extLst>
          </p:cNvPr>
          <p:cNvSpPr>
            <a:spLocks noGrp="1"/>
          </p:cNvSpPr>
          <p:nvPr>
            <p:ph type="ftr" sz="quarter" idx="3"/>
          </p:nvPr>
        </p:nvSpPr>
        <p:spPr>
          <a:xfrm>
            <a:off x="4572837" y="6356350"/>
            <a:ext cx="3383364" cy="365125"/>
          </a:xfrm>
          <a:prstGeom prst="rect">
            <a:avLst/>
          </a:prstGeom>
        </p:spPr>
        <p:txBody>
          <a:bodyPr/>
          <a:lstStyle>
            <a:lvl1pPr algn="ctr">
              <a:defRPr sz="1200">
                <a:solidFill>
                  <a:schemeClr val="tx1"/>
                </a:solidFill>
              </a:defRPr>
            </a:lvl1pPr>
          </a:lstStyle>
          <a:p>
            <a:endParaRPr lang="en-US" dirty="0"/>
          </a:p>
        </p:txBody>
      </p:sp>
      <p:sp>
        <p:nvSpPr>
          <p:cNvPr id="15" name="Slide Number Placeholder 6">
            <a:extLst>
              <a:ext uri="{FF2B5EF4-FFF2-40B4-BE49-F238E27FC236}">
                <a16:creationId xmlns:a16="http://schemas.microsoft.com/office/drawing/2014/main" id="{2A60BA23-0422-9D65-3E61-38C127CEE919}"/>
              </a:ext>
            </a:extLst>
          </p:cNvPr>
          <p:cNvSpPr>
            <a:spLocks noGrp="1"/>
          </p:cNvSpPr>
          <p:nvPr>
            <p:ph type="sldNum" sz="quarter" idx="4"/>
          </p:nvPr>
        </p:nvSpPr>
        <p:spPr>
          <a:xfrm>
            <a:off x="9936564" y="6356350"/>
            <a:ext cx="1012791" cy="365125"/>
          </a:xfrm>
          <a:prstGeom prst="rect">
            <a:avLst/>
          </a:prstGeom>
        </p:spPr>
        <p:txBody>
          <a:bodyPr/>
          <a:lstStyle>
            <a:lvl1pPr algn="r">
              <a:defRPr sz="1200">
                <a:solidFill>
                  <a:schemeClr val="tx1"/>
                </a:solidFill>
              </a:defRPr>
            </a:lvl1pPr>
          </a:lstStyle>
          <a:p>
            <a:fld id="{B5A28ABF-2E84-EE4F-AEF7-BAC139EFF994}" type="slidenum">
              <a:rPr lang="en-US" smtClean="0"/>
              <a:pPr/>
              <a:t>‹#›</a:t>
            </a:fld>
            <a:endParaRPr lang="en-US" dirty="0"/>
          </a:p>
        </p:txBody>
      </p:sp>
    </p:spTree>
    <p:extLst>
      <p:ext uri="{BB962C8B-B14F-4D97-AF65-F5344CB8AC3E}">
        <p14:creationId xmlns:p14="http://schemas.microsoft.com/office/powerpoint/2010/main" val="3031647586"/>
      </p:ext>
    </p:extLst>
  </p:cSld>
  <p:clrMap bg1="lt1" tx1="dk1" bg2="lt2" tx2="dk2" accent1="accent1" accent2="accent2" accent3="accent3" accent4="accent4" accent5="accent5" accent6="accent6" hlink="hlink" folHlink="folHlink"/>
  <p:sldLayoutIdLst>
    <p:sldLayoutId id="2147483731" r:id="rId1"/>
    <p:sldLayoutId id="2147483732" r:id="rId2"/>
    <p:sldLayoutId id="2147483733" r:id="rId3"/>
    <p:sldLayoutId id="2147483734" r:id="rId4"/>
    <p:sldLayoutId id="2147483735" r:id="rId5"/>
    <p:sldLayoutId id="2147483736" r:id="rId6"/>
    <p:sldLayoutId id="2147483737" r:id="rId7"/>
    <p:sldLayoutId id="2147483738" r:id="rId8"/>
    <p:sldLayoutId id="2147483739" r:id="rId9"/>
  </p:sldLayoutIdLst>
  <p:hf hdr="0"/>
  <p:txStyles>
    <p:titleStyle>
      <a:lvl1pPr algn="l" defTabSz="914400" rtl="0" eaLnBrk="1" latinLnBrk="0" hangingPunct="1">
        <a:lnSpc>
          <a:spcPct val="90000"/>
        </a:lnSpc>
        <a:spcBef>
          <a:spcPct val="0"/>
        </a:spcBef>
        <a:buNone/>
        <a:defRPr sz="4400" kern="1200">
          <a:solidFill>
            <a:schemeClr val="tx1"/>
          </a:solidFill>
          <a:latin typeface="Arial Rounded MT Bold" panose="020F0704030504030204" pitchFamily="34" charset="77"/>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accent2"/>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accent5"/>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accent6"/>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accent3">
              <a:lumMod val="5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1">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25415" y="797169"/>
            <a:ext cx="9823940" cy="893519"/>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p:cNvSpPr>
            <a:spLocks noGrp="1"/>
          </p:cNvSpPr>
          <p:nvPr>
            <p:ph type="body" idx="1"/>
          </p:nvPr>
        </p:nvSpPr>
        <p:spPr>
          <a:xfrm>
            <a:off x="1125415" y="1852245"/>
            <a:ext cx="9823940" cy="4091355"/>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13" name="Date Placeholder 4">
            <a:extLst>
              <a:ext uri="{FF2B5EF4-FFF2-40B4-BE49-F238E27FC236}">
                <a16:creationId xmlns:a16="http://schemas.microsoft.com/office/drawing/2014/main" id="{9D8A739F-C1F7-41A2-A019-5C1CDDE5B15D}"/>
              </a:ext>
            </a:extLst>
          </p:cNvPr>
          <p:cNvSpPr>
            <a:spLocks noGrp="1"/>
          </p:cNvSpPr>
          <p:nvPr>
            <p:ph type="dt" sz="half" idx="2"/>
          </p:nvPr>
        </p:nvSpPr>
        <p:spPr>
          <a:xfrm>
            <a:off x="1165608" y="6356350"/>
            <a:ext cx="1426867" cy="365125"/>
          </a:xfrm>
          <a:prstGeom prst="rect">
            <a:avLst/>
          </a:prstGeom>
        </p:spPr>
        <p:txBody>
          <a:bodyPr/>
          <a:lstStyle>
            <a:lvl1pPr algn="l">
              <a:defRPr sz="1200">
                <a:solidFill>
                  <a:schemeClr val="tx1"/>
                </a:solidFill>
              </a:defRPr>
            </a:lvl1pPr>
          </a:lstStyle>
          <a:p>
            <a:r>
              <a:rPr lang="en-GB" dirty="0"/>
              <a:t>03/05/2023</a:t>
            </a:r>
            <a:endParaRPr lang="en-US" dirty="0"/>
          </a:p>
        </p:txBody>
      </p:sp>
      <p:sp>
        <p:nvSpPr>
          <p:cNvPr id="14" name="Footer Placeholder 5">
            <a:extLst>
              <a:ext uri="{FF2B5EF4-FFF2-40B4-BE49-F238E27FC236}">
                <a16:creationId xmlns:a16="http://schemas.microsoft.com/office/drawing/2014/main" id="{184FC890-118F-3D78-57C8-1DA4402324B0}"/>
              </a:ext>
            </a:extLst>
          </p:cNvPr>
          <p:cNvSpPr>
            <a:spLocks noGrp="1"/>
          </p:cNvSpPr>
          <p:nvPr>
            <p:ph type="ftr" sz="quarter" idx="3"/>
          </p:nvPr>
        </p:nvSpPr>
        <p:spPr>
          <a:xfrm>
            <a:off x="4572837" y="6356350"/>
            <a:ext cx="3383364" cy="365125"/>
          </a:xfrm>
          <a:prstGeom prst="rect">
            <a:avLst/>
          </a:prstGeom>
        </p:spPr>
        <p:txBody>
          <a:bodyPr/>
          <a:lstStyle>
            <a:lvl1pPr algn="ctr">
              <a:defRPr sz="1200">
                <a:solidFill>
                  <a:schemeClr val="tx1"/>
                </a:solidFill>
              </a:defRPr>
            </a:lvl1pPr>
          </a:lstStyle>
          <a:p>
            <a:endParaRPr lang="en-US" dirty="0"/>
          </a:p>
        </p:txBody>
      </p:sp>
      <p:sp>
        <p:nvSpPr>
          <p:cNvPr id="15" name="Slide Number Placeholder 6">
            <a:extLst>
              <a:ext uri="{FF2B5EF4-FFF2-40B4-BE49-F238E27FC236}">
                <a16:creationId xmlns:a16="http://schemas.microsoft.com/office/drawing/2014/main" id="{2A60BA23-0422-9D65-3E61-38C127CEE919}"/>
              </a:ext>
            </a:extLst>
          </p:cNvPr>
          <p:cNvSpPr>
            <a:spLocks noGrp="1"/>
          </p:cNvSpPr>
          <p:nvPr>
            <p:ph type="sldNum" sz="quarter" idx="4"/>
          </p:nvPr>
        </p:nvSpPr>
        <p:spPr>
          <a:xfrm>
            <a:off x="9936564" y="6356350"/>
            <a:ext cx="1012791" cy="365125"/>
          </a:xfrm>
          <a:prstGeom prst="rect">
            <a:avLst/>
          </a:prstGeom>
        </p:spPr>
        <p:txBody>
          <a:bodyPr/>
          <a:lstStyle>
            <a:lvl1pPr algn="r">
              <a:defRPr sz="1200">
                <a:solidFill>
                  <a:schemeClr val="tx1"/>
                </a:solidFill>
              </a:defRPr>
            </a:lvl1pPr>
          </a:lstStyle>
          <a:p>
            <a:fld id="{B5A28ABF-2E84-EE4F-AEF7-BAC139EFF994}" type="slidenum">
              <a:rPr lang="en-US" smtClean="0"/>
              <a:pPr/>
              <a:t>‹#›</a:t>
            </a:fld>
            <a:endParaRPr lang="en-US" dirty="0"/>
          </a:p>
        </p:txBody>
      </p:sp>
    </p:spTree>
    <p:extLst>
      <p:ext uri="{BB962C8B-B14F-4D97-AF65-F5344CB8AC3E}">
        <p14:creationId xmlns:p14="http://schemas.microsoft.com/office/powerpoint/2010/main" val="969799292"/>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3" r:id="rId3"/>
    <p:sldLayoutId id="2147483744" r:id="rId4"/>
    <p:sldLayoutId id="2147483745" r:id="rId5"/>
    <p:sldLayoutId id="2147483746" r:id="rId6"/>
    <p:sldLayoutId id="2147483747" r:id="rId7"/>
    <p:sldLayoutId id="2147483748" r:id="rId8"/>
    <p:sldLayoutId id="2147483749" r:id="rId9"/>
  </p:sldLayoutIdLst>
  <p:hf hdr="0"/>
  <p:txStyles>
    <p:titleStyle>
      <a:lvl1pPr algn="l" defTabSz="914400" rtl="0" eaLnBrk="1" latinLnBrk="0" hangingPunct="1">
        <a:lnSpc>
          <a:spcPct val="90000"/>
        </a:lnSpc>
        <a:spcBef>
          <a:spcPct val="0"/>
        </a:spcBef>
        <a:buNone/>
        <a:defRPr sz="4400" kern="1200">
          <a:solidFill>
            <a:schemeClr val="tx1"/>
          </a:solidFill>
          <a:latin typeface="Arial Rounded MT Bold" panose="020F0704030504030204" pitchFamily="34" charset="77"/>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accent2"/>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accent5"/>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accent6"/>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accent3">
              <a:lumMod val="5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Layout" Target="../slideLayouts/slideLayout28.xml"/></Relationships>
</file>

<file path=ppt/slides/_rels/slide4.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image" Target="../media/image11.emf"/><Relationship Id="rId1" Type="http://schemas.openxmlformats.org/officeDocument/2006/relationships/slideLayout" Target="../slideLayouts/slideLayout34.xml"/><Relationship Id="rId4" Type="http://schemas.openxmlformats.org/officeDocument/2006/relationships/audio" Target="../media/audio2.wav"/></Relationships>
</file>

<file path=ppt/slides/_rels/slide5.xml.rels><?xml version="1.0" encoding="UTF-8" standalone="yes"?>
<Relationships xmlns="http://schemas.openxmlformats.org/package/2006/relationships"><Relationship Id="rId2" Type="http://schemas.openxmlformats.org/officeDocument/2006/relationships/image" Target="../media/image12.emf"/><Relationship Id="rId1" Type="http://schemas.openxmlformats.org/officeDocument/2006/relationships/slideLayout" Target="../slideLayouts/slideLayout34.xml"/></Relationships>
</file>

<file path=ppt/slides/_rels/slide6.xml.rels><?xml version="1.0" encoding="UTF-8" standalone="yes"?>
<Relationships xmlns="http://schemas.openxmlformats.org/package/2006/relationships"><Relationship Id="rId3" Type="http://schemas.openxmlformats.org/officeDocument/2006/relationships/audio" Target="../media/audio2.wav"/><Relationship Id="rId2" Type="http://schemas.openxmlformats.org/officeDocument/2006/relationships/image" Target="../media/image13.emf"/><Relationship Id="rId1" Type="http://schemas.openxmlformats.org/officeDocument/2006/relationships/slideLayout" Target="../slideLayouts/slideLayout34.xml"/><Relationship Id="rId4" Type="http://schemas.openxmlformats.org/officeDocument/2006/relationships/audio" Target="../media/audio1.wav"/></Relationships>
</file>

<file path=ppt/slides/_rels/slide7.xml.rels><?xml version="1.0" encoding="UTF-8" standalone="yes"?>
<Relationships xmlns="http://schemas.openxmlformats.org/package/2006/relationships"><Relationship Id="rId2" Type="http://schemas.openxmlformats.org/officeDocument/2006/relationships/image" Target="../media/image14.emf"/><Relationship Id="rId1" Type="http://schemas.openxmlformats.org/officeDocument/2006/relationships/slideLayout" Target="../slideLayouts/slideLayout34.xml"/></Relationships>
</file>

<file path=ppt/slides/_rels/slide8.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image" Target="../media/image15.emf"/><Relationship Id="rId1" Type="http://schemas.openxmlformats.org/officeDocument/2006/relationships/slideLayout" Target="../slideLayouts/slideLayout34.xml"/><Relationship Id="rId4" Type="http://schemas.openxmlformats.org/officeDocument/2006/relationships/audio" Target="../media/audio2.wav"/></Relationships>
</file>

<file path=ppt/slides/_rels/slide9.xml.rels><?xml version="1.0" encoding="UTF-8" standalone="yes"?>
<Relationships xmlns="http://schemas.openxmlformats.org/package/2006/relationships"><Relationship Id="rId2" Type="http://schemas.openxmlformats.org/officeDocument/2006/relationships/image" Target="../media/image16.emf"/><Relationship Id="rId1" Type="http://schemas.openxmlformats.org/officeDocument/2006/relationships/slideLayout" Target="../slideLayouts/slideLayout34.xml"/></Relationships>
</file>

<file path=ppt/slides/_rels/slide10.xml.rels><?xml version="1.0" encoding="UTF-8" standalone="yes"?>
<Relationships xmlns="http://schemas.openxmlformats.org/package/2006/relationships"><Relationship Id="rId3" Type="http://schemas.openxmlformats.org/officeDocument/2006/relationships/audio" Target="../media/audio2.wav"/><Relationship Id="rId2" Type="http://schemas.openxmlformats.org/officeDocument/2006/relationships/image" Target="../media/image17.emf"/><Relationship Id="rId1" Type="http://schemas.openxmlformats.org/officeDocument/2006/relationships/slideLayout" Target="../slideLayouts/slideLayout34.xml"/><Relationship Id="rId4" Type="http://schemas.openxmlformats.org/officeDocument/2006/relationships/audio" Target="../media/audio1.wav"/></Relationships>
</file>

<file path=ppt/slides/_rels/slide11.xml.rels><?xml version="1.0" encoding="UTF-8" standalone="yes"?>
<Relationships xmlns="http://schemas.openxmlformats.org/package/2006/relationships"><Relationship Id="rId2" Type="http://schemas.openxmlformats.org/officeDocument/2006/relationships/image" Target="../media/image18.emf"/><Relationship Id="rId1" Type="http://schemas.openxmlformats.org/officeDocument/2006/relationships/slideLayout" Target="../slideLayouts/slideLayout34.xml"/></Relationships>
</file>

<file path=ppt/slides/_rels/slide12.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image" Target="../media/image19.emf"/><Relationship Id="rId1" Type="http://schemas.openxmlformats.org/officeDocument/2006/relationships/slideLayout" Target="../slideLayouts/slideLayout34.xml"/><Relationship Id="rId4" Type="http://schemas.openxmlformats.org/officeDocument/2006/relationships/audio" Target="../media/audio2.wav"/></Relationships>
</file>

<file path=ppt/slides/_rels/slide13.xml.rels><?xml version="1.0" encoding="UTF-8" standalone="yes"?>
<Relationships xmlns="http://schemas.openxmlformats.org/package/2006/relationships"><Relationship Id="rId2" Type="http://schemas.openxmlformats.org/officeDocument/2006/relationships/image" Target="../media/image20.emf"/><Relationship Id="rId1" Type="http://schemas.openxmlformats.org/officeDocument/2006/relationships/slideLayout" Target="../slideLayouts/slideLayout34.xml"/></Relationships>
</file>

<file path=ppt/slides/_rels/slide14.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image" Target="../media/image21.emf"/><Relationship Id="rId1" Type="http://schemas.openxmlformats.org/officeDocument/2006/relationships/slideLayout" Target="../slideLayouts/slideLayout34.xml"/><Relationship Id="rId4" Type="http://schemas.openxmlformats.org/officeDocument/2006/relationships/audio" Target="../media/audio2.wav"/></Relationships>
</file>

<file path=ppt/slides/_rels/slide15.xml.rels><?xml version="1.0" encoding="UTF-8" standalone="yes"?>
<Relationships xmlns="http://schemas.openxmlformats.org/package/2006/relationships"><Relationship Id="rId2" Type="http://schemas.openxmlformats.org/officeDocument/2006/relationships/image" Target="../media/image22.emf"/><Relationship Id="rId1" Type="http://schemas.openxmlformats.org/officeDocument/2006/relationships/slideLayout" Target="../slideLayouts/slideLayout34.xml"/></Relationships>
</file>

<file path=ppt/slides/_rels/slide16.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image" Target="../media/image23.emf"/><Relationship Id="rId1" Type="http://schemas.openxmlformats.org/officeDocument/2006/relationships/slideLayout" Target="../slideLayouts/slideLayout34.xml"/><Relationship Id="rId4" Type="http://schemas.openxmlformats.org/officeDocument/2006/relationships/audio" Target="../media/audio2.wav"/></Relationships>
</file>

<file path=ppt/slides/_rels/slide17.xml.rels><?xml version="1.0" encoding="UTF-8" standalone="yes"?>
<Relationships xmlns="http://schemas.openxmlformats.org/package/2006/relationships"><Relationship Id="rId2" Type="http://schemas.openxmlformats.org/officeDocument/2006/relationships/image" Target="../media/image24.emf"/><Relationship Id="rId1" Type="http://schemas.openxmlformats.org/officeDocument/2006/relationships/slideLayout" Target="../slideLayouts/slideLayout34.xml"/></Relationships>
</file>

<file path=ppt/slides/_rels/slide18.xml.rels><?xml version="1.0" encoding="UTF-8" standalone="yes"?>
<Relationships xmlns="http://schemas.openxmlformats.org/package/2006/relationships"><Relationship Id="rId3" Type="http://schemas.openxmlformats.org/officeDocument/2006/relationships/audio" Target="../media/audio2.wav"/><Relationship Id="rId2" Type="http://schemas.openxmlformats.org/officeDocument/2006/relationships/image" Target="../media/image25.emf"/><Relationship Id="rId1" Type="http://schemas.openxmlformats.org/officeDocument/2006/relationships/slideLayout" Target="../slideLayouts/slideLayout34.xml"/><Relationship Id="rId4" Type="http://schemas.openxmlformats.org/officeDocument/2006/relationships/audio" Target="../media/audio1.wav"/></Relationships>
</file>

<file path=ppt/slides/_rels/slide19.xml.rels><?xml version="1.0" encoding="UTF-8" standalone="yes"?>
<Relationships xmlns="http://schemas.openxmlformats.org/package/2006/relationships"><Relationship Id="rId2" Type="http://schemas.openxmlformats.org/officeDocument/2006/relationships/image" Target="../media/image26.emf"/><Relationship Id="rId1" Type="http://schemas.openxmlformats.org/officeDocument/2006/relationships/slideLayout" Target="../slideLayouts/slideLayout34.xml"/></Relationships>
</file>

<file path=ppt/slides/_rels/slide20.xml.rels><?xml version="1.0" encoding="UTF-8" standalone="yes"?>
<Relationships xmlns="http://schemas.openxmlformats.org/package/2006/relationships"><Relationship Id="rId3" Type="http://schemas.openxmlformats.org/officeDocument/2006/relationships/audio" Target="../media/audio2.wav"/><Relationship Id="rId2" Type="http://schemas.openxmlformats.org/officeDocument/2006/relationships/image" Target="../media/image27.emf"/><Relationship Id="rId1" Type="http://schemas.openxmlformats.org/officeDocument/2006/relationships/slideLayout" Target="../slideLayouts/slideLayout34.xml"/><Relationship Id="rId4" Type="http://schemas.openxmlformats.org/officeDocument/2006/relationships/audio" Target="../media/audio1.wav"/></Relationships>
</file>

<file path=ppt/slides/_rels/slide21.xml.rels><?xml version="1.0" encoding="UTF-8" standalone="yes"?>
<Relationships xmlns="http://schemas.openxmlformats.org/package/2006/relationships"><Relationship Id="rId2" Type="http://schemas.openxmlformats.org/officeDocument/2006/relationships/image" Target="../media/image28.emf"/><Relationship Id="rId1" Type="http://schemas.openxmlformats.org/officeDocument/2006/relationships/slideLayout" Target="../slideLayouts/slideLayout34.xml"/></Relationships>
</file>

<file path=ppt/slides/_rels/slide22.xml.rels><?xml version="1.0" encoding="UTF-8" standalone="yes"?>
<Relationships xmlns="http://schemas.openxmlformats.org/package/2006/relationships"><Relationship Id="rId3" Type="http://schemas.openxmlformats.org/officeDocument/2006/relationships/audio" Target="../media/audio2.wav"/><Relationship Id="rId2" Type="http://schemas.openxmlformats.org/officeDocument/2006/relationships/image" Target="../media/image29.emf"/><Relationship Id="rId1" Type="http://schemas.openxmlformats.org/officeDocument/2006/relationships/slideLayout" Target="../slideLayouts/slideLayout34.xml"/><Relationship Id="rId4" Type="http://schemas.openxmlformats.org/officeDocument/2006/relationships/audio" Target="../media/audio1.wav"/></Relationships>
</file>

<file path=ppt/slides/_rels/slide23.xml.rels><?xml version="1.0" encoding="UTF-8" standalone="yes"?>
<Relationships xmlns="http://schemas.openxmlformats.org/package/2006/relationships"><Relationship Id="rId2" Type="http://schemas.openxmlformats.org/officeDocument/2006/relationships/image" Target="../media/image30.emf"/><Relationship Id="rId1" Type="http://schemas.openxmlformats.org/officeDocument/2006/relationships/slideLayout" Target="../slideLayouts/slideLayout3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7.xml.rels><?xml version="1.0" encoding="UTF-8" standalone="yes"?>
<Relationships xmlns="http://schemas.openxmlformats.org/package/2006/relationships"><Relationship Id="rId8" Type="http://schemas.openxmlformats.org/officeDocument/2006/relationships/image" Target="../media/image37.jpg"/><Relationship Id="rId3" Type="http://schemas.openxmlformats.org/officeDocument/2006/relationships/image" Target="../media/image32.jpeg"/><Relationship Id="rId7" Type="http://schemas.openxmlformats.org/officeDocument/2006/relationships/image" Target="../media/image36.JPG"/><Relationship Id="rId12" Type="http://schemas.openxmlformats.org/officeDocument/2006/relationships/image" Target="../media/image41.emf"/><Relationship Id="rId2" Type="http://schemas.openxmlformats.org/officeDocument/2006/relationships/image" Target="../media/image31.jpg"/><Relationship Id="rId1" Type="http://schemas.openxmlformats.org/officeDocument/2006/relationships/slideLayout" Target="../slideLayouts/slideLayout70.xml"/><Relationship Id="rId6" Type="http://schemas.openxmlformats.org/officeDocument/2006/relationships/image" Target="../media/image35.jpg"/><Relationship Id="rId11" Type="http://schemas.openxmlformats.org/officeDocument/2006/relationships/image" Target="../media/image40.emf"/><Relationship Id="rId5" Type="http://schemas.openxmlformats.org/officeDocument/2006/relationships/image" Target="../media/image34.jpg"/><Relationship Id="rId10" Type="http://schemas.openxmlformats.org/officeDocument/2006/relationships/image" Target="../media/image39.emf"/><Relationship Id="rId4" Type="http://schemas.openxmlformats.org/officeDocument/2006/relationships/image" Target="../media/image33.JPG"/><Relationship Id="rId9" Type="http://schemas.openxmlformats.org/officeDocument/2006/relationships/image" Target="../media/image38.emf"/></Relationships>
</file>

<file path=ppt/slides/_rels/slide28.xml.rels><?xml version="1.0" encoding="UTF-8" standalone="yes"?>
<Relationships xmlns="http://schemas.openxmlformats.org/package/2006/relationships"><Relationship Id="rId2" Type="http://schemas.openxmlformats.org/officeDocument/2006/relationships/image" Target="../media/image42.jpg"/><Relationship Id="rId1" Type="http://schemas.openxmlformats.org/officeDocument/2006/relationships/slideLayout" Target="../slideLayouts/slideLayout70.xml"/></Relationships>
</file>

<file path=ppt/slides/_rels/slide29.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43.xml"/></Relationships>
</file>

<file path=ppt/slides/_rels/slide30.xml.rels><?xml version="1.0" encoding="UTF-8" standalone="yes"?>
<Relationships xmlns="http://schemas.openxmlformats.org/package/2006/relationships"><Relationship Id="rId3" Type="http://schemas.openxmlformats.org/officeDocument/2006/relationships/image" Target="../media/image45.emf"/><Relationship Id="rId2" Type="http://schemas.openxmlformats.org/officeDocument/2006/relationships/image" Target="../media/image44.jpeg"/><Relationship Id="rId1" Type="http://schemas.openxmlformats.org/officeDocument/2006/relationships/slideLayout" Target="../slideLayouts/slideLayout45.xml"/><Relationship Id="rId6" Type="http://schemas.openxmlformats.org/officeDocument/2006/relationships/image" Target="../media/image48.emf"/><Relationship Id="rId5" Type="http://schemas.openxmlformats.org/officeDocument/2006/relationships/image" Target="../media/image47.emf"/><Relationship Id="rId4" Type="http://schemas.openxmlformats.org/officeDocument/2006/relationships/image" Target="../media/image46.emf"/></Relationships>
</file>

<file path=ppt/slides/_rels/slide31.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notesSlide" Target="../notesSlides/notesSlide1.xml"/><Relationship Id="rId1" Type="http://schemas.openxmlformats.org/officeDocument/2006/relationships/slideLayout" Target="../slideLayouts/slideLayout46.xml"/><Relationship Id="rId4" Type="http://schemas.openxmlformats.org/officeDocument/2006/relationships/image" Target="../media/image50.emf"/></Relationships>
</file>

<file path=ppt/slides/_rels/slide32.xml.rels><?xml version="1.0" encoding="UTF-8" standalone="yes"?>
<Relationships xmlns="http://schemas.openxmlformats.org/package/2006/relationships"><Relationship Id="rId3" Type="http://schemas.openxmlformats.org/officeDocument/2006/relationships/image" Target="../media/image52.emf"/><Relationship Id="rId2" Type="http://schemas.openxmlformats.org/officeDocument/2006/relationships/image" Target="../media/image51.jpg"/><Relationship Id="rId1" Type="http://schemas.openxmlformats.org/officeDocument/2006/relationships/slideLayout" Target="../slideLayouts/slideLayout46.xml"/></Relationships>
</file>

<file path=ppt/slides/_rels/slide33.xml.rels><?xml version="1.0" encoding="UTF-8" standalone="yes"?>
<Relationships xmlns="http://schemas.openxmlformats.org/package/2006/relationships"><Relationship Id="rId3" Type="http://schemas.openxmlformats.org/officeDocument/2006/relationships/image" Target="../media/image54.emf"/><Relationship Id="rId2" Type="http://schemas.openxmlformats.org/officeDocument/2006/relationships/image" Target="../media/image53.emf"/><Relationship Id="rId1" Type="http://schemas.openxmlformats.org/officeDocument/2006/relationships/slideLayout" Target="../slideLayouts/slideLayout52.xml"/></Relationships>
</file>

<file path=ppt/slides/_rels/slide34.xml.rels><?xml version="1.0" encoding="UTF-8" standalone="yes"?>
<Relationships xmlns="http://schemas.openxmlformats.org/package/2006/relationships"><Relationship Id="rId2" Type="http://schemas.openxmlformats.org/officeDocument/2006/relationships/image" Target="../media/image55.jpg"/><Relationship Id="rId1" Type="http://schemas.openxmlformats.org/officeDocument/2006/relationships/slideLayout" Target="../slideLayouts/slideLayout61.xml"/></Relationships>
</file>

<file path=ppt/slides/_rels/slide35.xml.rels><?xml version="1.0" encoding="UTF-8" standalone="yes"?>
<Relationships xmlns="http://schemas.openxmlformats.org/package/2006/relationships"><Relationship Id="rId3" Type="http://schemas.openxmlformats.org/officeDocument/2006/relationships/image" Target="../media/image56.emf"/><Relationship Id="rId2" Type="http://schemas.openxmlformats.org/officeDocument/2006/relationships/image" Target="../media/image55.jpg"/><Relationship Id="rId1" Type="http://schemas.openxmlformats.org/officeDocument/2006/relationships/slideLayout" Target="../slideLayouts/slideLayout61.xml"/></Relationships>
</file>

<file path=ppt/slides/_rels/slide36.xml.rels><?xml version="1.0" encoding="UTF-8" standalone="yes"?>
<Relationships xmlns="http://schemas.openxmlformats.org/package/2006/relationships"><Relationship Id="rId3" Type="http://schemas.openxmlformats.org/officeDocument/2006/relationships/image" Target="../media/image57.jpg"/><Relationship Id="rId2" Type="http://schemas.openxmlformats.org/officeDocument/2006/relationships/notesSlide" Target="../notesSlides/notesSlide2.xml"/><Relationship Id="rId1" Type="http://schemas.openxmlformats.org/officeDocument/2006/relationships/slideLayout" Target="../slideLayouts/slideLayout70.xml"/></Relationships>
</file>

<file path=ppt/slides/_rels/slide37.xml.rels><?xml version="1.0" encoding="UTF-8" standalone="yes"?>
<Relationships xmlns="http://schemas.openxmlformats.org/package/2006/relationships"><Relationship Id="rId2" Type="http://schemas.openxmlformats.org/officeDocument/2006/relationships/image" Target="../media/image58.JPG"/><Relationship Id="rId1" Type="http://schemas.openxmlformats.org/officeDocument/2006/relationships/slideLayout" Target="../slideLayouts/slideLayout70.xml"/></Relationships>
</file>

<file path=ppt/slides/_rels/slide38.xml.rels><?xml version="1.0" encoding="UTF-8" standalone="yes"?>
<Relationships xmlns="http://schemas.openxmlformats.org/package/2006/relationships"><Relationship Id="rId3" Type="http://schemas.openxmlformats.org/officeDocument/2006/relationships/image" Target="../media/image59.jpg"/><Relationship Id="rId2" Type="http://schemas.openxmlformats.org/officeDocument/2006/relationships/notesSlide" Target="../notesSlides/notesSlide3.xml"/><Relationship Id="rId1" Type="http://schemas.openxmlformats.org/officeDocument/2006/relationships/slideLayout" Target="../slideLayouts/slideLayout43.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3.xml"/></Relationships>
</file>

<file path=ppt/slides/_rels/slide40.xml.rels><?xml version="1.0" encoding="UTF-8" standalone="yes"?>
<Relationships xmlns="http://schemas.openxmlformats.org/package/2006/relationships"><Relationship Id="rId3" Type="http://schemas.openxmlformats.org/officeDocument/2006/relationships/image" Target="../media/image45.emf"/><Relationship Id="rId2" Type="http://schemas.openxmlformats.org/officeDocument/2006/relationships/image" Target="../media/image60.png"/><Relationship Id="rId1" Type="http://schemas.openxmlformats.org/officeDocument/2006/relationships/slideLayout" Target="../slideLayouts/slideLayout52.xml"/></Relationships>
</file>

<file path=ppt/slides/_rels/slide41.xml.rels><?xml version="1.0" encoding="UTF-8" standalone="yes"?>
<Relationships xmlns="http://schemas.openxmlformats.org/package/2006/relationships"><Relationship Id="rId2" Type="http://schemas.openxmlformats.org/officeDocument/2006/relationships/image" Target="../media/image61.jpeg"/><Relationship Id="rId1" Type="http://schemas.openxmlformats.org/officeDocument/2006/relationships/slideLayout" Target="../slideLayouts/slideLayout52.xml"/></Relationships>
</file>

<file path=ppt/slides/_rels/slide42.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image" Target="../media/image50.emf"/><Relationship Id="rId1" Type="http://schemas.openxmlformats.org/officeDocument/2006/relationships/slideLayout" Target="../slideLayouts/slideLayout61.xml"/></Relationships>
</file>

<file path=ppt/slides/_rels/slide43.xml.rels><?xml version="1.0" encoding="UTF-8" standalone="yes"?>
<Relationships xmlns="http://schemas.openxmlformats.org/package/2006/relationships"><Relationship Id="rId3" Type="http://schemas.openxmlformats.org/officeDocument/2006/relationships/image" Target="../media/image64.emf"/><Relationship Id="rId2" Type="http://schemas.openxmlformats.org/officeDocument/2006/relationships/image" Target="../media/image63.jpeg"/><Relationship Id="rId1" Type="http://schemas.openxmlformats.org/officeDocument/2006/relationships/slideLayout" Target="../slideLayouts/slideLayout61.xml"/></Relationships>
</file>

<file path=ppt/slides/_rels/slide44.xml.rels><?xml version="1.0" encoding="UTF-8" standalone="yes"?>
<Relationships xmlns="http://schemas.openxmlformats.org/package/2006/relationships"><Relationship Id="rId3" Type="http://schemas.openxmlformats.org/officeDocument/2006/relationships/image" Target="../media/image65.jpeg"/><Relationship Id="rId2" Type="http://schemas.openxmlformats.org/officeDocument/2006/relationships/slideLayout" Target="../slideLayouts/slideLayout70.xml"/><Relationship Id="rId1" Type="http://schemas.openxmlformats.org/officeDocument/2006/relationships/video" Target="https://www.youtube.com/embed/yETp97Ki-vk?feature=oembed" TargetMode="External"/></Relationships>
</file>

<file path=ppt/slides/_rels/slide45.xml.rels><?xml version="1.0" encoding="UTF-8" standalone="yes"?>
<Relationships xmlns="http://schemas.openxmlformats.org/package/2006/relationships"><Relationship Id="rId3" Type="http://schemas.openxmlformats.org/officeDocument/2006/relationships/image" Target="../media/image54.emf"/><Relationship Id="rId2" Type="http://schemas.openxmlformats.org/officeDocument/2006/relationships/image" Target="../media/image66.jpeg"/><Relationship Id="rId1" Type="http://schemas.openxmlformats.org/officeDocument/2006/relationships/slideLayout" Target="../slideLayouts/slideLayout70.xml"/></Relationships>
</file>

<file path=ppt/slides/_rels/slide46.xml.rels><?xml version="1.0" encoding="UTF-8" standalone="yes"?>
<Relationships xmlns="http://schemas.openxmlformats.org/package/2006/relationships"><Relationship Id="rId3" Type="http://schemas.openxmlformats.org/officeDocument/2006/relationships/image" Target="../media/image67.jpeg"/><Relationship Id="rId2" Type="http://schemas.openxmlformats.org/officeDocument/2006/relationships/image" Target="../media/image50.emf"/><Relationship Id="rId1" Type="http://schemas.openxmlformats.org/officeDocument/2006/relationships/slideLayout" Target="../slideLayouts/slideLayout43.xml"/></Relationships>
</file>

<file path=ppt/slides/_rels/slide47.xml.rels><?xml version="1.0" encoding="UTF-8" standalone="yes"?>
<Relationships xmlns="http://schemas.openxmlformats.org/package/2006/relationships"><Relationship Id="rId3" Type="http://schemas.openxmlformats.org/officeDocument/2006/relationships/image" Target="../media/image45.emf"/><Relationship Id="rId2" Type="http://schemas.openxmlformats.org/officeDocument/2006/relationships/notesSlide" Target="../notesSlides/notesSlide5.xml"/><Relationship Id="rId1" Type="http://schemas.openxmlformats.org/officeDocument/2006/relationships/slideLayout" Target="../slideLayouts/slideLayout43.xml"/><Relationship Id="rId4" Type="http://schemas.openxmlformats.org/officeDocument/2006/relationships/image" Target="../media/image68.jpeg"/></Relationships>
</file>

<file path=ppt/slides/_rels/slide48.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Layout" Target="../slideLayouts/slideLayout28.xml"/></Relationships>
</file>

<file path=ppt/slides/_rels/slide49.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7.xml"/><Relationship Id="rId1" Type="http://schemas.openxmlformats.org/officeDocument/2006/relationships/tags" Target="../tags/tag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A33F044-AC69-7EE6-4B71-B6367D2C4B2D}"/>
              </a:ext>
            </a:extLst>
          </p:cNvPr>
          <p:cNvPicPr>
            <a:picLocks noChangeAspect="1"/>
          </p:cNvPicPr>
          <p:nvPr/>
        </p:nvPicPr>
        <p:blipFill>
          <a:blip r:embed="rId2"/>
          <a:stretch>
            <a:fillRect/>
          </a:stretch>
        </p:blipFill>
        <p:spPr>
          <a:xfrm>
            <a:off x="2209800" y="2548419"/>
            <a:ext cx="7772400" cy="1761161"/>
          </a:xfrm>
          <a:prstGeom prst="rect">
            <a:avLst/>
          </a:prstGeom>
        </p:spPr>
      </p:pic>
    </p:spTree>
    <p:extLst>
      <p:ext uri="{BB962C8B-B14F-4D97-AF65-F5344CB8AC3E}">
        <p14:creationId xmlns:p14="http://schemas.microsoft.com/office/powerpoint/2010/main" val="3978724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3F83ED-C786-66DB-7FC4-77977EBF28FB}"/>
              </a:ext>
            </a:extLst>
          </p:cNvPr>
          <p:cNvSpPr>
            <a:spLocks noGrp="1"/>
          </p:cNvSpPr>
          <p:nvPr>
            <p:ph type="ctrTitle"/>
          </p:nvPr>
        </p:nvSpPr>
        <p:spPr>
          <a:xfrm>
            <a:off x="1425389" y="1514725"/>
            <a:ext cx="9144000" cy="3828549"/>
          </a:xfrm>
        </p:spPr>
        <p:txBody>
          <a:bodyPr>
            <a:normAutofit/>
          </a:bodyPr>
          <a:lstStyle/>
          <a:p>
            <a:pPr>
              <a:lnSpc>
                <a:spcPct val="100000"/>
              </a:lnSpc>
            </a:pPr>
            <a:r>
              <a:rPr lang="en-US" sz="7200" b="1" dirty="0">
                <a:latin typeface="Urbane Rounded Bold" pitchFamily="2" charset="77"/>
              </a:rPr>
              <a:t>Do animals have feelings too?</a:t>
            </a:r>
          </a:p>
        </p:txBody>
      </p:sp>
    </p:spTree>
    <p:extLst>
      <p:ext uri="{BB962C8B-B14F-4D97-AF65-F5344CB8AC3E}">
        <p14:creationId xmlns:p14="http://schemas.microsoft.com/office/powerpoint/2010/main" val="9769434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2582294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Action Button: Custom 4">
            <a:hlinkClick r:id="" action="ppaction://hlinkshowjump?jump=nextslide" highlightClick="1">
              <a:snd r:embed="rId3" name="right.wav"/>
            </a:hlinkClick>
            <a:extLst>
              <a:ext uri="{FF2B5EF4-FFF2-40B4-BE49-F238E27FC236}">
                <a16:creationId xmlns:a16="http://schemas.microsoft.com/office/drawing/2014/main" id="{8458DD7B-C714-A06B-7EEE-CD9C207D26D7}"/>
              </a:ext>
            </a:extLst>
          </p:cNvPr>
          <p:cNvSpPr/>
          <p:nvPr/>
        </p:nvSpPr>
        <p:spPr>
          <a:xfrm>
            <a:off x="6290268" y="4973933"/>
            <a:ext cx="3004457" cy="773723"/>
          </a:xfrm>
          <a:prstGeom prst="actionButtonBlank">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Action Button: Custom 6">
            <a:hlinkClick r:id="" action="ppaction://hlinkshowjump?jump=nextslide" highlightClick="1">
              <a:snd r:embed="rId4" name="wrong.wav"/>
            </a:hlinkClick>
            <a:extLst>
              <a:ext uri="{FF2B5EF4-FFF2-40B4-BE49-F238E27FC236}">
                <a16:creationId xmlns:a16="http://schemas.microsoft.com/office/drawing/2014/main" id="{264AB8C6-150F-1813-B0BC-CDE234F1AFE0}"/>
              </a:ext>
            </a:extLst>
          </p:cNvPr>
          <p:cNvSpPr/>
          <p:nvPr/>
        </p:nvSpPr>
        <p:spPr>
          <a:xfrm>
            <a:off x="2897276" y="4973933"/>
            <a:ext cx="3004457" cy="773723"/>
          </a:xfrm>
          <a:prstGeom prst="actionButtonBlank">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201891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680568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Action Button: Custom 1">
            <a:hlinkClick r:id="" action="ppaction://hlinkshowjump?jump=nextslide" highlightClick="1">
              <a:snd r:embed="rId3" name="wrong.wav"/>
            </a:hlinkClick>
            <a:extLst>
              <a:ext uri="{FF2B5EF4-FFF2-40B4-BE49-F238E27FC236}">
                <a16:creationId xmlns:a16="http://schemas.microsoft.com/office/drawing/2014/main" id="{EDF488F2-B483-3694-25F2-C57A7D2CA192}"/>
              </a:ext>
            </a:extLst>
          </p:cNvPr>
          <p:cNvSpPr/>
          <p:nvPr/>
        </p:nvSpPr>
        <p:spPr>
          <a:xfrm>
            <a:off x="6290268" y="4973933"/>
            <a:ext cx="3004457" cy="773723"/>
          </a:xfrm>
          <a:prstGeom prst="actionButtonBlank">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Action Button: Custom 2">
            <a:hlinkClick r:id="" action="ppaction://hlinkshowjump?jump=nextslide" highlightClick="1">
              <a:snd r:embed="rId4" name="right.wav"/>
            </a:hlinkClick>
            <a:extLst>
              <a:ext uri="{FF2B5EF4-FFF2-40B4-BE49-F238E27FC236}">
                <a16:creationId xmlns:a16="http://schemas.microsoft.com/office/drawing/2014/main" id="{F3FD625E-736A-A43A-38AA-C3F183811771}"/>
              </a:ext>
            </a:extLst>
          </p:cNvPr>
          <p:cNvSpPr/>
          <p:nvPr/>
        </p:nvSpPr>
        <p:spPr>
          <a:xfrm>
            <a:off x="2897276" y="4973933"/>
            <a:ext cx="3004457" cy="773723"/>
          </a:xfrm>
          <a:prstGeom prst="actionButtonBlank">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799164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18936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Action Button: Custom 1">
            <a:hlinkClick r:id="" action="ppaction://hlinkshowjump?jump=nextslide" highlightClick="1">
              <a:snd r:embed="rId3" name="right.wav"/>
            </a:hlinkClick>
            <a:extLst>
              <a:ext uri="{FF2B5EF4-FFF2-40B4-BE49-F238E27FC236}">
                <a16:creationId xmlns:a16="http://schemas.microsoft.com/office/drawing/2014/main" id="{F971B389-D74F-60D3-EA57-E3016FF91FDD}"/>
              </a:ext>
            </a:extLst>
          </p:cNvPr>
          <p:cNvSpPr/>
          <p:nvPr/>
        </p:nvSpPr>
        <p:spPr>
          <a:xfrm>
            <a:off x="6290268" y="4973933"/>
            <a:ext cx="3004457" cy="773723"/>
          </a:xfrm>
          <a:prstGeom prst="actionButtonBlank">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Action Button: Custom 2">
            <a:hlinkClick r:id="" action="ppaction://hlinkshowjump?jump=nextslide" highlightClick="1">
              <a:snd r:embed="rId4" name="wrong.wav"/>
            </a:hlinkClick>
            <a:extLst>
              <a:ext uri="{FF2B5EF4-FFF2-40B4-BE49-F238E27FC236}">
                <a16:creationId xmlns:a16="http://schemas.microsoft.com/office/drawing/2014/main" id="{FCF1FACF-2695-B09D-0CB2-72C51B9885AE}"/>
              </a:ext>
            </a:extLst>
          </p:cNvPr>
          <p:cNvSpPr/>
          <p:nvPr/>
        </p:nvSpPr>
        <p:spPr>
          <a:xfrm>
            <a:off x="2897276" y="4973933"/>
            <a:ext cx="3004457" cy="773723"/>
          </a:xfrm>
          <a:prstGeom prst="actionButtonBlank">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0089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908659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Action Button: Custom 1">
            <a:hlinkClick r:id="" action="ppaction://hlinkshowjump?jump=nextslide" highlightClick="1">
              <a:snd r:embed="rId3" name="wrong.wav"/>
            </a:hlinkClick>
            <a:extLst>
              <a:ext uri="{FF2B5EF4-FFF2-40B4-BE49-F238E27FC236}">
                <a16:creationId xmlns:a16="http://schemas.microsoft.com/office/drawing/2014/main" id="{6D7DF766-4672-CFD0-965A-8BDE1B7690F5}"/>
              </a:ext>
            </a:extLst>
          </p:cNvPr>
          <p:cNvSpPr/>
          <p:nvPr/>
        </p:nvSpPr>
        <p:spPr>
          <a:xfrm>
            <a:off x="6290268" y="4973933"/>
            <a:ext cx="3004457" cy="773723"/>
          </a:xfrm>
          <a:prstGeom prst="actionButtonBlank">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Action Button: Custom 2">
            <a:hlinkClick r:id="" action="ppaction://hlinkshowjump?jump=nextslide" highlightClick="1">
              <a:snd r:embed="rId4" name="right.wav"/>
            </a:hlinkClick>
            <a:extLst>
              <a:ext uri="{FF2B5EF4-FFF2-40B4-BE49-F238E27FC236}">
                <a16:creationId xmlns:a16="http://schemas.microsoft.com/office/drawing/2014/main" id="{402A7372-75F0-5E7C-EDBB-3EF64818E8B8}"/>
              </a:ext>
            </a:extLst>
          </p:cNvPr>
          <p:cNvSpPr/>
          <p:nvPr/>
        </p:nvSpPr>
        <p:spPr>
          <a:xfrm>
            <a:off x="2897276" y="4973933"/>
            <a:ext cx="3004457" cy="773723"/>
          </a:xfrm>
          <a:prstGeom prst="actionButtonBlank">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550382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5937694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Action Button: Custom 1">
            <a:hlinkClick r:id="" action="ppaction://hlinkshowjump?jump=nextslide" highlightClick="1">
              <a:snd r:embed="rId3" name="right.wav"/>
            </a:hlinkClick>
            <a:extLst>
              <a:ext uri="{FF2B5EF4-FFF2-40B4-BE49-F238E27FC236}">
                <a16:creationId xmlns:a16="http://schemas.microsoft.com/office/drawing/2014/main" id="{41DC2788-3E77-F2BC-CDBF-703C85C9924D}"/>
              </a:ext>
            </a:extLst>
          </p:cNvPr>
          <p:cNvSpPr/>
          <p:nvPr/>
        </p:nvSpPr>
        <p:spPr>
          <a:xfrm>
            <a:off x="6290268" y="4973933"/>
            <a:ext cx="3004457" cy="773723"/>
          </a:xfrm>
          <a:prstGeom prst="actionButtonBlank">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Action Button: Custom 2">
            <a:hlinkClick r:id="" action="ppaction://hlinkshowjump?jump=nextslide" highlightClick="1">
              <a:snd r:embed="rId4" name="wrong.wav"/>
            </a:hlinkClick>
            <a:extLst>
              <a:ext uri="{FF2B5EF4-FFF2-40B4-BE49-F238E27FC236}">
                <a16:creationId xmlns:a16="http://schemas.microsoft.com/office/drawing/2014/main" id="{1626CA0D-958A-7066-220D-CAB170997256}"/>
              </a:ext>
            </a:extLst>
          </p:cNvPr>
          <p:cNvSpPr/>
          <p:nvPr/>
        </p:nvSpPr>
        <p:spPr>
          <a:xfrm>
            <a:off x="2897276" y="4973933"/>
            <a:ext cx="3004457" cy="773723"/>
          </a:xfrm>
          <a:prstGeom prst="actionButtonBlank">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319862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950611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Action Button: Custom 1">
            <a:hlinkClick r:id="" action="ppaction://hlinkshowjump?jump=nextslide" highlightClick="1">
              <a:snd r:embed="rId3" name="right.wav"/>
            </a:hlinkClick>
            <a:extLst>
              <a:ext uri="{FF2B5EF4-FFF2-40B4-BE49-F238E27FC236}">
                <a16:creationId xmlns:a16="http://schemas.microsoft.com/office/drawing/2014/main" id="{F148D968-C063-9AAF-D899-113041FDDCEB}"/>
              </a:ext>
            </a:extLst>
          </p:cNvPr>
          <p:cNvSpPr/>
          <p:nvPr/>
        </p:nvSpPr>
        <p:spPr>
          <a:xfrm>
            <a:off x="6290268" y="4973933"/>
            <a:ext cx="3004457" cy="773723"/>
          </a:xfrm>
          <a:prstGeom prst="actionButtonBlank">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Action Button: Custom 2">
            <a:hlinkClick r:id="" action="ppaction://hlinkshowjump?jump=nextslide" highlightClick="1">
              <a:snd r:embed="rId4" name="wrong.wav"/>
            </a:hlinkClick>
            <a:extLst>
              <a:ext uri="{FF2B5EF4-FFF2-40B4-BE49-F238E27FC236}">
                <a16:creationId xmlns:a16="http://schemas.microsoft.com/office/drawing/2014/main" id="{BAB58B5B-73D3-B987-6DD4-75EC0151C967}"/>
              </a:ext>
            </a:extLst>
          </p:cNvPr>
          <p:cNvSpPr/>
          <p:nvPr/>
        </p:nvSpPr>
        <p:spPr>
          <a:xfrm>
            <a:off x="2897276" y="4973933"/>
            <a:ext cx="3004457" cy="773723"/>
          </a:xfrm>
          <a:prstGeom prst="actionButtonBlank">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752320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6481780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Action Button: Custom 1">
            <a:hlinkClick r:id="" action="ppaction://hlinkshowjump?jump=nextslide" highlightClick="1">
              <a:snd r:embed="rId3" name="right.wav"/>
            </a:hlinkClick>
            <a:extLst>
              <a:ext uri="{FF2B5EF4-FFF2-40B4-BE49-F238E27FC236}">
                <a16:creationId xmlns:a16="http://schemas.microsoft.com/office/drawing/2014/main" id="{D67C1DD7-38EA-C84E-3074-43CD7505CCF5}"/>
              </a:ext>
            </a:extLst>
          </p:cNvPr>
          <p:cNvSpPr/>
          <p:nvPr/>
        </p:nvSpPr>
        <p:spPr>
          <a:xfrm>
            <a:off x="6290268" y="4973933"/>
            <a:ext cx="3004457" cy="773723"/>
          </a:xfrm>
          <a:prstGeom prst="actionButtonBlank">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Action Button: Custom 2">
            <a:hlinkClick r:id="" action="ppaction://hlinkshowjump?jump=nextslide" highlightClick="1">
              <a:snd r:embed="rId4" name="wrong.wav"/>
            </a:hlinkClick>
            <a:extLst>
              <a:ext uri="{FF2B5EF4-FFF2-40B4-BE49-F238E27FC236}">
                <a16:creationId xmlns:a16="http://schemas.microsoft.com/office/drawing/2014/main" id="{B2CCF80D-28E3-47F5-F98E-F147FF4A3478}"/>
              </a:ext>
            </a:extLst>
          </p:cNvPr>
          <p:cNvSpPr/>
          <p:nvPr/>
        </p:nvSpPr>
        <p:spPr>
          <a:xfrm>
            <a:off x="2897276" y="4973933"/>
            <a:ext cx="3004457" cy="773723"/>
          </a:xfrm>
          <a:prstGeom prst="actionButtonBlank">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339949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1648024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Action Button: Custom 1">
            <a:hlinkClick r:id="" action="ppaction://hlinkshowjump?jump=nextslide" highlightClick="1">
              <a:snd r:embed="rId3" name="wrong.wav"/>
            </a:hlinkClick>
            <a:extLst>
              <a:ext uri="{FF2B5EF4-FFF2-40B4-BE49-F238E27FC236}">
                <a16:creationId xmlns:a16="http://schemas.microsoft.com/office/drawing/2014/main" id="{4569A243-9226-360A-0557-DF63A37F013A}"/>
              </a:ext>
            </a:extLst>
          </p:cNvPr>
          <p:cNvSpPr/>
          <p:nvPr/>
        </p:nvSpPr>
        <p:spPr>
          <a:xfrm>
            <a:off x="6290268" y="4973933"/>
            <a:ext cx="3004457" cy="773723"/>
          </a:xfrm>
          <a:prstGeom prst="actionButtonBlank">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Action Button: Custom 2">
            <a:hlinkClick r:id="" action="ppaction://hlinkshowjump?jump=nextslide" highlightClick="1">
              <a:snd r:embed="rId4" name="right.wav"/>
            </a:hlinkClick>
            <a:extLst>
              <a:ext uri="{FF2B5EF4-FFF2-40B4-BE49-F238E27FC236}">
                <a16:creationId xmlns:a16="http://schemas.microsoft.com/office/drawing/2014/main" id="{2D590E2D-C1FD-BEE1-CB4A-278E38341838}"/>
              </a:ext>
            </a:extLst>
          </p:cNvPr>
          <p:cNvSpPr/>
          <p:nvPr/>
        </p:nvSpPr>
        <p:spPr>
          <a:xfrm>
            <a:off x="2897276" y="4973933"/>
            <a:ext cx="3004457" cy="773723"/>
          </a:xfrm>
          <a:prstGeom prst="actionButtonBlank">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28218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9822159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Action Button: Custom 1">
            <a:hlinkClick r:id="" action="ppaction://hlinkshowjump?jump=nextslide" highlightClick="1">
              <a:snd r:embed="rId3" name="wrong.wav"/>
            </a:hlinkClick>
            <a:extLst>
              <a:ext uri="{FF2B5EF4-FFF2-40B4-BE49-F238E27FC236}">
                <a16:creationId xmlns:a16="http://schemas.microsoft.com/office/drawing/2014/main" id="{611ECE0F-0451-A16C-F3FD-B591B56EA121}"/>
              </a:ext>
            </a:extLst>
          </p:cNvPr>
          <p:cNvSpPr/>
          <p:nvPr/>
        </p:nvSpPr>
        <p:spPr>
          <a:xfrm>
            <a:off x="6290268" y="4973933"/>
            <a:ext cx="3004457" cy="773723"/>
          </a:xfrm>
          <a:prstGeom prst="actionButtonBlank">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Action Button: Custom 2">
            <a:hlinkClick r:id="" action="ppaction://hlinkshowjump?jump=nextslide" highlightClick="1">
              <a:snd r:embed="rId4" name="right.wav"/>
            </a:hlinkClick>
            <a:extLst>
              <a:ext uri="{FF2B5EF4-FFF2-40B4-BE49-F238E27FC236}">
                <a16:creationId xmlns:a16="http://schemas.microsoft.com/office/drawing/2014/main" id="{90B18FE5-8B9D-5E6C-0E2C-04D2C3F87633}"/>
              </a:ext>
            </a:extLst>
          </p:cNvPr>
          <p:cNvSpPr/>
          <p:nvPr/>
        </p:nvSpPr>
        <p:spPr>
          <a:xfrm>
            <a:off x="2897276" y="4973933"/>
            <a:ext cx="3004457" cy="773723"/>
          </a:xfrm>
          <a:prstGeom prst="actionButtonBlank">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291731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5295753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Action Button: Custom 4">
            <a:hlinkClick r:id="" action="ppaction://hlinkshowjump?jump=nextslide" highlightClick="1">
              <a:snd r:embed="rId3" name="wrong.wav"/>
            </a:hlinkClick>
            <a:extLst>
              <a:ext uri="{FF2B5EF4-FFF2-40B4-BE49-F238E27FC236}">
                <a16:creationId xmlns:a16="http://schemas.microsoft.com/office/drawing/2014/main" id="{28AF3907-AAB1-3F9B-7F41-6EC9B30F3701}"/>
              </a:ext>
            </a:extLst>
          </p:cNvPr>
          <p:cNvSpPr/>
          <p:nvPr/>
        </p:nvSpPr>
        <p:spPr>
          <a:xfrm>
            <a:off x="6290268" y="4973933"/>
            <a:ext cx="3004457" cy="773723"/>
          </a:xfrm>
          <a:prstGeom prst="actionButtonBlank">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Action Button: Custom 5">
            <a:hlinkClick r:id="" action="ppaction://hlinkshowjump?jump=nextslide" highlightClick="1">
              <a:snd r:embed="rId4" name="right.wav"/>
            </a:hlinkClick>
            <a:extLst>
              <a:ext uri="{FF2B5EF4-FFF2-40B4-BE49-F238E27FC236}">
                <a16:creationId xmlns:a16="http://schemas.microsoft.com/office/drawing/2014/main" id="{28616325-AB15-A66B-D7A8-0D0F777EA04A}"/>
              </a:ext>
            </a:extLst>
          </p:cNvPr>
          <p:cNvSpPr/>
          <p:nvPr/>
        </p:nvSpPr>
        <p:spPr>
          <a:xfrm>
            <a:off x="2897276" y="4973933"/>
            <a:ext cx="3004457" cy="773723"/>
          </a:xfrm>
          <a:prstGeom prst="actionButtonBlank">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678397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1905885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C010356-0355-CE8A-144A-74E69A32AAA9}"/>
              </a:ext>
            </a:extLst>
          </p:cNvPr>
          <p:cNvSpPr>
            <a:spLocks noGrp="1"/>
          </p:cNvSpPr>
          <p:nvPr>
            <p:ph type="title"/>
          </p:nvPr>
        </p:nvSpPr>
        <p:spPr>
          <a:xfrm>
            <a:off x="1524000" y="1468507"/>
            <a:ext cx="9144000" cy="1415369"/>
          </a:xfrm>
        </p:spPr>
        <p:txBody>
          <a:bodyPr>
            <a:normAutofit fontScale="90000"/>
          </a:bodyPr>
          <a:lstStyle/>
          <a:p>
            <a:pPr>
              <a:lnSpc>
                <a:spcPct val="100000"/>
              </a:lnSpc>
            </a:pPr>
            <a:r>
              <a:rPr lang="en-GB" dirty="0">
                <a:solidFill>
                  <a:srgbClr val="1B1B1A"/>
                </a:solidFill>
                <a:effectLst/>
                <a:latin typeface="Urbane Rounded Bold" pitchFamily="2" charset="77"/>
              </a:rPr>
              <a:t>Were you surprised by any of the answers, and if so, why? </a:t>
            </a:r>
            <a:endParaRPr lang="en-US" dirty="0"/>
          </a:p>
        </p:txBody>
      </p:sp>
      <p:sp>
        <p:nvSpPr>
          <p:cNvPr id="4" name="Title 2">
            <a:extLst>
              <a:ext uri="{FF2B5EF4-FFF2-40B4-BE49-F238E27FC236}">
                <a16:creationId xmlns:a16="http://schemas.microsoft.com/office/drawing/2014/main" id="{035C4AB1-EBC1-F83A-EC35-68D52E2E27B4}"/>
              </a:ext>
            </a:extLst>
          </p:cNvPr>
          <p:cNvSpPr txBox="1">
            <a:spLocks/>
          </p:cNvSpPr>
          <p:nvPr/>
        </p:nvSpPr>
        <p:spPr>
          <a:xfrm>
            <a:off x="1676400" y="3428999"/>
            <a:ext cx="9144000" cy="1960493"/>
          </a:xfrm>
          <a:prstGeom prst="rect">
            <a:avLst/>
          </a:prstGeom>
        </p:spPr>
        <p:txBody>
          <a:bodyPr vert="horz" lIns="91440" tIns="45720" rIns="91440" bIns="45720" rtlCol="0" anchor="ctr">
            <a:normAutofit fontScale="82500" lnSpcReduction="10000"/>
          </a:bodyPr>
          <a:lstStyle>
            <a:lvl1pPr algn="ctr" defTabSz="914400" rtl="0" eaLnBrk="1" latinLnBrk="0" hangingPunct="1">
              <a:lnSpc>
                <a:spcPct val="90000"/>
              </a:lnSpc>
              <a:spcBef>
                <a:spcPct val="0"/>
              </a:spcBef>
              <a:buNone/>
              <a:defRPr sz="4400" kern="1200">
                <a:solidFill>
                  <a:schemeClr val="tx1"/>
                </a:solidFill>
                <a:latin typeface="Arial Rounded MT Bold" panose="020F0704030504030204" pitchFamily="34" charset="77"/>
                <a:ea typeface="+mj-ea"/>
                <a:cs typeface="+mj-cs"/>
              </a:defRPr>
            </a:lvl1pPr>
          </a:lstStyle>
          <a:p>
            <a:pPr>
              <a:lnSpc>
                <a:spcPct val="120000"/>
              </a:lnSpc>
            </a:pPr>
            <a:r>
              <a:rPr lang="en-GB" dirty="0">
                <a:solidFill>
                  <a:srgbClr val="1B1B1A"/>
                </a:solidFill>
                <a:effectLst/>
                <a:latin typeface="Urbane Rounded Bold" pitchFamily="2" charset="77"/>
              </a:rPr>
              <a:t>Do you view some of these animals slightly differently now? </a:t>
            </a:r>
            <a:br>
              <a:rPr lang="en-GB" dirty="0">
                <a:solidFill>
                  <a:srgbClr val="1B1B1A"/>
                </a:solidFill>
                <a:effectLst/>
                <a:latin typeface="Urbane Rounded Bold" pitchFamily="2" charset="77"/>
              </a:rPr>
            </a:br>
            <a:r>
              <a:rPr lang="en-GB" dirty="0">
                <a:solidFill>
                  <a:srgbClr val="1B1B1A"/>
                </a:solidFill>
                <a:effectLst/>
                <a:latin typeface="Urbane Rounded Bold" pitchFamily="2" charset="77"/>
              </a:rPr>
              <a:t>Which ones and why?</a:t>
            </a:r>
          </a:p>
        </p:txBody>
      </p:sp>
    </p:spTree>
    <p:extLst>
      <p:ext uri="{BB962C8B-B14F-4D97-AF65-F5344CB8AC3E}">
        <p14:creationId xmlns:p14="http://schemas.microsoft.com/office/powerpoint/2010/main" val="235565195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4C789B-B401-BAC4-DC23-A718C780DFC0}"/>
              </a:ext>
            </a:extLst>
          </p:cNvPr>
          <p:cNvSpPr>
            <a:spLocks noGrp="1"/>
          </p:cNvSpPr>
          <p:nvPr>
            <p:ph type="title"/>
          </p:nvPr>
        </p:nvSpPr>
        <p:spPr>
          <a:xfrm>
            <a:off x="934498" y="1885541"/>
            <a:ext cx="10189028" cy="2670348"/>
          </a:xfrm>
        </p:spPr>
        <p:txBody>
          <a:bodyPr>
            <a:normAutofit/>
          </a:bodyPr>
          <a:lstStyle/>
          <a:p>
            <a:pPr algn="ctr"/>
            <a:r>
              <a:rPr lang="en-GB" sz="8000" dirty="0">
                <a:solidFill>
                  <a:srgbClr val="1B1B1A"/>
                </a:solidFill>
                <a:effectLst/>
                <a:latin typeface="Urbane Rounded Bold" pitchFamily="2" charset="77"/>
              </a:rPr>
              <a:t>Animal </a:t>
            </a:r>
            <a:br>
              <a:rPr lang="en-GB" sz="8000" dirty="0">
                <a:solidFill>
                  <a:srgbClr val="1B1B1A"/>
                </a:solidFill>
                <a:effectLst/>
                <a:latin typeface="Urbane Rounded Bold" pitchFamily="2" charset="77"/>
              </a:rPr>
            </a:br>
            <a:r>
              <a:rPr lang="en-GB" sz="8000" dirty="0">
                <a:solidFill>
                  <a:srgbClr val="1B1B1A"/>
                </a:solidFill>
                <a:effectLst/>
                <a:latin typeface="Urbane Rounded Bold" pitchFamily="2" charset="77"/>
              </a:rPr>
              <a:t>case studies</a:t>
            </a:r>
            <a:endParaRPr lang="en-US" sz="8000" dirty="0"/>
          </a:p>
        </p:txBody>
      </p:sp>
    </p:spTree>
    <p:extLst>
      <p:ext uri="{BB962C8B-B14F-4D97-AF65-F5344CB8AC3E}">
        <p14:creationId xmlns:p14="http://schemas.microsoft.com/office/powerpoint/2010/main" val="155961364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2">
            <a:extLst>
              <a:ext uri="{FF2B5EF4-FFF2-40B4-BE49-F238E27FC236}">
                <a16:creationId xmlns:a16="http://schemas.microsoft.com/office/drawing/2014/main" id="{81AB99F2-2754-92C6-2D7E-43818FD93719}"/>
              </a:ext>
            </a:extLst>
          </p:cNvPr>
          <p:cNvSpPr txBox="1">
            <a:spLocks/>
          </p:cNvSpPr>
          <p:nvPr/>
        </p:nvSpPr>
        <p:spPr>
          <a:xfrm>
            <a:off x="3707843" y="1149557"/>
            <a:ext cx="6551524" cy="1286189"/>
          </a:xfrm>
          <a:prstGeom prst="rect">
            <a:avLst/>
          </a:prstGeom>
        </p:spPr>
        <p:txBody>
          <a:bodyPr vert="horz" lIns="91440" tIns="45720" rIns="91440" bIns="45720" rtlCol="0" anchor="ctr">
            <a:normAutofit/>
          </a:bodyPr>
          <a:lstStyle>
            <a:lvl1pPr algn="ctr" defTabSz="914400" rtl="0" eaLnBrk="1" latinLnBrk="0" hangingPunct="1">
              <a:lnSpc>
                <a:spcPct val="90000"/>
              </a:lnSpc>
              <a:spcBef>
                <a:spcPct val="0"/>
              </a:spcBef>
              <a:buNone/>
              <a:defRPr sz="4400" kern="1200">
                <a:solidFill>
                  <a:schemeClr val="tx1"/>
                </a:solidFill>
                <a:latin typeface="Arial Rounded MT Bold" panose="020F0704030504030204" pitchFamily="34" charset="77"/>
                <a:ea typeface="+mj-ea"/>
                <a:cs typeface="+mj-cs"/>
              </a:defRPr>
            </a:lvl1pPr>
          </a:lstStyle>
          <a:p>
            <a:pPr algn="l">
              <a:lnSpc>
                <a:spcPct val="100000"/>
              </a:lnSpc>
            </a:pPr>
            <a:r>
              <a:rPr lang="en-GB" sz="3200" b="1" dirty="0">
                <a:solidFill>
                  <a:srgbClr val="0D0D0D"/>
                </a:solidFill>
                <a:latin typeface="Urbane Rounded Bold" pitchFamily="2" charset="77"/>
              </a:rPr>
              <a:t>How do you think the animal was feeling?</a:t>
            </a:r>
            <a:endParaRPr lang="en-GB" sz="3200" dirty="0">
              <a:solidFill>
                <a:srgbClr val="0D0D0D"/>
              </a:solidFill>
              <a:latin typeface="Urbane Rounded Bold" pitchFamily="2" charset="77"/>
            </a:endParaRPr>
          </a:p>
        </p:txBody>
      </p:sp>
      <p:sp>
        <p:nvSpPr>
          <p:cNvPr id="5" name="Title 2">
            <a:extLst>
              <a:ext uri="{FF2B5EF4-FFF2-40B4-BE49-F238E27FC236}">
                <a16:creationId xmlns:a16="http://schemas.microsoft.com/office/drawing/2014/main" id="{B9D5458B-2015-F877-ED93-B11F1015ED5E}"/>
              </a:ext>
            </a:extLst>
          </p:cNvPr>
          <p:cNvSpPr txBox="1">
            <a:spLocks/>
          </p:cNvSpPr>
          <p:nvPr/>
        </p:nvSpPr>
        <p:spPr>
          <a:xfrm>
            <a:off x="3707843" y="4345912"/>
            <a:ext cx="6209880" cy="1284740"/>
          </a:xfrm>
          <a:prstGeom prst="rect">
            <a:avLst/>
          </a:prstGeom>
        </p:spPr>
        <p:txBody>
          <a:bodyPr vert="horz" lIns="91440" tIns="45720" rIns="91440" bIns="45720" rtlCol="0" anchor="ctr">
            <a:normAutofit/>
          </a:bodyPr>
          <a:lstStyle>
            <a:lvl1pPr algn="ctr" defTabSz="914400" rtl="0" eaLnBrk="1" latinLnBrk="0" hangingPunct="1">
              <a:lnSpc>
                <a:spcPct val="90000"/>
              </a:lnSpc>
              <a:spcBef>
                <a:spcPct val="0"/>
              </a:spcBef>
              <a:buNone/>
              <a:defRPr sz="4400" kern="1200">
                <a:solidFill>
                  <a:schemeClr val="tx1"/>
                </a:solidFill>
                <a:latin typeface="Arial Rounded MT Bold" panose="020F0704030504030204" pitchFamily="34" charset="77"/>
                <a:ea typeface="+mj-ea"/>
                <a:cs typeface="+mj-cs"/>
              </a:defRPr>
            </a:lvl1pPr>
          </a:lstStyle>
          <a:p>
            <a:pPr algn="l"/>
            <a:r>
              <a:rPr lang="en-GB" sz="3200" b="1" dirty="0">
                <a:solidFill>
                  <a:srgbClr val="0D0D0D"/>
                </a:solidFill>
                <a:effectLst/>
                <a:latin typeface="Urbane Rounded Bold" pitchFamily="2" charset="77"/>
              </a:rPr>
              <a:t>Why do the feelings of the animal matter?</a:t>
            </a:r>
            <a:endParaRPr lang="en-GB" sz="3200" dirty="0">
              <a:solidFill>
                <a:srgbClr val="0D0D0D"/>
              </a:solidFill>
              <a:effectLst/>
              <a:latin typeface="Urbane Rounded Bold" pitchFamily="2" charset="77"/>
            </a:endParaRPr>
          </a:p>
        </p:txBody>
      </p:sp>
      <p:sp>
        <p:nvSpPr>
          <p:cNvPr id="6" name="Title 2">
            <a:extLst>
              <a:ext uri="{FF2B5EF4-FFF2-40B4-BE49-F238E27FC236}">
                <a16:creationId xmlns:a16="http://schemas.microsoft.com/office/drawing/2014/main" id="{0898409B-5837-E042-9A48-8A1DC09D639F}"/>
              </a:ext>
            </a:extLst>
          </p:cNvPr>
          <p:cNvSpPr txBox="1">
            <a:spLocks/>
          </p:cNvSpPr>
          <p:nvPr/>
        </p:nvSpPr>
        <p:spPr>
          <a:xfrm>
            <a:off x="3707843" y="2747734"/>
            <a:ext cx="6762539" cy="1284740"/>
          </a:xfrm>
          <a:prstGeom prst="rect">
            <a:avLst/>
          </a:prstGeom>
        </p:spPr>
        <p:txBody>
          <a:bodyPr vert="horz" lIns="91440" tIns="45720" rIns="91440" bIns="45720" rtlCol="0" anchor="ctr">
            <a:normAutofit/>
          </a:bodyPr>
          <a:lstStyle>
            <a:lvl1pPr algn="ctr" defTabSz="914400" rtl="0" eaLnBrk="1" latinLnBrk="0" hangingPunct="1">
              <a:lnSpc>
                <a:spcPct val="90000"/>
              </a:lnSpc>
              <a:spcBef>
                <a:spcPct val="0"/>
              </a:spcBef>
              <a:buNone/>
              <a:defRPr sz="4400" kern="1200">
                <a:solidFill>
                  <a:schemeClr val="tx1"/>
                </a:solidFill>
                <a:latin typeface="Arial Rounded MT Bold" panose="020F0704030504030204" pitchFamily="34" charset="77"/>
                <a:ea typeface="+mj-ea"/>
                <a:cs typeface="+mj-cs"/>
              </a:defRPr>
            </a:lvl1pPr>
          </a:lstStyle>
          <a:p>
            <a:pPr algn="l">
              <a:lnSpc>
                <a:spcPct val="100000"/>
              </a:lnSpc>
            </a:pPr>
            <a:r>
              <a:rPr lang="en-GB" sz="3200" b="1" dirty="0">
                <a:solidFill>
                  <a:srgbClr val="0D0D0D"/>
                </a:solidFill>
                <a:effectLst/>
                <a:latin typeface="Urbane Rounded Bold" pitchFamily="2" charset="77"/>
              </a:rPr>
              <a:t>How was the animal affected by the actions of people?</a:t>
            </a:r>
            <a:endParaRPr lang="en-GB" sz="3200" dirty="0">
              <a:solidFill>
                <a:srgbClr val="0D0D0D"/>
              </a:solidFill>
              <a:effectLst/>
              <a:latin typeface="Urbane Rounded Bold" pitchFamily="2" charset="77"/>
            </a:endParaRPr>
          </a:p>
        </p:txBody>
      </p:sp>
      <p:sp>
        <p:nvSpPr>
          <p:cNvPr id="7" name="Rounded Rectangle 6">
            <a:extLst>
              <a:ext uri="{FF2B5EF4-FFF2-40B4-BE49-F238E27FC236}">
                <a16:creationId xmlns:a16="http://schemas.microsoft.com/office/drawing/2014/main" id="{2643FB3E-3D07-0A08-1D99-13EC5B0C745A}"/>
              </a:ext>
            </a:extLst>
          </p:cNvPr>
          <p:cNvSpPr/>
          <p:nvPr/>
        </p:nvSpPr>
        <p:spPr>
          <a:xfrm>
            <a:off x="2019719" y="1149558"/>
            <a:ext cx="1286189" cy="1286189"/>
          </a:xfrm>
          <a:prstGeom prst="roundRect">
            <a:avLst/>
          </a:prstGeom>
          <a:solidFill>
            <a:srgbClr val="01AD0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ounded Rectangle 7">
            <a:extLst>
              <a:ext uri="{FF2B5EF4-FFF2-40B4-BE49-F238E27FC236}">
                <a16:creationId xmlns:a16="http://schemas.microsoft.com/office/drawing/2014/main" id="{3607267E-BBC9-E1CC-DF21-50E05F583801}"/>
              </a:ext>
            </a:extLst>
          </p:cNvPr>
          <p:cNvSpPr/>
          <p:nvPr/>
        </p:nvSpPr>
        <p:spPr>
          <a:xfrm>
            <a:off x="2019719" y="2747734"/>
            <a:ext cx="1286189" cy="1286189"/>
          </a:xfrm>
          <a:prstGeom prst="roundRect">
            <a:avLst/>
          </a:prstGeom>
          <a:solidFill>
            <a:srgbClr val="34BBE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ounded Rectangle 8">
            <a:extLst>
              <a:ext uri="{FF2B5EF4-FFF2-40B4-BE49-F238E27FC236}">
                <a16:creationId xmlns:a16="http://schemas.microsoft.com/office/drawing/2014/main" id="{6CBE054D-DBA5-AB74-421D-64A9F414BEFC}"/>
              </a:ext>
            </a:extLst>
          </p:cNvPr>
          <p:cNvSpPr/>
          <p:nvPr/>
        </p:nvSpPr>
        <p:spPr>
          <a:xfrm>
            <a:off x="2019719" y="4345912"/>
            <a:ext cx="1286189" cy="1286189"/>
          </a:xfrm>
          <a:prstGeom prst="roundRect">
            <a:avLst/>
          </a:prstGeom>
          <a:solidFill>
            <a:srgbClr val="E8308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itle 2">
            <a:extLst>
              <a:ext uri="{FF2B5EF4-FFF2-40B4-BE49-F238E27FC236}">
                <a16:creationId xmlns:a16="http://schemas.microsoft.com/office/drawing/2014/main" id="{9E8B62E9-F0A9-64F8-9B79-079FBDE5DA44}"/>
              </a:ext>
            </a:extLst>
          </p:cNvPr>
          <p:cNvSpPr txBox="1">
            <a:spLocks/>
          </p:cNvSpPr>
          <p:nvPr/>
        </p:nvSpPr>
        <p:spPr>
          <a:xfrm>
            <a:off x="2019719" y="1329459"/>
            <a:ext cx="1286189" cy="926385"/>
          </a:xfrm>
          <a:prstGeom prst="rect">
            <a:avLst/>
          </a:prstGeom>
        </p:spPr>
        <p:txBody>
          <a:bodyPr vert="horz" lIns="91440" tIns="45720" rIns="91440" bIns="45720" rtlCol="0" anchor="ctr">
            <a:normAutofit fontScale="92500" lnSpcReduction="10000"/>
          </a:bodyPr>
          <a:lstStyle>
            <a:lvl1pPr algn="ctr" defTabSz="914400" rtl="0" eaLnBrk="1" latinLnBrk="0" hangingPunct="1">
              <a:lnSpc>
                <a:spcPct val="90000"/>
              </a:lnSpc>
              <a:spcBef>
                <a:spcPct val="0"/>
              </a:spcBef>
              <a:buNone/>
              <a:defRPr sz="4400" kern="1200">
                <a:solidFill>
                  <a:schemeClr val="tx1"/>
                </a:solidFill>
                <a:latin typeface="Arial Rounded MT Bold" panose="020F0704030504030204" pitchFamily="34" charset="77"/>
                <a:ea typeface="+mj-ea"/>
                <a:cs typeface="+mj-cs"/>
              </a:defRPr>
            </a:lvl1pPr>
          </a:lstStyle>
          <a:p>
            <a:pPr>
              <a:lnSpc>
                <a:spcPct val="100000"/>
              </a:lnSpc>
            </a:pPr>
            <a:r>
              <a:rPr lang="en-GB" sz="6000" b="1" dirty="0">
                <a:solidFill>
                  <a:schemeClr val="bg1"/>
                </a:solidFill>
                <a:latin typeface="Urbane Rounded Bold" pitchFamily="2" charset="77"/>
              </a:rPr>
              <a:t>1</a:t>
            </a:r>
            <a:endParaRPr lang="en-GB" sz="6000" dirty="0">
              <a:solidFill>
                <a:schemeClr val="bg1"/>
              </a:solidFill>
              <a:latin typeface="Urbane Rounded Bold" pitchFamily="2" charset="77"/>
            </a:endParaRPr>
          </a:p>
        </p:txBody>
      </p:sp>
      <p:sp>
        <p:nvSpPr>
          <p:cNvPr id="11" name="Title 2">
            <a:extLst>
              <a:ext uri="{FF2B5EF4-FFF2-40B4-BE49-F238E27FC236}">
                <a16:creationId xmlns:a16="http://schemas.microsoft.com/office/drawing/2014/main" id="{B1D44BD5-A95C-C3A2-FD11-3CA8A1EF1693}"/>
              </a:ext>
            </a:extLst>
          </p:cNvPr>
          <p:cNvSpPr txBox="1">
            <a:spLocks/>
          </p:cNvSpPr>
          <p:nvPr/>
        </p:nvSpPr>
        <p:spPr>
          <a:xfrm>
            <a:off x="2019718" y="2927635"/>
            <a:ext cx="1286189" cy="926385"/>
          </a:xfrm>
          <a:prstGeom prst="rect">
            <a:avLst/>
          </a:prstGeom>
        </p:spPr>
        <p:txBody>
          <a:bodyPr vert="horz" lIns="91440" tIns="45720" rIns="91440" bIns="45720" rtlCol="0" anchor="ctr">
            <a:normAutofit fontScale="92500" lnSpcReduction="10000"/>
          </a:bodyPr>
          <a:lstStyle>
            <a:lvl1pPr algn="ctr" defTabSz="914400" rtl="0" eaLnBrk="1" latinLnBrk="0" hangingPunct="1">
              <a:lnSpc>
                <a:spcPct val="90000"/>
              </a:lnSpc>
              <a:spcBef>
                <a:spcPct val="0"/>
              </a:spcBef>
              <a:buNone/>
              <a:defRPr sz="4400" kern="1200">
                <a:solidFill>
                  <a:schemeClr val="tx1"/>
                </a:solidFill>
                <a:latin typeface="Arial Rounded MT Bold" panose="020F0704030504030204" pitchFamily="34" charset="77"/>
                <a:ea typeface="+mj-ea"/>
                <a:cs typeface="+mj-cs"/>
              </a:defRPr>
            </a:lvl1pPr>
          </a:lstStyle>
          <a:p>
            <a:pPr>
              <a:lnSpc>
                <a:spcPct val="100000"/>
              </a:lnSpc>
            </a:pPr>
            <a:r>
              <a:rPr lang="en-GB" sz="6000" b="1" dirty="0">
                <a:solidFill>
                  <a:schemeClr val="bg1"/>
                </a:solidFill>
                <a:latin typeface="Urbane Rounded Bold" pitchFamily="2" charset="77"/>
              </a:rPr>
              <a:t>2</a:t>
            </a:r>
            <a:endParaRPr lang="en-GB" sz="6000" dirty="0">
              <a:solidFill>
                <a:schemeClr val="bg1"/>
              </a:solidFill>
              <a:latin typeface="Urbane Rounded Bold" pitchFamily="2" charset="77"/>
            </a:endParaRPr>
          </a:p>
        </p:txBody>
      </p:sp>
      <p:sp>
        <p:nvSpPr>
          <p:cNvPr id="12" name="Title 2">
            <a:extLst>
              <a:ext uri="{FF2B5EF4-FFF2-40B4-BE49-F238E27FC236}">
                <a16:creationId xmlns:a16="http://schemas.microsoft.com/office/drawing/2014/main" id="{58888EFB-C50D-24D1-85CB-AA0B5FDA1477}"/>
              </a:ext>
            </a:extLst>
          </p:cNvPr>
          <p:cNvSpPr txBox="1">
            <a:spLocks/>
          </p:cNvSpPr>
          <p:nvPr/>
        </p:nvSpPr>
        <p:spPr>
          <a:xfrm>
            <a:off x="2019717" y="4525813"/>
            <a:ext cx="1286189" cy="926385"/>
          </a:xfrm>
          <a:prstGeom prst="rect">
            <a:avLst/>
          </a:prstGeom>
        </p:spPr>
        <p:txBody>
          <a:bodyPr vert="horz" lIns="91440" tIns="45720" rIns="91440" bIns="45720" rtlCol="0" anchor="ctr">
            <a:normAutofit fontScale="92500" lnSpcReduction="10000"/>
          </a:bodyPr>
          <a:lstStyle>
            <a:lvl1pPr algn="ctr" defTabSz="914400" rtl="0" eaLnBrk="1" latinLnBrk="0" hangingPunct="1">
              <a:lnSpc>
                <a:spcPct val="90000"/>
              </a:lnSpc>
              <a:spcBef>
                <a:spcPct val="0"/>
              </a:spcBef>
              <a:buNone/>
              <a:defRPr sz="4400" kern="1200">
                <a:solidFill>
                  <a:schemeClr val="tx1"/>
                </a:solidFill>
                <a:latin typeface="Arial Rounded MT Bold" panose="020F0704030504030204" pitchFamily="34" charset="77"/>
                <a:ea typeface="+mj-ea"/>
                <a:cs typeface="+mj-cs"/>
              </a:defRPr>
            </a:lvl1pPr>
          </a:lstStyle>
          <a:p>
            <a:pPr>
              <a:lnSpc>
                <a:spcPct val="100000"/>
              </a:lnSpc>
            </a:pPr>
            <a:r>
              <a:rPr lang="en-GB" sz="6000" b="1" dirty="0">
                <a:solidFill>
                  <a:schemeClr val="bg1"/>
                </a:solidFill>
                <a:latin typeface="Urbane Rounded Bold" pitchFamily="2" charset="77"/>
              </a:rPr>
              <a:t>3</a:t>
            </a:r>
            <a:endParaRPr lang="en-GB" sz="6000" dirty="0">
              <a:solidFill>
                <a:schemeClr val="bg1"/>
              </a:solidFill>
              <a:latin typeface="Urbane Rounded Bold" pitchFamily="2" charset="77"/>
            </a:endParaRPr>
          </a:p>
        </p:txBody>
      </p:sp>
    </p:spTree>
    <p:extLst>
      <p:ext uri="{BB962C8B-B14F-4D97-AF65-F5344CB8AC3E}">
        <p14:creationId xmlns:p14="http://schemas.microsoft.com/office/powerpoint/2010/main" val="114957557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F2EFED"/>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88D870-BCDD-2B37-501A-698A7DFB8A45}"/>
              </a:ext>
            </a:extLst>
          </p:cNvPr>
          <p:cNvSpPr>
            <a:spLocks noGrp="1"/>
          </p:cNvSpPr>
          <p:nvPr>
            <p:ph type="title" idx="4294967295"/>
          </p:nvPr>
        </p:nvSpPr>
        <p:spPr>
          <a:xfrm>
            <a:off x="0" y="222250"/>
            <a:ext cx="12192000" cy="609600"/>
          </a:xfrm>
        </p:spPr>
        <p:txBody>
          <a:bodyPr>
            <a:normAutofit/>
          </a:bodyPr>
          <a:lstStyle/>
          <a:p>
            <a:pPr algn="ctr"/>
            <a:r>
              <a:rPr lang="en-GB" sz="3200" dirty="0">
                <a:solidFill>
                  <a:srgbClr val="003472"/>
                </a:solidFill>
                <a:effectLst/>
                <a:latin typeface="Urbane Rounded Bold" pitchFamily="2" charset="77"/>
              </a:rPr>
              <a:t>Petal the guinea pig </a:t>
            </a:r>
            <a:endParaRPr lang="en-US" sz="3200" dirty="0">
              <a:solidFill>
                <a:srgbClr val="003472"/>
              </a:solidFill>
            </a:endParaRPr>
          </a:p>
        </p:txBody>
      </p:sp>
      <p:sp>
        <p:nvSpPr>
          <p:cNvPr id="7" name="Rounded Rectangle 6">
            <a:extLst>
              <a:ext uri="{FF2B5EF4-FFF2-40B4-BE49-F238E27FC236}">
                <a16:creationId xmlns:a16="http://schemas.microsoft.com/office/drawing/2014/main" id="{779F2770-DB92-F8F7-6095-3AEC695E41F4}"/>
              </a:ext>
            </a:extLst>
          </p:cNvPr>
          <p:cNvSpPr/>
          <p:nvPr/>
        </p:nvSpPr>
        <p:spPr>
          <a:xfrm>
            <a:off x="705836" y="1019615"/>
            <a:ext cx="2213811" cy="2093495"/>
          </a:xfrm>
          <a:prstGeom prst="roundRect">
            <a:avLst/>
          </a:prstGeom>
          <a:blipFill>
            <a:blip r:embed="rId2"/>
            <a:srcRect/>
            <a:stretch>
              <a:fillRect l="-22666" t="-77545" r="-15598" b="-41769"/>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ounded Rectangle 7">
            <a:extLst>
              <a:ext uri="{FF2B5EF4-FFF2-40B4-BE49-F238E27FC236}">
                <a16:creationId xmlns:a16="http://schemas.microsoft.com/office/drawing/2014/main" id="{B5A461C2-C0E1-FA33-EB7A-87DCC09EE39B}"/>
              </a:ext>
            </a:extLst>
          </p:cNvPr>
          <p:cNvSpPr>
            <a:spLocks noChangeAspect="1"/>
          </p:cNvSpPr>
          <p:nvPr/>
        </p:nvSpPr>
        <p:spPr>
          <a:xfrm rot="5400000">
            <a:off x="3540122" y="1019615"/>
            <a:ext cx="2213811" cy="2093495"/>
          </a:xfrm>
          <a:prstGeom prst="roundRect">
            <a:avLst/>
          </a:prstGeom>
          <a:blipFill>
            <a:blip r:embed="rId3" cstate="screen">
              <a:extLst>
                <a:ext uri="{28A0092B-C50C-407E-A947-70E740481C1C}">
                  <a14:useLocalDpi xmlns:a14="http://schemas.microsoft.com/office/drawing/2010/main"/>
                </a:ext>
              </a:extLst>
            </a:blip>
            <a:srcRect/>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ounded Rectangle 8">
            <a:extLst>
              <a:ext uri="{FF2B5EF4-FFF2-40B4-BE49-F238E27FC236}">
                <a16:creationId xmlns:a16="http://schemas.microsoft.com/office/drawing/2014/main" id="{D8752A71-EE4B-BFEE-D299-6779F0FE8FD5}"/>
              </a:ext>
            </a:extLst>
          </p:cNvPr>
          <p:cNvSpPr/>
          <p:nvPr/>
        </p:nvSpPr>
        <p:spPr>
          <a:xfrm>
            <a:off x="6308814" y="1019615"/>
            <a:ext cx="2213811" cy="2093495"/>
          </a:xfrm>
          <a:prstGeom prst="roundRect">
            <a:avLst/>
          </a:prstGeom>
          <a:blipFill>
            <a:blip r:embed="rId4"/>
            <a:srcRect/>
            <a:stretch>
              <a:fillRect l="-25065" t="-8923" r="-35395" b="-4199"/>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ounded Rectangle 9">
            <a:extLst>
              <a:ext uri="{FF2B5EF4-FFF2-40B4-BE49-F238E27FC236}">
                <a16:creationId xmlns:a16="http://schemas.microsoft.com/office/drawing/2014/main" id="{12A6180A-D7B0-36B7-FB1B-D29B549D9128}"/>
              </a:ext>
            </a:extLst>
          </p:cNvPr>
          <p:cNvSpPr/>
          <p:nvPr/>
        </p:nvSpPr>
        <p:spPr>
          <a:xfrm>
            <a:off x="9134936" y="1019615"/>
            <a:ext cx="2213811" cy="2093495"/>
          </a:xfrm>
          <a:prstGeom prst="roundRect">
            <a:avLst/>
          </a:prstGeom>
          <a:blipFill>
            <a:blip r:embed="rId5"/>
            <a:srcRect/>
            <a:stretch>
              <a:fillRect l="-25260" t="-6697" r="-25260" b="585"/>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ounded Rectangle 10">
            <a:extLst>
              <a:ext uri="{FF2B5EF4-FFF2-40B4-BE49-F238E27FC236}">
                <a16:creationId xmlns:a16="http://schemas.microsoft.com/office/drawing/2014/main" id="{9D9F5ED2-0E01-F886-3A6A-44218E2AD0E5}"/>
              </a:ext>
            </a:extLst>
          </p:cNvPr>
          <p:cNvSpPr/>
          <p:nvPr/>
        </p:nvSpPr>
        <p:spPr>
          <a:xfrm>
            <a:off x="705836" y="3831346"/>
            <a:ext cx="2213811" cy="2093495"/>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ounded Rectangle 11">
            <a:extLst>
              <a:ext uri="{FF2B5EF4-FFF2-40B4-BE49-F238E27FC236}">
                <a16:creationId xmlns:a16="http://schemas.microsoft.com/office/drawing/2014/main" id="{F011FCF2-7C78-9CD4-18D4-DDD4BB6D3EB7}"/>
              </a:ext>
            </a:extLst>
          </p:cNvPr>
          <p:cNvSpPr>
            <a:spLocks/>
          </p:cNvSpPr>
          <p:nvPr/>
        </p:nvSpPr>
        <p:spPr>
          <a:xfrm>
            <a:off x="3540122" y="3831345"/>
            <a:ext cx="2213811" cy="2095200"/>
          </a:xfrm>
          <a:prstGeom prst="roundRect">
            <a:avLst/>
          </a:prstGeom>
          <a:blipFill>
            <a:blip r:embed="rId6"/>
            <a:srcRect/>
            <a:stretch>
              <a:fillRect l="-35352" t="-7801" r="-27272" b="-6755"/>
            </a:stretch>
          </a:bli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lstStyle/>
          <a:p>
            <a:pPr algn="ctr"/>
            <a:endParaRPr lang="en-US" dirty="0"/>
          </a:p>
        </p:txBody>
      </p:sp>
      <p:sp>
        <p:nvSpPr>
          <p:cNvPr id="13" name="Rounded Rectangle 12">
            <a:extLst>
              <a:ext uri="{FF2B5EF4-FFF2-40B4-BE49-F238E27FC236}">
                <a16:creationId xmlns:a16="http://schemas.microsoft.com/office/drawing/2014/main" id="{B3CB7D36-3771-8E38-3F95-FA4FC93EBE8B}"/>
              </a:ext>
            </a:extLst>
          </p:cNvPr>
          <p:cNvSpPr/>
          <p:nvPr/>
        </p:nvSpPr>
        <p:spPr>
          <a:xfrm>
            <a:off x="6308814" y="3831346"/>
            <a:ext cx="2213811" cy="2093495"/>
          </a:xfrm>
          <a:prstGeom prst="roundRect">
            <a:avLst/>
          </a:prstGeom>
          <a:blipFill>
            <a:blip r:embed="rId7"/>
            <a:srcRect/>
            <a:stretch>
              <a:fillRect l="-47111" t="-14633" r="-14479" b="715"/>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ounded Rectangle 13">
            <a:extLst>
              <a:ext uri="{FF2B5EF4-FFF2-40B4-BE49-F238E27FC236}">
                <a16:creationId xmlns:a16="http://schemas.microsoft.com/office/drawing/2014/main" id="{500626DC-3094-3B2C-2A8C-6AA9B2E6D7EB}"/>
              </a:ext>
            </a:extLst>
          </p:cNvPr>
          <p:cNvSpPr/>
          <p:nvPr/>
        </p:nvSpPr>
        <p:spPr>
          <a:xfrm>
            <a:off x="9134936" y="3831346"/>
            <a:ext cx="2213811" cy="2093495"/>
          </a:xfrm>
          <a:prstGeom prst="roundRect">
            <a:avLst/>
          </a:prstGeom>
          <a:blipFill>
            <a:blip r:embed="rId8"/>
            <a:srcRect/>
            <a:stretch>
              <a:fillRect l="-22743" t="-10891" r="-51417" b="-11888"/>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Title 1">
            <a:extLst>
              <a:ext uri="{FF2B5EF4-FFF2-40B4-BE49-F238E27FC236}">
                <a16:creationId xmlns:a16="http://schemas.microsoft.com/office/drawing/2014/main" id="{876277C9-4882-AE09-5534-4DE7B814D733}"/>
              </a:ext>
            </a:extLst>
          </p:cNvPr>
          <p:cNvSpPr txBox="1">
            <a:spLocks/>
          </p:cNvSpPr>
          <p:nvPr/>
        </p:nvSpPr>
        <p:spPr>
          <a:xfrm>
            <a:off x="4175812" y="1635345"/>
            <a:ext cx="942429" cy="106056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Arial Rounded MT Bold" panose="020F0704030504030204" pitchFamily="34" charset="77"/>
                <a:ea typeface="+mj-ea"/>
                <a:cs typeface="+mj-cs"/>
              </a:defRPr>
            </a:lvl1pPr>
          </a:lstStyle>
          <a:p>
            <a:pPr algn="ctr"/>
            <a:r>
              <a:rPr lang="en-GB" sz="6600" dirty="0">
                <a:solidFill>
                  <a:srgbClr val="FFC802"/>
                </a:solidFill>
                <a:latin typeface="Urbane Rounded Bold" pitchFamily="2" charset="77"/>
              </a:rPr>
              <a:t>?</a:t>
            </a:r>
            <a:endParaRPr lang="en-US" sz="6600" dirty="0">
              <a:solidFill>
                <a:srgbClr val="FFC802"/>
              </a:solidFill>
            </a:endParaRPr>
          </a:p>
        </p:txBody>
      </p:sp>
      <p:pic>
        <p:nvPicPr>
          <p:cNvPr id="24" name="Picture 23">
            <a:extLst>
              <a:ext uri="{FF2B5EF4-FFF2-40B4-BE49-F238E27FC236}">
                <a16:creationId xmlns:a16="http://schemas.microsoft.com/office/drawing/2014/main" id="{80DB06D8-C588-F5FF-C8DF-DCD5656F3256}"/>
              </a:ext>
            </a:extLst>
          </p:cNvPr>
          <p:cNvPicPr>
            <a:picLocks noChangeAspect="1"/>
          </p:cNvPicPr>
          <p:nvPr/>
        </p:nvPicPr>
        <p:blipFill>
          <a:blip r:embed="rId9"/>
          <a:stretch>
            <a:fillRect/>
          </a:stretch>
        </p:blipFill>
        <p:spPr>
          <a:xfrm>
            <a:off x="819872" y="4100346"/>
            <a:ext cx="1985737" cy="777747"/>
          </a:xfrm>
          <a:prstGeom prst="rect">
            <a:avLst/>
          </a:prstGeom>
        </p:spPr>
      </p:pic>
      <p:pic>
        <p:nvPicPr>
          <p:cNvPr id="25" name="Picture 24">
            <a:extLst>
              <a:ext uri="{FF2B5EF4-FFF2-40B4-BE49-F238E27FC236}">
                <a16:creationId xmlns:a16="http://schemas.microsoft.com/office/drawing/2014/main" id="{05ACC160-E36D-FAF0-01A9-B77E91CD702E}"/>
              </a:ext>
            </a:extLst>
          </p:cNvPr>
          <p:cNvPicPr>
            <a:picLocks noChangeAspect="1"/>
          </p:cNvPicPr>
          <p:nvPr/>
        </p:nvPicPr>
        <p:blipFill>
          <a:blip r:embed="rId10"/>
          <a:stretch>
            <a:fillRect/>
          </a:stretch>
        </p:blipFill>
        <p:spPr>
          <a:xfrm rot="5800503" flipV="1">
            <a:off x="1588860" y="4502032"/>
            <a:ext cx="1132106" cy="1177784"/>
          </a:xfrm>
          <a:prstGeom prst="rect">
            <a:avLst/>
          </a:prstGeom>
        </p:spPr>
      </p:pic>
      <p:sp>
        <p:nvSpPr>
          <p:cNvPr id="26" name="Title 2">
            <a:extLst>
              <a:ext uri="{FF2B5EF4-FFF2-40B4-BE49-F238E27FC236}">
                <a16:creationId xmlns:a16="http://schemas.microsoft.com/office/drawing/2014/main" id="{61766CE0-BAC0-B3A2-7E25-6679C3FA4A32}"/>
              </a:ext>
            </a:extLst>
          </p:cNvPr>
          <p:cNvSpPr txBox="1">
            <a:spLocks/>
          </p:cNvSpPr>
          <p:nvPr/>
        </p:nvSpPr>
        <p:spPr>
          <a:xfrm>
            <a:off x="904210" y="4212292"/>
            <a:ext cx="1835585" cy="303801"/>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Arial Rounded MT Bold" panose="020F0704030504030204" pitchFamily="34" charset="77"/>
                <a:ea typeface="+mj-ea"/>
                <a:cs typeface="+mj-cs"/>
              </a:defRPr>
            </a:lvl1pPr>
          </a:lstStyle>
          <a:p>
            <a:pPr algn="ctr">
              <a:lnSpc>
                <a:spcPct val="100000"/>
              </a:lnSpc>
            </a:pPr>
            <a:r>
              <a:rPr lang="en-US" sz="1200" dirty="0">
                <a:latin typeface="Urbane Rounded Medium" pitchFamily="2" charset="77"/>
              </a:rPr>
              <a:t>Lironloa bi fro tu?</a:t>
            </a:r>
          </a:p>
        </p:txBody>
      </p:sp>
      <p:sp>
        <p:nvSpPr>
          <p:cNvPr id="27" name="Title 2">
            <a:extLst>
              <a:ext uri="{FF2B5EF4-FFF2-40B4-BE49-F238E27FC236}">
                <a16:creationId xmlns:a16="http://schemas.microsoft.com/office/drawing/2014/main" id="{1C92CB59-07EC-3907-CFE1-A08327957624}"/>
              </a:ext>
            </a:extLst>
          </p:cNvPr>
          <p:cNvSpPr txBox="1">
            <a:spLocks/>
          </p:cNvSpPr>
          <p:nvPr/>
        </p:nvSpPr>
        <p:spPr>
          <a:xfrm>
            <a:off x="1632757" y="4828945"/>
            <a:ext cx="996176" cy="460297"/>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Arial Rounded MT Bold" panose="020F0704030504030204" pitchFamily="34" charset="77"/>
                <a:ea typeface="+mj-ea"/>
                <a:cs typeface="+mj-cs"/>
              </a:defRPr>
            </a:lvl1pPr>
          </a:lstStyle>
          <a:p>
            <a:pPr algn="ctr">
              <a:lnSpc>
                <a:spcPct val="100000"/>
              </a:lnSpc>
            </a:pPr>
            <a:r>
              <a:rPr lang="en-US" sz="1200" dirty="0">
                <a:solidFill>
                  <a:schemeClr val="bg1"/>
                </a:solidFill>
                <a:latin typeface="Urbane Rounded Medium" pitchFamily="2" charset="77"/>
              </a:rPr>
              <a:t>Spen du ins fes?</a:t>
            </a:r>
          </a:p>
        </p:txBody>
      </p:sp>
      <p:pic>
        <p:nvPicPr>
          <p:cNvPr id="29" name="Picture 28">
            <a:extLst>
              <a:ext uri="{FF2B5EF4-FFF2-40B4-BE49-F238E27FC236}">
                <a16:creationId xmlns:a16="http://schemas.microsoft.com/office/drawing/2014/main" id="{D5CAF243-7ABD-168A-957A-62F9361871B3}"/>
              </a:ext>
            </a:extLst>
          </p:cNvPr>
          <p:cNvPicPr>
            <a:picLocks noChangeAspect="1"/>
          </p:cNvPicPr>
          <p:nvPr/>
        </p:nvPicPr>
        <p:blipFill>
          <a:blip r:embed="rId11"/>
          <a:stretch>
            <a:fillRect/>
          </a:stretch>
        </p:blipFill>
        <p:spPr>
          <a:xfrm>
            <a:off x="4942010" y="5071139"/>
            <a:ext cx="647700" cy="647700"/>
          </a:xfrm>
          <a:prstGeom prst="rect">
            <a:avLst/>
          </a:prstGeom>
        </p:spPr>
      </p:pic>
      <p:sp>
        <p:nvSpPr>
          <p:cNvPr id="30" name="TextBox 29">
            <a:extLst>
              <a:ext uri="{FF2B5EF4-FFF2-40B4-BE49-F238E27FC236}">
                <a16:creationId xmlns:a16="http://schemas.microsoft.com/office/drawing/2014/main" id="{F7022802-CF08-8DA3-46EE-8841430AA25C}"/>
              </a:ext>
            </a:extLst>
          </p:cNvPr>
          <p:cNvSpPr txBox="1"/>
          <p:nvPr/>
        </p:nvSpPr>
        <p:spPr>
          <a:xfrm>
            <a:off x="705835" y="3178654"/>
            <a:ext cx="2213812" cy="461665"/>
          </a:xfrm>
          <a:prstGeom prst="rect">
            <a:avLst/>
          </a:prstGeom>
          <a:noFill/>
        </p:spPr>
        <p:txBody>
          <a:bodyPr wrap="square" rtlCol="0">
            <a:spAutoFit/>
          </a:bodyPr>
          <a:lstStyle/>
          <a:p>
            <a:pPr algn="ctr"/>
            <a:r>
              <a:rPr lang="en-GB" sz="1200" dirty="0">
                <a:solidFill>
                  <a:srgbClr val="000000"/>
                </a:solidFill>
                <a:effectLst/>
                <a:latin typeface="Urbane Rounded Medium" pitchFamily="2" charset="77"/>
                <a:ea typeface="Arial" panose="020B0604020202020204" pitchFamily="34" charset="0"/>
              </a:rPr>
              <a:t>Petal is a lonely guinea pig, who wants a friend</a:t>
            </a:r>
            <a:r>
              <a:rPr lang="en-US" sz="1200" dirty="0">
                <a:solidFill>
                  <a:srgbClr val="000000"/>
                </a:solidFill>
                <a:latin typeface="Urbane Rounded Medium" pitchFamily="2" charset="77"/>
                <a:ea typeface="Arial" panose="020B0604020202020204" pitchFamily="34" charset="0"/>
              </a:rPr>
              <a:t>.</a:t>
            </a:r>
            <a:endParaRPr lang="en-GB" sz="1200" dirty="0">
              <a:effectLst/>
              <a:latin typeface="Urbane Rounded Medium" pitchFamily="2" charset="77"/>
              <a:ea typeface="Arial" panose="020B0604020202020204" pitchFamily="34" charset="0"/>
            </a:endParaRPr>
          </a:p>
        </p:txBody>
      </p:sp>
      <p:sp>
        <p:nvSpPr>
          <p:cNvPr id="31" name="TextBox 30">
            <a:extLst>
              <a:ext uri="{FF2B5EF4-FFF2-40B4-BE49-F238E27FC236}">
                <a16:creationId xmlns:a16="http://schemas.microsoft.com/office/drawing/2014/main" id="{8D8579F0-0633-280A-5BF9-50B858B0EFC0}"/>
              </a:ext>
            </a:extLst>
          </p:cNvPr>
          <p:cNvSpPr txBox="1"/>
          <p:nvPr/>
        </p:nvSpPr>
        <p:spPr>
          <a:xfrm>
            <a:off x="3325123" y="3148425"/>
            <a:ext cx="2643809" cy="577081"/>
          </a:xfrm>
          <a:prstGeom prst="rect">
            <a:avLst/>
          </a:prstGeom>
          <a:noFill/>
        </p:spPr>
        <p:txBody>
          <a:bodyPr wrap="square" rtlCol="0">
            <a:spAutoFit/>
          </a:bodyPr>
          <a:lstStyle/>
          <a:p>
            <a:pPr algn="ctr"/>
            <a:r>
              <a:rPr lang="en-GB" sz="1050" dirty="0">
                <a:solidFill>
                  <a:srgbClr val="000000"/>
                </a:solidFill>
                <a:effectLst/>
                <a:latin typeface="Urbane Rounded Medium" pitchFamily="2" charset="77"/>
                <a:ea typeface="Arial" panose="020B0604020202020204" pitchFamily="34" charset="0"/>
              </a:rPr>
              <a:t>One day, Petal’s owner brings home a new friend. Petal is so excited - who is inside?</a:t>
            </a:r>
            <a:endParaRPr lang="en-GB" sz="1050" dirty="0">
              <a:effectLst/>
              <a:latin typeface="Urbane Rounded Medium" pitchFamily="2" charset="77"/>
              <a:ea typeface="Arial" panose="020B0604020202020204" pitchFamily="34" charset="0"/>
            </a:endParaRPr>
          </a:p>
        </p:txBody>
      </p:sp>
      <p:sp>
        <p:nvSpPr>
          <p:cNvPr id="34" name="TextBox 33">
            <a:extLst>
              <a:ext uri="{FF2B5EF4-FFF2-40B4-BE49-F238E27FC236}">
                <a16:creationId xmlns:a16="http://schemas.microsoft.com/office/drawing/2014/main" id="{EC369CD0-526C-D49D-0533-21E8F18D4BB8}"/>
              </a:ext>
            </a:extLst>
          </p:cNvPr>
          <p:cNvSpPr txBox="1"/>
          <p:nvPr/>
        </p:nvSpPr>
        <p:spPr>
          <a:xfrm>
            <a:off x="705835" y="5961585"/>
            <a:ext cx="2213812" cy="646331"/>
          </a:xfrm>
          <a:prstGeom prst="rect">
            <a:avLst/>
          </a:prstGeom>
          <a:noFill/>
        </p:spPr>
        <p:txBody>
          <a:bodyPr wrap="square" rtlCol="0">
            <a:spAutoFit/>
          </a:bodyPr>
          <a:lstStyle/>
          <a:p>
            <a:pPr algn="ctr"/>
            <a:r>
              <a:rPr lang="en-GB" sz="1200" dirty="0">
                <a:solidFill>
                  <a:srgbClr val="000000"/>
                </a:solidFill>
                <a:effectLst/>
                <a:latin typeface="Urbane Rounded Medium" pitchFamily="2" charset="77"/>
                <a:ea typeface="Arial" panose="020B0604020202020204" pitchFamily="34" charset="0"/>
              </a:rPr>
              <a:t>They talk different languages and don’t understand each other</a:t>
            </a:r>
            <a:endParaRPr lang="en-GB" sz="1200" dirty="0">
              <a:effectLst/>
              <a:latin typeface="Urbane Rounded Medium" pitchFamily="2" charset="77"/>
              <a:ea typeface="Arial" panose="020B0604020202020204" pitchFamily="34" charset="0"/>
            </a:endParaRPr>
          </a:p>
        </p:txBody>
      </p:sp>
      <p:sp>
        <p:nvSpPr>
          <p:cNvPr id="35" name="TextBox 34">
            <a:extLst>
              <a:ext uri="{FF2B5EF4-FFF2-40B4-BE49-F238E27FC236}">
                <a16:creationId xmlns:a16="http://schemas.microsoft.com/office/drawing/2014/main" id="{48587C8A-48C8-A4B9-B5E1-77B202660AAA}"/>
              </a:ext>
            </a:extLst>
          </p:cNvPr>
          <p:cNvSpPr txBox="1"/>
          <p:nvPr/>
        </p:nvSpPr>
        <p:spPr>
          <a:xfrm>
            <a:off x="3432622" y="6075091"/>
            <a:ext cx="2428811" cy="461665"/>
          </a:xfrm>
          <a:prstGeom prst="rect">
            <a:avLst/>
          </a:prstGeom>
          <a:noFill/>
        </p:spPr>
        <p:txBody>
          <a:bodyPr wrap="square" rtlCol="0">
            <a:spAutoFit/>
          </a:bodyPr>
          <a:lstStyle/>
          <a:p>
            <a:pPr algn="ctr"/>
            <a:r>
              <a:rPr lang="en-GB" sz="1200" dirty="0">
                <a:solidFill>
                  <a:srgbClr val="000000"/>
                </a:solidFill>
                <a:effectLst/>
                <a:latin typeface="Urbane Rounded Medium" pitchFamily="2" charset="77"/>
                <a:ea typeface="Arial" panose="020B0604020202020204" pitchFamily="34" charset="0"/>
              </a:rPr>
              <a:t>They argue and fight. </a:t>
            </a:r>
            <a:r>
              <a:rPr lang="en-GB" sz="1200" dirty="0">
                <a:solidFill>
                  <a:srgbClr val="000000"/>
                </a:solidFill>
                <a:latin typeface="Urbane Rounded Medium" pitchFamily="2" charset="77"/>
                <a:ea typeface="Arial" panose="020B0604020202020204" pitchFamily="34" charset="0"/>
              </a:rPr>
              <a:t>Both Petal and Mo feel sad.</a:t>
            </a:r>
            <a:endParaRPr lang="en-GB" sz="1200" dirty="0">
              <a:effectLst/>
              <a:latin typeface="Urbane Rounded Medium" pitchFamily="2" charset="77"/>
              <a:ea typeface="Arial" panose="020B0604020202020204" pitchFamily="34" charset="0"/>
            </a:endParaRPr>
          </a:p>
        </p:txBody>
      </p:sp>
      <p:pic>
        <p:nvPicPr>
          <p:cNvPr id="37" name="Picture 36">
            <a:extLst>
              <a:ext uri="{FF2B5EF4-FFF2-40B4-BE49-F238E27FC236}">
                <a16:creationId xmlns:a16="http://schemas.microsoft.com/office/drawing/2014/main" id="{621CEC7D-C52A-F7C5-D9EB-61BB3F15B2D3}"/>
              </a:ext>
            </a:extLst>
          </p:cNvPr>
          <p:cNvPicPr>
            <a:picLocks noChangeAspect="1"/>
          </p:cNvPicPr>
          <p:nvPr/>
        </p:nvPicPr>
        <p:blipFill>
          <a:blip r:embed="rId12"/>
          <a:stretch>
            <a:fillRect/>
          </a:stretch>
        </p:blipFill>
        <p:spPr>
          <a:xfrm>
            <a:off x="949140" y="1121843"/>
            <a:ext cx="863600" cy="901700"/>
          </a:xfrm>
          <a:prstGeom prst="rect">
            <a:avLst/>
          </a:prstGeom>
        </p:spPr>
      </p:pic>
      <p:pic>
        <p:nvPicPr>
          <p:cNvPr id="36" name="Picture 35">
            <a:extLst>
              <a:ext uri="{FF2B5EF4-FFF2-40B4-BE49-F238E27FC236}">
                <a16:creationId xmlns:a16="http://schemas.microsoft.com/office/drawing/2014/main" id="{270E8B01-4149-89FD-8A94-59F90A790E89}"/>
              </a:ext>
            </a:extLst>
          </p:cNvPr>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1129558" y="1295072"/>
            <a:ext cx="493260" cy="493260"/>
          </a:xfrm>
          <a:prstGeom prst="rect">
            <a:avLst/>
          </a:prstGeom>
        </p:spPr>
      </p:pic>
      <p:sp>
        <p:nvSpPr>
          <p:cNvPr id="40" name="TextBox 39">
            <a:extLst>
              <a:ext uri="{FF2B5EF4-FFF2-40B4-BE49-F238E27FC236}">
                <a16:creationId xmlns:a16="http://schemas.microsoft.com/office/drawing/2014/main" id="{E99F3344-6A96-9929-F52A-D2C9CD1A0247}"/>
              </a:ext>
            </a:extLst>
          </p:cNvPr>
          <p:cNvSpPr txBox="1"/>
          <p:nvPr/>
        </p:nvSpPr>
        <p:spPr>
          <a:xfrm>
            <a:off x="9134935" y="3178654"/>
            <a:ext cx="2213812" cy="461665"/>
          </a:xfrm>
          <a:prstGeom prst="rect">
            <a:avLst/>
          </a:prstGeom>
          <a:noFill/>
        </p:spPr>
        <p:txBody>
          <a:bodyPr wrap="square" rtlCol="0">
            <a:spAutoFit/>
          </a:bodyPr>
          <a:lstStyle/>
          <a:p>
            <a:pPr algn="ctr"/>
            <a:r>
              <a:rPr lang="en-GB" sz="1200" dirty="0">
                <a:solidFill>
                  <a:srgbClr val="000000"/>
                </a:solidFill>
                <a:effectLst/>
                <a:latin typeface="Urbane Rounded Medium" pitchFamily="2" charset="77"/>
                <a:ea typeface="Arial" panose="020B0604020202020204" pitchFamily="34" charset="0"/>
              </a:rPr>
              <a:t>Petal and Mo don’t </a:t>
            </a:r>
            <a:br>
              <a:rPr lang="en-GB" sz="1200" dirty="0">
                <a:solidFill>
                  <a:srgbClr val="000000"/>
                </a:solidFill>
                <a:effectLst/>
                <a:latin typeface="Urbane Rounded Medium" pitchFamily="2" charset="77"/>
                <a:ea typeface="Arial" panose="020B0604020202020204" pitchFamily="34" charset="0"/>
              </a:rPr>
            </a:br>
            <a:r>
              <a:rPr lang="en-GB" sz="1200" dirty="0">
                <a:solidFill>
                  <a:srgbClr val="000000"/>
                </a:solidFill>
                <a:effectLst/>
                <a:latin typeface="Urbane Rounded Medium" pitchFamily="2" charset="77"/>
                <a:ea typeface="Arial" panose="020B0604020202020204" pitchFamily="34" charset="0"/>
              </a:rPr>
              <a:t>get along.</a:t>
            </a:r>
            <a:endParaRPr lang="en-GB" sz="1200" dirty="0">
              <a:effectLst/>
              <a:latin typeface="Urbane Rounded Medium" pitchFamily="2" charset="77"/>
              <a:ea typeface="Arial" panose="020B0604020202020204" pitchFamily="34" charset="0"/>
            </a:endParaRPr>
          </a:p>
        </p:txBody>
      </p:sp>
      <p:sp>
        <p:nvSpPr>
          <p:cNvPr id="41" name="TextBox 40">
            <a:extLst>
              <a:ext uri="{FF2B5EF4-FFF2-40B4-BE49-F238E27FC236}">
                <a16:creationId xmlns:a16="http://schemas.microsoft.com/office/drawing/2014/main" id="{4107047C-8208-0862-0DA8-68B7E0718749}"/>
              </a:ext>
            </a:extLst>
          </p:cNvPr>
          <p:cNvSpPr txBox="1"/>
          <p:nvPr/>
        </p:nvSpPr>
        <p:spPr>
          <a:xfrm>
            <a:off x="6308813" y="3178654"/>
            <a:ext cx="2213812" cy="489236"/>
          </a:xfrm>
          <a:prstGeom prst="rect">
            <a:avLst/>
          </a:prstGeom>
          <a:noFill/>
        </p:spPr>
        <p:txBody>
          <a:bodyPr wrap="square" rtlCol="0">
            <a:spAutoFit/>
          </a:bodyPr>
          <a:lstStyle/>
          <a:p>
            <a:pPr algn="ctr">
              <a:lnSpc>
                <a:spcPct val="114000"/>
              </a:lnSpc>
            </a:pPr>
            <a:r>
              <a:rPr lang="en-GB" sz="1200" dirty="0">
                <a:solidFill>
                  <a:srgbClr val="000000"/>
                </a:solidFill>
                <a:effectLst/>
                <a:latin typeface="Urbane Rounded Medium" pitchFamily="2" charset="77"/>
                <a:ea typeface="Arial" panose="020B0604020202020204" pitchFamily="34" charset="0"/>
              </a:rPr>
              <a:t>Petal’s new friend is </a:t>
            </a:r>
            <a:br>
              <a:rPr lang="en-GB" sz="1200" dirty="0">
                <a:solidFill>
                  <a:srgbClr val="000000"/>
                </a:solidFill>
                <a:effectLst/>
                <a:latin typeface="Urbane Rounded Medium" pitchFamily="2" charset="77"/>
                <a:ea typeface="Arial" panose="020B0604020202020204" pitchFamily="34" charset="0"/>
              </a:rPr>
            </a:br>
            <a:r>
              <a:rPr lang="en-GB" sz="1200" dirty="0">
                <a:solidFill>
                  <a:srgbClr val="000000"/>
                </a:solidFill>
                <a:effectLst/>
                <a:latin typeface="Urbane Rounded Medium" pitchFamily="2" charset="77"/>
                <a:ea typeface="Arial" panose="020B0604020202020204" pitchFamily="34" charset="0"/>
              </a:rPr>
              <a:t>a rabbit called Mo.</a:t>
            </a:r>
            <a:endParaRPr lang="en-GB" sz="1200" dirty="0">
              <a:effectLst/>
              <a:latin typeface="Urbane Rounded Medium" pitchFamily="2" charset="77"/>
              <a:ea typeface="Arial" panose="020B0604020202020204" pitchFamily="34" charset="0"/>
            </a:endParaRPr>
          </a:p>
        </p:txBody>
      </p:sp>
      <p:sp>
        <p:nvSpPr>
          <p:cNvPr id="42" name="TextBox 41">
            <a:extLst>
              <a:ext uri="{FF2B5EF4-FFF2-40B4-BE49-F238E27FC236}">
                <a16:creationId xmlns:a16="http://schemas.microsoft.com/office/drawing/2014/main" id="{153C044F-81A2-2E89-8E24-63C705D39D1E}"/>
              </a:ext>
            </a:extLst>
          </p:cNvPr>
          <p:cNvSpPr txBox="1"/>
          <p:nvPr/>
        </p:nvSpPr>
        <p:spPr>
          <a:xfrm>
            <a:off x="6082970" y="5961584"/>
            <a:ext cx="2665498" cy="646331"/>
          </a:xfrm>
          <a:prstGeom prst="rect">
            <a:avLst/>
          </a:prstGeom>
          <a:noFill/>
        </p:spPr>
        <p:txBody>
          <a:bodyPr wrap="square" rtlCol="0">
            <a:spAutoFit/>
          </a:bodyPr>
          <a:lstStyle/>
          <a:p>
            <a:pPr algn="ctr"/>
            <a:r>
              <a:rPr lang="en-GB" sz="1200" dirty="0">
                <a:solidFill>
                  <a:srgbClr val="000000"/>
                </a:solidFill>
                <a:effectLst/>
                <a:latin typeface="Urbane Rounded Medium" pitchFamily="2" charset="77"/>
                <a:ea typeface="Arial" panose="020B0604020202020204" pitchFamily="34" charset="0"/>
              </a:rPr>
              <a:t>Their owner finds Mo a new loving home, where she can be happy with other rabbit friends</a:t>
            </a:r>
            <a:endParaRPr lang="en-GB" sz="1200" dirty="0">
              <a:effectLst/>
              <a:latin typeface="Urbane Rounded Medium" pitchFamily="2" charset="77"/>
              <a:ea typeface="Arial" panose="020B0604020202020204" pitchFamily="34" charset="0"/>
            </a:endParaRPr>
          </a:p>
        </p:txBody>
      </p:sp>
      <p:sp>
        <p:nvSpPr>
          <p:cNvPr id="43" name="TextBox 42">
            <a:extLst>
              <a:ext uri="{FF2B5EF4-FFF2-40B4-BE49-F238E27FC236}">
                <a16:creationId xmlns:a16="http://schemas.microsoft.com/office/drawing/2014/main" id="{FF578526-9D83-CAAE-4C24-7F4F2E3B1ACC}"/>
              </a:ext>
            </a:extLst>
          </p:cNvPr>
          <p:cNvSpPr txBox="1"/>
          <p:nvPr/>
        </p:nvSpPr>
        <p:spPr>
          <a:xfrm>
            <a:off x="9066227" y="5976376"/>
            <a:ext cx="2351229" cy="461665"/>
          </a:xfrm>
          <a:prstGeom prst="rect">
            <a:avLst/>
          </a:prstGeom>
          <a:noFill/>
        </p:spPr>
        <p:txBody>
          <a:bodyPr wrap="square" rtlCol="0">
            <a:spAutoFit/>
          </a:bodyPr>
          <a:lstStyle/>
          <a:p>
            <a:pPr algn="ctr"/>
            <a:r>
              <a:rPr lang="en-GB" sz="1200" dirty="0">
                <a:solidFill>
                  <a:srgbClr val="000000"/>
                </a:solidFill>
                <a:effectLst/>
                <a:latin typeface="Urbane Rounded Medium" pitchFamily="2" charset="77"/>
                <a:ea typeface="Arial" panose="020B0604020202020204" pitchFamily="34" charset="0"/>
              </a:rPr>
              <a:t>Petal now has a best friend. She is called Penny.</a:t>
            </a:r>
            <a:endParaRPr lang="en-GB" sz="1200" dirty="0">
              <a:effectLst/>
              <a:latin typeface="Urbane Rounded Medium" pitchFamily="2" charset="77"/>
              <a:ea typeface="Arial" panose="020B0604020202020204" pitchFamily="34" charset="0"/>
            </a:endParaRPr>
          </a:p>
        </p:txBody>
      </p:sp>
    </p:spTree>
    <p:extLst>
      <p:ext uri="{BB962C8B-B14F-4D97-AF65-F5344CB8AC3E}">
        <p14:creationId xmlns:p14="http://schemas.microsoft.com/office/powerpoint/2010/main" val="31016355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ounded Rectangle 4">
            <a:extLst>
              <a:ext uri="{FF2B5EF4-FFF2-40B4-BE49-F238E27FC236}">
                <a16:creationId xmlns:a16="http://schemas.microsoft.com/office/drawing/2014/main" id="{AB101EF4-D3D4-DCCB-17AA-F8FC11CB7191}"/>
              </a:ext>
            </a:extLst>
          </p:cNvPr>
          <p:cNvSpPr/>
          <p:nvPr/>
        </p:nvSpPr>
        <p:spPr>
          <a:xfrm>
            <a:off x="6451108" y="2057563"/>
            <a:ext cx="796518" cy="796518"/>
          </a:xfrm>
          <a:prstGeom prst="roundRect">
            <a:avLst/>
          </a:prstGeom>
          <a:solidFill>
            <a:srgbClr val="01AD0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ounded Rectangle 5">
            <a:extLst>
              <a:ext uri="{FF2B5EF4-FFF2-40B4-BE49-F238E27FC236}">
                <a16:creationId xmlns:a16="http://schemas.microsoft.com/office/drawing/2014/main" id="{3C8013A0-4614-0FD4-CBA0-7E6D377ADAEE}"/>
              </a:ext>
            </a:extLst>
          </p:cNvPr>
          <p:cNvSpPr/>
          <p:nvPr/>
        </p:nvSpPr>
        <p:spPr>
          <a:xfrm>
            <a:off x="6451108" y="3286174"/>
            <a:ext cx="796518" cy="796518"/>
          </a:xfrm>
          <a:prstGeom prst="roundRect">
            <a:avLst/>
          </a:prstGeom>
          <a:solidFill>
            <a:srgbClr val="34BBE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ounded Rectangle 6">
            <a:extLst>
              <a:ext uri="{FF2B5EF4-FFF2-40B4-BE49-F238E27FC236}">
                <a16:creationId xmlns:a16="http://schemas.microsoft.com/office/drawing/2014/main" id="{D4862F3C-E622-146D-B286-1BBA509AADD2}"/>
              </a:ext>
            </a:extLst>
          </p:cNvPr>
          <p:cNvSpPr/>
          <p:nvPr/>
        </p:nvSpPr>
        <p:spPr>
          <a:xfrm>
            <a:off x="6451108" y="4547512"/>
            <a:ext cx="796518" cy="796518"/>
          </a:xfrm>
          <a:prstGeom prst="roundRect">
            <a:avLst/>
          </a:prstGeom>
          <a:solidFill>
            <a:srgbClr val="E8308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2">
            <a:extLst>
              <a:ext uri="{FF2B5EF4-FFF2-40B4-BE49-F238E27FC236}">
                <a16:creationId xmlns:a16="http://schemas.microsoft.com/office/drawing/2014/main" id="{344ED8E9-79C7-0BA2-7C12-A757AB2C5008}"/>
              </a:ext>
            </a:extLst>
          </p:cNvPr>
          <p:cNvSpPr txBox="1">
            <a:spLocks/>
          </p:cNvSpPr>
          <p:nvPr/>
        </p:nvSpPr>
        <p:spPr>
          <a:xfrm>
            <a:off x="6451108" y="2190432"/>
            <a:ext cx="796518" cy="573697"/>
          </a:xfrm>
          <a:prstGeom prst="rect">
            <a:avLst/>
          </a:prstGeom>
        </p:spPr>
        <p:txBody>
          <a:bodyPr vert="horz" lIns="91440" tIns="45720" rIns="91440" bIns="45720" rtlCol="0" anchor="ctr">
            <a:normAutofit fontScale="62500" lnSpcReduction="20000"/>
          </a:bodyPr>
          <a:lstStyle>
            <a:lvl1pPr algn="ctr" defTabSz="914400" rtl="0" eaLnBrk="1" latinLnBrk="0" hangingPunct="1">
              <a:lnSpc>
                <a:spcPct val="90000"/>
              </a:lnSpc>
              <a:spcBef>
                <a:spcPct val="0"/>
              </a:spcBef>
              <a:buNone/>
              <a:defRPr sz="4400" kern="1200">
                <a:solidFill>
                  <a:schemeClr val="tx1"/>
                </a:solidFill>
                <a:latin typeface="Arial Rounded MT Bold" panose="020F0704030504030204" pitchFamily="34" charset="77"/>
                <a:ea typeface="+mj-ea"/>
                <a:cs typeface="+mj-cs"/>
              </a:defRPr>
            </a:lvl1pPr>
          </a:lstStyle>
          <a:p>
            <a:pPr>
              <a:lnSpc>
                <a:spcPct val="100000"/>
              </a:lnSpc>
            </a:pPr>
            <a:r>
              <a:rPr lang="en-GB" sz="6000" b="1" dirty="0">
                <a:solidFill>
                  <a:schemeClr val="bg1"/>
                </a:solidFill>
                <a:latin typeface="Urbane Rounded Bold" pitchFamily="2" charset="77"/>
              </a:rPr>
              <a:t>1</a:t>
            </a:r>
            <a:endParaRPr lang="en-GB" sz="6000" dirty="0">
              <a:solidFill>
                <a:schemeClr val="bg1"/>
              </a:solidFill>
              <a:latin typeface="Urbane Rounded Bold" pitchFamily="2" charset="77"/>
            </a:endParaRPr>
          </a:p>
        </p:txBody>
      </p:sp>
      <p:sp>
        <p:nvSpPr>
          <p:cNvPr id="9" name="Title 2">
            <a:extLst>
              <a:ext uri="{FF2B5EF4-FFF2-40B4-BE49-F238E27FC236}">
                <a16:creationId xmlns:a16="http://schemas.microsoft.com/office/drawing/2014/main" id="{E639A08F-4C12-AE05-9E2F-510B8BF517FE}"/>
              </a:ext>
            </a:extLst>
          </p:cNvPr>
          <p:cNvSpPr txBox="1">
            <a:spLocks/>
          </p:cNvSpPr>
          <p:nvPr/>
        </p:nvSpPr>
        <p:spPr>
          <a:xfrm>
            <a:off x="6451107" y="3419045"/>
            <a:ext cx="796518" cy="573697"/>
          </a:xfrm>
          <a:prstGeom prst="rect">
            <a:avLst/>
          </a:prstGeom>
        </p:spPr>
        <p:txBody>
          <a:bodyPr vert="horz" lIns="91440" tIns="45720" rIns="91440" bIns="45720" rtlCol="0" anchor="ctr">
            <a:normAutofit fontScale="62500" lnSpcReduction="20000"/>
          </a:bodyPr>
          <a:lstStyle>
            <a:lvl1pPr algn="ctr" defTabSz="914400" rtl="0" eaLnBrk="1" latinLnBrk="0" hangingPunct="1">
              <a:lnSpc>
                <a:spcPct val="90000"/>
              </a:lnSpc>
              <a:spcBef>
                <a:spcPct val="0"/>
              </a:spcBef>
              <a:buNone/>
              <a:defRPr sz="4400" kern="1200">
                <a:solidFill>
                  <a:schemeClr val="tx1"/>
                </a:solidFill>
                <a:latin typeface="Arial Rounded MT Bold" panose="020F0704030504030204" pitchFamily="34" charset="77"/>
                <a:ea typeface="+mj-ea"/>
                <a:cs typeface="+mj-cs"/>
              </a:defRPr>
            </a:lvl1pPr>
          </a:lstStyle>
          <a:p>
            <a:pPr>
              <a:lnSpc>
                <a:spcPct val="100000"/>
              </a:lnSpc>
            </a:pPr>
            <a:r>
              <a:rPr lang="en-GB" sz="6000" b="1" dirty="0">
                <a:solidFill>
                  <a:schemeClr val="bg1"/>
                </a:solidFill>
                <a:latin typeface="Urbane Rounded Bold" pitchFamily="2" charset="77"/>
              </a:rPr>
              <a:t>2</a:t>
            </a:r>
            <a:endParaRPr lang="en-GB" sz="6000" dirty="0">
              <a:solidFill>
                <a:schemeClr val="bg1"/>
              </a:solidFill>
              <a:latin typeface="Urbane Rounded Bold" pitchFamily="2" charset="77"/>
            </a:endParaRPr>
          </a:p>
        </p:txBody>
      </p:sp>
      <p:sp>
        <p:nvSpPr>
          <p:cNvPr id="10" name="Title 2">
            <a:extLst>
              <a:ext uri="{FF2B5EF4-FFF2-40B4-BE49-F238E27FC236}">
                <a16:creationId xmlns:a16="http://schemas.microsoft.com/office/drawing/2014/main" id="{577EF0F7-9257-D630-E6BE-DDDD2838F19F}"/>
              </a:ext>
            </a:extLst>
          </p:cNvPr>
          <p:cNvSpPr txBox="1">
            <a:spLocks/>
          </p:cNvSpPr>
          <p:nvPr/>
        </p:nvSpPr>
        <p:spPr>
          <a:xfrm>
            <a:off x="6461266" y="4689402"/>
            <a:ext cx="796518" cy="573697"/>
          </a:xfrm>
          <a:prstGeom prst="rect">
            <a:avLst/>
          </a:prstGeom>
        </p:spPr>
        <p:txBody>
          <a:bodyPr vert="horz" lIns="91440" tIns="45720" rIns="91440" bIns="45720" rtlCol="0" anchor="ctr">
            <a:normAutofit fontScale="62500" lnSpcReduction="20000"/>
          </a:bodyPr>
          <a:lstStyle>
            <a:lvl1pPr algn="ctr" defTabSz="914400" rtl="0" eaLnBrk="1" latinLnBrk="0" hangingPunct="1">
              <a:lnSpc>
                <a:spcPct val="90000"/>
              </a:lnSpc>
              <a:spcBef>
                <a:spcPct val="0"/>
              </a:spcBef>
              <a:buNone/>
              <a:defRPr sz="4400" kern="1200">
                <a:solidFill>
                  <a:schemeClr val="tx1"/>
                </a:solidFill>
                <a:latin typeface="Arial Rounded MT Bold" panose="020F0704030504030204" pitchFamily="34" charset="77"/>
                <a:ea typeface="+mj-ea"/>
                <a:cs typeface="+mj-cs"/>
              </a:defRPr>
            </a:lvl1pPr>
          </a:lstStyle>
          <a:p>
            <a:pPr>
              <a:lnSpc>
                <a:spcPct val="100000"/>
              </a:lnSpc>
            </a:pPr>
            <a:r>
              <a:rPr lang="en-GB" sz="6000" b="1" dirty="0">
                <a:solidFill>
                  <a:schemeClr val="bg1"/>
                </a:solidFill>
                <a:latin typeface="Urbane Rounded Bold" pitchFamily="2" charset="77"/>
              </a:rPr>
              <a:t>3</a:t>
            </a:r>
            <a:endParaRPr lang="en-GB" sz="6000" dirty="0">
              <a:solidFill>
                <a:schemeClr val="bg1"/>
              </a:solidFill>
              <a:latin typeface="Urbane Rounded Bold" pitchFamily="2" charset="77"/>
            </a:endParaRPr>
          </a:p>
        </p:txBody>
      </p:sp>
      <p:sp>
        <p:nvSpPr>
          <p:cNvPr id="11" name="Title 2">
            <a:extLst>
              <a:ext uri="{FF2B5EF4-FFF2-40B4-BE49-F238E27FC236}">
                <a16:creationId xmlns:a16="http://schemas.microsoft.com/office/drawing/2014/main" id="{21C32038-E1A2-67AF-3962-55B585FDDB4C}"/>
              </a:ext>
            </a:extLst>
          </p:cNvPr>
          <p:cNvSpPr txBox="1">
            <a:spLocks/>
          </p:cNvSpPr>
          <p:nvPr/>
        </p:nvSpPr>
        <p:spPr>
          <a:xfrm>
            <a:off x="7425553" y="2063008"/>
            <a:ext cx="3480977" cy="796518"/>
          </a:xfrm>
          <a:prstGeom prst="rect">
            <a:avLst/>
          </a:prstGeom>
        </p:spPr>
        <p:txBody>
          <a:bodyPr vert="horz" lIns="91440" tIns="45720" rIns="91440" bIns="45720" rtlCol="0" anchor="ctr">
            <a:noAutofit/>
          </a:bodyPr>
          <a:lstStyle>
            <a:lvl1pPr algn="ctr" defTabSz="914400" rtl="0" eaLnBrk="1" latinLnBrk="0" hangingPunct="1">
              <a:lnSpc>
                <a:spcPct val="90000"/>
              </a:lnSpc>
              <a:spcBef>
                <a:spcPct val="0"/>
              </a:spcBef>
              <a:buNone/>
              <a:defRPr sz="4400" kern="1200">
                <a:solidFill>
                  <a:schemeClr val="tx1"/>
                </a:solidFill>
                <a:latin typeface="Arial Rounded MT Bold" panose="020F0704030504030204" pitchFamily="34" charset="77"/>
                <a:ea typeface="+mj-ea"/>
                <a:cs typeface="+mj-cs"/>
              </a:defRPr>
            </a:lvl1pPr>
          </a:lstStyle>
          <a:p>
            <a:pPr algn="l">
              <a:lnSpc>
                <a:spcPct val="100000"/>
              </a:lnSpc>
            </a:pPr>
            <a:r>
              <a:rPr lang="en-US" sz="1800" b="1" dirty="0">
                <a:effectLst/>
                <a:latin typeface="Urbane Rounded Bold" pitchFamily="2" charset="77"/>
                <a:ea typeface="Calibri" panose="020F0502020204030204" pitchFamily="34" charset="0"/>
              </a:rPr>
              <a:t>How do you think </a:t>
            </a:r>
            <a:r>
              <a:rPr lang="en-US" sz="1800" b="1" dirty="0">
                <a:latin typeface="Urbane Rounded Bold" pitchFamily="2" charset="77"/>
                <a:ea typeface="Calibri" panose="020F0502020204030204" pitchFamily="34" charset="0"/>
              </a:rPr>
              <a:t>Petal </a:t>
            </a:r>
            <a:r>
              <a:rPr lang="en-US" sz="1800" b="1" dirty="0">
                <a:effectLst/>
                <a:latin typeface="Urbane Rounded Bold" pitchFamily="2" charset="77"/>
                <a:ea typeface="Calibri" panose="020F0502020204030204" pitchFamily="34" charset="0"/>
              </a:rPr>
              <a:t>was feeling before </a:t>
            </a:r>
            <a:br>
              <a:rPr lang="en-US" sz="1800" b="1" dirty="0">
                <a:effectLst/>
                <a:latin typeface="Urbane Rounded Bold" pitchFamily="2" charset="77"/>
                <a:ea typeface="Calibri" panose="020F0502020204030204" pitchFamily="34" charset="0"/>
              </a:rPr>
            </a:br>
            <a:r>
              <a:rPr lang="en-US" sz="1800" b="1" dirty="0">
                <a:effectLst/>
                <a:latin typeface="Urbane Rounded Bold" pitchFamily="2" charset="77"/>
                <a:ea typeface="Calibri" panose="020F0502020204030204" pitchFamily="34" charset="0"/>
              </a:rPr>
              <a:t>Mo went to a new home?</a:t>
            </a:r>
            <a:r>
              <a:rPr lang="en-GB" sz="1800" b="1" dirty="0">
                <a:effectLst/>
                <a:latin typeface="Urbane Rounded Bold" pitchFamily="2" charset="77"/>
              </a:rPr>
              <a:t> </a:t>
            </a:r>
            <a:endParaRPr lang="en-GB" sz="1800" b="1" dirty="0">
              <a:solidFill>
                <a:srgbClr val="0D0D0D"/>
              </a:solidFill>
              <a:latin typeface="Urbane Rounded Bold" pitchFamily="2" charset="77"/>
            </a:endParaRPr>
          </a:p>
        </p:txBody>
      </p:sp>
      <p:sp>
        <p:nvSpPr>
          <p:cNvPr id="12" name="Title 2">
            <a:extLst>
              <a:ext uri="{FF2B5EF4-FFF2-40B4-BE49-F238E27FC236}">
                <a16:creationId xmlns:a16="http://schemas.microsoft.com/office/drawing/2014/main" id="{E856A339-F0FC-68CC-466A-EBC17961A11E}"/>
              </a:ext>
            </a:extLst>
          </p:cNvPr>
          <p:cNvSpPr txBox="1">
            <a:spLocks/>
          </p:cNvSpPr>
          <p:nvPr/>
        </p:nvSpPr>
        <p:spPr>
          <a:xfrm>
            <a:off x="7425553" y="3286174"/>
            <a:ext cx="3054257" cy="796518"/>
          </a:xfrm>
          <a:prstGeom prst="rect">
            <a:avLst/>
          </a:prstGeom>
        </p:spPr>
        <p:txBody>
          <a:bodyPr vert="horz" lIns="91440" tIns="45720" rIns="91440" bIns="45720" rtlCol="0" anchor="ctr">
            <a:noAutofit/>
          </a:bodyPr>
          <a:lstStyle>
            <a:lvl1pPr algn="ctr" defTabSz="914400" rtl="0" eaLnBrk="1" latinLnBrk="0" hangingPunct="1">
              <a:lnSpc>
                <a:spcPct val="90000"/>
              </a:lnSpc>
              <a:spcBef>
                <a:spcPct val="0"/>
              </a:spcBef>
              <a:buNone/>
              <a:defRPr sz="4400" kern="1200">
                <a:solidFill>
                  <a:schemeClr val="tx1"/>
                </a:solidFill>
                <a:latin typeface="Arial Rounded MT Bold" panose="020F0704030504030204" pitchFamily="34" charset="77"/>
                <a:ea typeface="+mj-ea"/>
                <a:cs typeface="+mj-cs"/>
              </a:defRPr>
            </a:lvl1pPr>
          </a:lstStyle>
          <a:p>
            <a:pPr algn="l">
              <a:lnSpc>
                <a:spcPct val="107000"/>
              </a:lnSpc>
              <a:spcAft>
                <a:spcPts val="800"/>
              </a:spcAft>
            </a:pPr>
            <a:r>
              <a:rPr lang="en-GB" sz="1800" b="1" dirty="0">
                <a:effectLst/>
                <a:latin typeface="Urbane Rounded Bold" pitchFamily="2" charset="77"/>
                <a:ea typeface="Calibri" panose="020F0502020204030204" pitchFamily="34" charset="0"/>
              </a:rPr>
              <a:t>How was Petal affected by the actions of people?</a:t>
            </a:r>
          </a:p>
        </p:txBody>
      </p:sp>
      <p:sp>
        <p:nvSpPr>
          <p:cNvPr id="13" name="Title 2">
            <a:extLst>
              <a:ext uri="{FF2B5EF4-FFF2-40B4-BE49-F238E27FC236}">
                <a16:creationId xmlns:a16="http://schemas.microsoft.com/office/drawing/2014/main" id="{E6724555-D287-7B63-A90A-3C16EB41148C}"/>
              </a:ext>
            </a:extLst>
          </p:cNvPr>
          <p:cNvSpPr txBox="1">
            <a:spLocks/>
          </p:cNvSpPr>
          <p:nvPr/>
        </p:nvSpPr>
        <p:spPr>
          <a:xfrm>
            <a:off x="7425552" y="4547512"/>
            <a:ext cx="3171797" cy="796518"/>
          </a:xfrm>
          <a:prstGeom prst="rect">
            <a:avLst/>
          </a:prstGeom>
        </p:spPr>
        <p:txBody>
          <a:bodyPr vert="horz" lIns="91440" tIns="45720" rIns="91440" bIns="45720" rtlCol="0" anchor="ctr">
            <a:noAutofit/>
          </a:bodyPr>
          <a:lstStyle>
            <a:lvl1pPr algn="ctr" defTabSz="914400" rtl="0" eaLnBrk="1" latinLnBrk="0" hangingPunct="1">
              <a:lnSpc>
                <a:spcPct val="90000"/>
              </a:lnSpc>
              <a:spcBef>
                <a:spcPct val="0"/>
              </a:spcBef>
              <a:buNone/>
              <a:defRPr sz="4400" kern="1200">
                <a:solidFill>
                  <a:schemeClr val="tx1"/>
                </a:solidFill>
                <a:latin typeface="Arial Rounded MT Bold" panose="020F0704030504030204" pitchFamily="34" charset="77"/>
                <a:ea typeface="+mj-ea"/>
                <a:cs typeface="+mj-cs"/>
              </a:defRPr>
            </a:lvl1pPr>
          </a:lstStyle>
          <a:p>
            <a:pPr algn="l">
              <a:lnSpc>
                <a:spcPct val="100000"/>
              </a:lnSpc>
              <a:spcAft>
                <a:spcPts val="1200"/>
              </a:spcAft>
            </a:pPr>
            <a:r>
              <a:rPr lang="en-GB" sz="1800" b="1" dirty="0">
                <a:effectLst/>
                <a:latin typeface="Urbane Rounded Bold" pitchFamily="2" charset="77"/>
                <a:ea typeface="Calibri" panose="020F0502020204030204" pitchFamily="34" charset="0"/>
              </a:rPr>
              <a:t>Why do the feelings </a:t>
            </a:r>
            <a:br>
              <a:rPr lang="en-GB" sz="1800" b="1" dirty="0">
                <a:effectLst/>
                <a:latin typeface="Urbane Rounded Bold" pitchFamily="2" charset="77"/>
                <a:ea typeface="Calibri" panose="020F0502020204030204" pitchFamily="34" charset="0"/>
              </a:rPr>
            </a:br>
            <a:r>
              <a:rPr lang="en-GB" sz="1800" b="1" dirty="0">
                <a:effectLst/>
                <a:latin typeface="Urbane Rounded Bold" pitchFamily="2" charset="77"/>
                <a:ea typeface="Calibri" panose="020F0502020204030204" pitchFamily="34" charset="0"/>
              </a:rPr>
              <a:t>of Petal matter?</a:t>
            </a:r>
            <a:endParaRPr lang="en-GB" sz="1800" b="1" dirty="0">
              <a:solidFill>
                <a:srgbClr val="0D0D0D"/>
              </a:solidFill>
              <a:latin typeface="Urbane Rounded Bold" pitchFamily="2" charset="77"/>
            </a:endParaRPr>
          </a:p>
        </p:txBody>
      </p:sp>
      <p:sp>
        <p:nvSpPr>
          <p:cNvPr id="14" name="Title 1">
            <a:extLst>
              <a:ext uri="{FF2B5EF4-FFF2-40B4-BE49-F238E27FC236}">
                <a16:creationId xmlns:a16="http://schemas.microsoft.com/office/drawing/2014/main" id="{865D2DBA-1BBD-F490-00AC-24F6F8F779A8}"/>
              </a:ext>
            </a:extLst>
          </p:cNvPr>
          <p:cNvSpPr txBox="1">
            <a:spLocks/>
          </p:cNvSpPr>
          <p:nvPr/>
        </p:nvSpPr>
        <p:spPr>
          <a:xfrm>
            <a:off x="0" y="910922"/>
            <a:ext cx="12192000" cy="563164"/>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Arial Rounded MT Bold" panose="020F0704030504030204" pitchFamily="34" charset="77"/>
                <a:ea typeface="+mj-ea"/>
                <a:cs typeface="+mj-cs"/>
              </a:defRPr>
            </a:lvl1pPr>
          </a:lstStyle>
          <a:p>
            <a:pPr algn="ctr"/>
            <a:r>
              <a:rPr lang="en-GB" sz="3200" dirty="0">
                <a:solidFill>
                  <a:srgbClr val="003472"/>
                </a:solidFill>
                <a:effectLst/>
                <a:latin typeface="Urbane Rounded Bold" pitchFamily="2" charset="77"/>
              </a:rPr>
              <a:t>Petal the guinea pig</a:t>
            </a:r>
            <a:endParaRPr lang="en-US" sz="3200" dirty="0">
              <a:solidFill>
                <a:srgbClr val="003472"/>
              </a:solidFill>
            </a:endParaRPr>
          </a:p>
        </p:txBody>
      </p:sp>
      <p:sp>
        <p:nvSpPr>
          <p:cNvPr id="15" name="Rounded Rectangle 14">
            <a:extLst>
              <a:ext uri="{FF2B5EF4-FFF2-40B4-BE49-F238E27FC236}">
                <a16:creationId xmlns:a16="http://schemas.microsoft.com/office/drawing/2014/main" id="{F6A51087-36EC-E0BF-9A1C-1EF0C8A5D376}"/>
              </a:ext>
            </a:extLst>
          </p:cNvPr>
          <p:cNvSpPr>
            <a:spLocks noChangeAspect="1"/>
          </p:cNvSpPr>
          <p:nvPr/>
        </p:nvSpPr>
        <p:spPr>
          <a:xfrm>
            <a:off x="1712190" y="1864107"/>
            <a:ext cx="4095900" cy="3756974"/>
          </a:xfrm>
          <a:prstGeom prst="roundRect">
            <a:avLst/>
          </a:prstGeom>
          <a:blipFill>
            <a:blip r:embed="rId2"/>
            <a:srcRect/>
            <a:stretch>
              <a:fillRect l="-20791" t="-6429" r="-21012" b="-9517"/>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86994426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8D8FA40-7B15-55A3-8F8F-5B487EE4FA12}"/>
              </a:ext>
            </a:extLst>
          </p:cNvPr>
          <p:cNvSpPr txBox="1">
            <a:spLocks/>
          </p:cNvSpPr>
          <p:nvPr/>
        </p:nvSpPr>
        <p:spPr>
          <a:xfrm>
            <a:off x="0" y="910922"/>
            <a:ext cx="12192000" cy="563164"/>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Arial Rounded MT Bold" panose="020F0704030504030204" pitchFamily="34" charset="77"/>
                <a:ea typeface="+mj-ea"/>
                <a:cs typeface="+mj-cs"/>
              </a:defRPr>
            </a:lvl1pPr>
          </a:lstStyle>
          <a:p>
            <a:pPr algn="ctr"/>
            <a:r>
              <a:rPr lang="en-GB" sz="3200" dirty="0">
                <a:solidFill>
                  <a:srgbClr val="003472"/>
                </a:solidFill>
                <a:latin typeface="Urbane Rounded Bold" pitchFamily="2" charset="77"/>
              </a:rPr>
              <a:t>Florence the rabbit</a:t>
            </a:r>
            <a:endParaRPr lang="en-US" sz="3200" dirty="0">
              <a:solidFill>
                <a:srgbClr val="003472"/>
              </a:solidFill>
            </a:endParaRPr>
          </a:p>
        </p:txBody>
      </p:sp>
      <p:sp>
        <p:nvSpPr>
          <p:cNvPr id="12" name="Rounded Rectangle 11">
            <a:extLst>
              <a:ext uri="{FF2B5EF4-FFF2-40B4-BE49-F238E27FC236}">
                <a16:creationId xmlns:a16="http://schemas.microsoft.com/office/drawing/2014/main" id="{D8288E1C-5DC0-A398-991F-63DC7D03427C}"/>
              </a:ext>
            </a:extLst>
          </p:cNvPr>
          <p:cNvSpPr>
            <a:spLocks/>
          </p:cNvSpPr>
          <p:nvPr/>
        </p:nvSpPr>
        <p:spPr>
          <a:xfrm>
            <a:off x="1640578" y="2258454"/>
            <a:ext cx="4291208" cy="3433745"/>
          </a:xfrm>
          <a:prstGeom prst="roundRect">
            <a:avLst/>
          </a:prstGeom>
          <a:blipFill>
            <a:blip r:embed="rId2" cstate="screen">
              <a:extLst>
                <a:ext uri="{28A0092B-C50C-407E-A947-70E740481C1C}">
                  <a14:useLocalDpi xmlns:a14="http://schemas.microsoft.com/office/drawing/2010/main"/>
                </a:ext>
              </a:extLst>
            </a:blip>
            <a:srcRect/>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TextBox 12">
            <a:extLst>
              <a:ext uri="{FF2B5EF4-FFF2-40B4-BE49-F238E27FC236}">
                <a16:creationId xmlns:a16="http://schemas.microsoft.com/office/drawing/2014/main" id="{A3E03D25-2205-67F5-B184-81745CD5E606}"/>
              </a:ext>
            </a:extLst>
          </p:cNvPr>
          <p:cNvSpPr txBox="1"/>
          <p:nvPr/>
        </p:nvSpPr>
        <p:spPr>
          <a:xfrm>
            <a:off x="1640577" y="1608674"/>
            <a:ext cx="9075047" cy="369332"/>
          </a:xfrm>
          <a:prstGeom prst="rect">
            <a:avLst/>
          </a:prstGeom>
          <a:noFill/>
        </p:spPr>
        <p:txBody>
          <a:bodyPr wrap="square" rtlCol="0">
            <a:spAutoFit/>
          </a:bodyPr>
          <a:lstStyle/>
          <a:p>
            <a:pPr algn="ctr"/>
            <a:r>
              <a:rPr lang="en-US" dirty="0">
                <a:effectLst/>
                <a:latin typeface="Urbane Rounded Medium" pitchFamily="2" charset="77"/>
                <a:ea typeface="Calibri" panose="020F0502020204030204" pitchFamily="34" charset="0"/>
              </a:rPr>
              <a:t>Florence the rabbit spent the first year of her life living in the cage </a:t>
            </a:r>
            <a:r>
              <a:rPr lang="en-US" dirty="0">
                <a:latin typeface="Urbane Rounded Medium" pitchFamily="2" charset="77"/>
                <a:ea typeface="Calibri" panose="020F0502020204030204" pitchFamily="34" charset="0"/>
              </a:rPr>
              <a:t>below</a:t>
            </a:r>
            <a:r>
              <a:rPr lang="en-US" dirty="0">
                <a:effectLst/>
                <a:latin typeface="Urbane Rounded Medium" pitchFamily="2" charset="77"/>
                <a:ea typeface="Calibri" panose="020F0502020204030204" pitchFamily="34" charset="0"/>
              </a:rPr>
              <a:t>. </a:t>
            </a:r>
            <a:endParaRPr lang="en-GB" dirty="0">
              <a:effectLst/>
              <a:latin typeface="Urbane Rounded Medium" pitchFamily="2" charset="77"/>
              <a:ea typeface="Calibri" panose="020F0502020204030204" pitchFamily="34" charset="0"/>
            </a:endParaRPr>
          </a:p>
        </p:txBody>
      </p:sp>
      <p:sp>
        <p:nvSpPr>
          <p:cNvPr id="2" name="Rounded Rectangle 1">
            <a:extLst>
              <a:ext uri="{FF2B5EF4-FFF2-40B4-BE49-F238E27FC236}">
                <a16:creationId xmlns:a16="http://schemas.microsoft.com/office/drawing/2014/main" id="{8FAFBBC6-D36D-65DF-DC11-66FA19E55CFD}"/>
              </a:ext>
            </a:extLst>
          </p:cNvPr>
          <p:cNvSpPr/>
          <p:nvPr/>
        </p:nvSpPr>
        <p:spPr>
          <a:xfrm>
            <a:off x="6260202" y="2431099"/>
            <a:ext cx="796518" cy="796518"/>
          </a:xfrm>
          <a:prstGeom prst="roundRect">
            <a:avLst/>
          </a:prstGeom>
          <a:solidFill>
            <a:srgbClr val="01AD0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ounded Rectangle 2">
            <a:extLst>
              <a:ext uri="{FF2B5EF4-FFF2-40B4-BE49-F238E27FC236}">
                <a16:creationId xmlns:a16="http://schemas.microsoft.com/office/drawing/2014/main" id="{BB8EF630-8AA8-6EC2-EDC6-3CEF1393AEE7}"/>
              </a:ext>
            </a:extLst>
          </p:cNvPr>
          <p:cNvSpPr/>
          <p:nvPr/>
        </p:nvSpPr>
        <p:spPr>
          <a:xfrm>
            <a:off x="6260202" y="3656845"/>
            <a:ext cx="796518" cy="796518"/>
          </a:xfrm>
          <a:prstGeom prst="roundRect">
            <a:avLst/>
          </a:prstGeom>
          <a:solidFill>
            <a:srgbClr val="34BBE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ounded Rectangle 3">
            <a:extLst>
              <a:ext uri="{FF2B5EF4-FFF2-40B4-BE49-F238E27FC236}">
                <a16:creationId xmlns:a16="http://schemas.microsoft.com/office/drawing/2014/main" id="{564835C6-908E-F95D-CC45-A74047A02CFD}"/>
              </a:ext>
            </a:extLst>
          </p:cNvPr>
          <p:cNvSpPr/>
          <p:nvPr/>
        </p:nvSpPr>
        <p:spPr>
          <a:xfrm>
            <a:off x="6260202" y="4895682"/>
            <a:ext cx="796518" cy="796518"/>
          </a:xfrm>
          <a:prstGeom prst="roundRect">
            <a:avLst/>
          </a:prstGeom>
          <a:solidFill>
            <a:srgbClr val="E8308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Title 2">
            <a:extLst>
              <a:ext uri="{FF2B5EF4-FFF2-40B4-BE49-F238E27FC236}">
                <a16:creationId xmlns:a16="http://schemas.microsoft.com/office/drawing/2014/main" id="{104779AC-19B4-5ED4-5A15-0D387B92F70B}"/>
              </a:ext>
            </a:extLst>
          </p:cNvPr>
          <p:cNvSpPr txBox="1">
            <a:spLocks/>
          </p:cNvSpPr>
          <p:nvPr/>
        </p:nvSpPr>
        <p:spPr>
          <a:xfrm>
            <a:off x="6260202" y="2563968"/>
            <a:ext cx="796518" cy="573697"/>
          </a:xfrm>
          <a:prstGeom prst="rect">
            <a:avLst/>
          </a:prstGeom>
        </p:spPr>
        <p:txBody>
          <a:bodyPr vert="horz" lIns="91440" tIns="45720" rIns="91440" bIns="45720" rtlCol="0" anchor="ctr">
            <a:normAutofit fontScale="62500" lnSpcReduction="20000"/>
          </a:bodyPr>
          <a:lstStyle>
            <a:lvl1pPr algn="ctr" defTabSz="914400" rtl="0" eaLnBrk="1" latinLnBrk="0" hangingPunct="1">
              <a:lnSpc>
                <a:spcPct val="90000"/>
              </a:lnSpc>
              <a:spcBef>
                <a:spcPct val="0"/>
              </a:spcBef>
              <a:buNone/>
              <a:defRPr sz="4400" kern="1200">
                <a:solidFill>
                  <a:schemeClr val="tx1"/>
                </a:solidFill>
                <a:latin typeface="Arial Rounded MT Bold" panose="020F0704030504030204" pitchFamily="34" charset="77"/>
                <a:ea typeface="+mj-ea"/>
                <a:cs typeface="+mj-cs"/>
              </a:defRPr>
            </a:lvl1pPr>
          </a:lstStyle>
          <a:p>
            <a:pPr>
              <a:lnSpc>
                <a:spcPct val="100000"/>
              </a:lnSpc>
            </a:pPr>
            <a:r>
              <a:rPr lang="en-GB" sz="6000" b="1" dirty="0">
                <a:solidFill>
                  <a:schemeClr val="bg1"/>
                </a:solidFill>
                <a:latin typeface="Urbane Rounded Bold" pitchFamily="2" charset="77"/>
              </a:rPr>
              <a:t>1</a:t>
            </a:r>
            <a:endParaRPr lang="en-GB" sz="6000" dirty="0">
              <a:solidFill>
                <a:schemeClr val="bg1"/>
              </a:solidFill>
              <a:latin typeface="Urbane Rounded Bold" pitchFamily="2" charset="77"/>
            </a:endParaRPr>
          </a:p>
        </p:txBody>
      </p:sp>
      <p:sp>
        <p:nvSpPr>
          <p:cNvPr id="18" name="Title 2">
            <a:extLst>
              <a:ext uri="{FF2B5EF4-FFF2-40B4-BE49-F238E27FC236}">
                <a16:creationId xmlns:a16="http://schemas.microsoft.com/office/drawing/2014/main" id="{3AD25C67-76AB-BF45-9A13-D9527FC75FAB}"/>
              </a:ext>
            </a:extLst>
          </p:cNvPr>
          <p:cNvSpPr txBox="1">
            <a:spLocks/>
          </p:cNvSpPr>
          <p:nvPr/>
        </p:nvSpPr>
        <p:spPr>
          <a:xfrm>
            <a:off x="6260201" y="3789716"/>
            <a:ext cx="796518" cy="573697"/>
          </a:xfrm>
          <a:prstGeom prst="rect">
            <a:avLst/>
          </a:prstGeom>
        </p:spPr>
        <p:txBody>
          <a:bodyPr vert="horz" lIns="91440" tIns="45720" rIns="91440" bIns="45720" rtlCol="0" anchor="ctr">
            <a:normAutofit fontScale="62500" lnSpcReduction="20000"/>
          </a:bodyPr>
          <a:lstStyle>
            <a:lvl1pPr algn="ctr" defTabSz="914400" rtl="0" eaLnBrk="1" latinLnBrk="0" hangingPunct="1">
              <a:lnSpc>
                <a:spcPct val="90000"/>
              </a:lnSpc>
              <a:spcBef>
                <a:spcPct val="0"/>
              </a:spcBef>
              <a:buNone/>
              <a:defRPr sz="4400" kern="1200">
                <a:solidFill>
                  <a:schemeClr val="tx1"/>
                </a:solidFill>
                <a:latin typeface="Arial Rounded MT Bold" panose="020F0704030504030204" pitchFamily="34" charset="77"/>
                <a:ea typeface="+mj-ea"/>
                <a:cs typeface="+mj-cs"/>
              </a:defRPr>
            </a:lvl1pPr>
          </a:lstStyle>
          <a:p>
            <a:pPr>
              <a:lnSpc>
                <a:spcPct val="100000"/>
              </a:lnSpc>
            </a:pPr>
            <a:r>
              <a:rPr lang="en-GB" sz="6000" b="1" dirty="0">
                <a:solidFill>
                  <a:schemeClr val="bg1"/>
                </a:solidFill>
                <a:latin typeface="Urbane Rounded Bold" pitchFamily="2" charset="77"/>
              </a:rPr>
              <a:t>2</a:t>
            </a:r>
            <a:endParaRPr lang="en-GB" sz="6000" dirty="0">
              <a:solidFill>
                <a:schemeClr val="bg1"/>
              </a:solidFill>
              <a:latin typeface="Urbane Rounded Bold" pitchFamily="2" charset="77"/>
            </a:endParaRPr>
          </a:p>
        </p:txBody>
      </p:sp>
      <p:sp>
        <p:nvSpPr>
          <p:cNvPr id="19" name="Title 2">
            <a:extLst>
              <a:ext uri="{FF2B5EF4-FFF2-40B4-BE49-F238E27FC236}">
                <a16:creationId xmlns:a16="http://schemas.microsoft.com/office/drawing/2014/main" id="{7A72A65A-3C38-7AD6-AB38-F00F64C90232}"/>
              </a:ext>
            </a:extLst>
          </p:cNvPr>
          <p:cNvSpPr txBox="1">
            <a:spLocks/>
          </p:cNvSpPr>
          <p:nvPr/>
        </p:nvSpPr>
        <p:spPr>
          <a:xfrm>
            <a:off x="6260200" y="5029750"/>
            <a:ext cx="796518" cy="573697"/>
          </a:xfrm>
          <a:prstGeom prst="rect">
            <a:avLst/>
          </a:prstGeom>
        </p:spPr>
        <p:txBody>
          <a:bodyPr vert="horz" lIns="91440" tIns="45720" rIns="91440" bIns="45720" rtlCol="0" anchor="ctr">
            <a:normAutofit fontScale="62500" lnSpcReduction="20000"/>
          </a:bodyPr>
          <a:lstStyle>
            <a:lvl1pPr algn="ctr" defTabSz="914400" rtl="0" eaLnBrk="1" latinLnBrk="0" hangingPunct="1">
              <a:lnSpc>
                <a:spcPct val="90000"/>
              </a:lnSpc>
              <a:spcBef>
                <a:spcPct val="0"/>
              </a:spcBef>
              <a:buNone/>
              <a:defRPr sz="4400" kern="1200">
                <a:solidFill>
                  <a:schemeClr val="tx1"/>
                </a:solidFill>
                <a:latin typeface="Arial Rounded MT Bold" panose="020F0704030504030204" pitchFamily="34" charset="77"/>
                <a:ea typeface="+mj-ea"/>
                <a:cs typeface="+mj-cs"/>
              </a:defRPr>
            </a:lvl1pPr>
          </a:lstStyle>
          <a:p>
            <a:pPr>
              <a:lnSpc>
                <a:spcPct val="100000"/>
              </a:lnSpc>
            </a:pPr>
            <a:r>
              <a:rPr lang="en-GB" sz="6000" b="1" dirty="0">
                <a:solidFill>
                  <a:schemeClr val="bg1"/>
                </a:solidFill>
                <a:latin typeface="Urbane Rounded Bold" pitchFamily="2" charset="77"/>
              </a:rPr>
              <a:t>3</a:t>
            </a:r>
            <a:endParaRPr lang="en-GB" sz="6000" dirty="0">
              <a:solidFill>
                <a:schemeClr val="bg1"/>
              </a:solidFill>
              <a:latin typeface="Urbane Rounded Bold" pitchFamily="2" charset="77"/>
            </a:endParaRPr>
          </a:p>
        </p:txBody>
      </p:sp>
      <p:sp>
        <p:nvSpPr>
          <p:cNvPr id="20" name="Title 2">
            <a:extLst>
              <a:ext uri="{FF2B5EF4-FFF2-40B4-BE49-F238E27FC236}">
                <a16:creationId xmlns:a16="http://schemas.microsoft.com/office/drawing/2014/main" id="{F2E0B2A4-79AE-3AE3-AEFF-EFB7D70E4FF2}"/>
              </a:ext>
            </a:extLst>
          </p:cNvPr>
          <p:cNvSpPr txBox="1">
            <a:spLocks/>
          </p:cNvSpPr>
          <p:nvPr/>
        </p:nvSpPr>
        <p:spPr>
          <a:xfrm>
            <a:off x="7234647" y="2436544"/>
            <a:ext cx="3480977" cy="796518"/>
          </a:xfrm>
          <a:prstGeom prst="rect">
            <a:avLst/>
          </a:prstGeom>
        </p:spPr>
        <p:txBody>
          <a:bodyPr vert="horz" lIns="91440" tIns="45720" rIns="91440" bIns="45720" rtlCol="0" anchor="ctr">
            <a:normAutofit/>
          </a:bodyPr>
          <a:lstStyle>
            <a:lvl1pPr algn="ctr" defTabSz="914400" rtl="0" eaLnBrk="1" latinLnBrk="0" hangingPunct="1">
              <a:lnSpc>
                <a:spcPct val="90000"/>
              </a:lnSpc>
              <a:spcBef>
                <a:spcPct val="0"/>
              </a:spcBef>
              <a:buNone/>
              <a:defRPr sz="4400" kern="1200">
                <a:solidFill>
                  <a:schemeClr val="tx1"/>
                </a:solidFill>
                <a:latin typeface="Arial Rounded MT Bold" panose="020F0704030504030204" pitchFamily="34" charset="77"/>
                <a:ea typeface="+mj-ea"/>
                <a:cs typeface="+mj-cs"/>
              </a:defRPr>
            </a:lvl1pPr>
          </a:lstStyle>
          <a:p>
            <a:pPr algn="l">
              <a:lnSpc>
                <a:spcPct val="100000"/>
              </a:lnSpc>
            </a:pPr>
            <a:r>
              <a:rPr lang="en-US" sz="2000" b="1" dirty="0">
                <a:effectLst/>
                <a:latin typeface="Urbane Rounded Bold" pitchFamily="2" charset="77"/>
                <a:ea typeface="Calibri" panose="020F0502020204030204" pitchFamily="34" charset="0"/>
              </a:rPr>
              <a:t>How do you think Florence was feeling?</a:t>
            </a:r>
            <a:r>
              <a:rPr lang="en-GB" sz="2000" b="1" dirty="0">
                <a:effectLst/>
                <a:latin typeface="Urbane Rounded Bold" pitchFamily="2" charset="77"/>
              </a:rPr>
              <a:t> </a:t>
            </a:r>
            <a:endParaRPr lang="en-GB" sz="2000" b="1" dirty="0">
              <a:solidFill>
                <a:srgbClr val="0D0D0D"/>
              </a:solidFill>
              <a:latin typeface="Urbane Rounded Bold" pitchFamily="2" charset="77"/>
            </a:endParaRPr>
          </a:p>
        </p:txBody>
      </p:sp>
      <p:sp>
        <p:nvSpPr>
          <p:cNvPr id="21" name="Title 2">
            <a:extLst>
              <a:ext uri="{FF2B5EF4-FFF2-40B4-BE49-F238E27FC236}">
                <a16:creationId xmlns:a16="http://schemas.microsoft.com/office/drawing/2014/main" id="{A6E2E6FF-B6FC-035A-E0B8-BA3AD86B237E}"/>
              </a:ext>
            </a:extLst>
          </p:cNvPr>
          <p:cNvSpPr txBox="1">
            <a:spLocks/>
          </p:cNvSpPr>
          <p:nvPr/>
        </p:nvSpPr>
        <p:spPr>
          <a:xfrm>
            <a:off x="7234647" y="3656845"/>
            <a:ext cx="3171797" cy="796518"/>
          </a:xfrm>
          <a:prstGeom prst="rect">
            <a:avLst/>
          </a:prstGeom>
        </p:spPr>
        <p:txBody>
          <a:bodyPr vert="horz" lIns="91440" tIns="45720" rIns="91440" bIns="45720" rtlCol="0" anchor="ctr">
            <a:noAutofit/>
          </a:bodyPr>
          <a:lstStyle>
            <a:lvl1pPr algn="ctr" defTabSz="914400" rtl="0" eaLnBrk="1" latinLnBrk="0" hangingPunct="1">
              <a:lnSpc>
                <a:spcPct val="90000"/>
              </a:lnSpc>
              <a:spcBef>
                <a:spcPct val="0"/>
              </a:spcBef>
              <a:buNone/>
              <a:defRPr sz="4400" kern="1200">
                <a:solidFill>
                  <a:schemeClr val="tx1"/>
                </a:solidFill>
                <a:latin typeface="Arial Rounded MT Bold" panose="020F0704030504030204" pitchFamily="34" charset="77"/>
                <a:ea typeface="+mj-ea"/>
                <a:cs typeface="+mj-cs"/>
              </a:defRPr>
            </a:lvl1pPr>
          </a:lstStyle>
          <a:p>
            <a:pPr algn="l">
              <a:lnSpc>
                <a:spcPct val="100000"/>
              </a:lnSpc>
            </a:pPr>
            <a:r>
              <a:rPr lang="en-US" sz="1800" b="1" dirty="0">
                <a:effectLst/>
                <a:latin typeface="Urbane Rounded Bold" pitchFamily="2" charset="77"/>
                <a:ea typeface="Calibri" panose="020F0502020204030204" pitchFamily="34" charset="0"/>
              </a:rPr>
              <a:t>How was Florence affected by the actions of people?</a:t>
            </a:r>
            <a:r>
              <a:rPr lang="en-GB" sz="1800" b="1" dirty="0">
                <a:effectLst/>
                <a:latin typeface="Urbane Rounded Bold" pitchFamily="2" charset="77"/>
              </a:rPr>
              <a:t> </a:t>
            </a:r>
            <a:endParaRPr lang="en-GB" sz="1800" b="1" dirty="0">
              <a:solidFill>
                <a:srgbClr val="0D0D0D"/>
              </a:solidFill>
              <a:latin typeface="Urbane Rounded Bold" pitchFamily="2" charset="77"/>
            </a:endParaRPr>
          </a:p>
        </p:txBody>
      </p:sp>
      <p:sp>
        <p:nvSpPr>
          <p:cNvPr id="22" name="Title 2">
            <a:extLst>
              <a:ext uri="{FF2B5EF4-FFF2-40B4-BE49-F238E27FC236}">
                <a16:creationId xmlns:a16="http://schemas.microsoft.com/office/drawing/2014/main" id="{6DB2A007-95DD-4BFC-209A-EDF2207A6E32}"/>
              </a:ext>
            </a:extLst>
          </p:cNvPr>
          <p:cNvSpPr txBox="1">
            <a:spLocks/>
          </p:cNvSpPr>
          <p:nvPr/>
        </p:nvSpPr>
        <p:spPr>
          <a:xfrm>
            <a:off x="7234646" y="4895682"/>
            <a:ext cx="3171797" cy="796518"/>
          </a:xfrm>
          <a:prstGeom prst="rect">
            <a:avLst/>
          </a:prstGeom>
        </p:spPr>
        <p:txBody>
          <a:bodyPr vert="horz" lIns="91440" tIns="45720" rIns="91440" bIns="45720" rtlCol="0" anchor="ctr">
            <a:noAutofit/>
          </a:bodyPr>
          <a:lstStyle>
            <a:lvl1pPr algn="ctr" defTabSz="914400" rtl="0" eaLnBrk="1" latinLnBrk="0" hangingPunct="1">
              <a:lnSpc>
                <a:spcPct val="90000"/>
              </a:lnSpc>
              <a:spcBef>
                <a:spcPct val="0"/>
              </a:spcBef>
              <a:buNone/>
              <a:defRPr sz="4400" kern="1200">
                <a:solidFill>
                  <a:schemeClr val="tx1"/>
                </a:solidFill>
                <a:latin typeface="Arial Rounded MT Bold" panose="020F0704030504030204" pitchFamily="34" charset="77"/>
                <a:ea typeface="+mj-ea"/>
                <a:cs typeface="+mj-cs"/>
              </a:defRPr>
            </a:lvl1pPr>
          </a:lstStyle>
          <a:p>
            <a:pPr algn="l">
              <a:lnSpc>
                <a:spcPct val="100000"/>
              </a:lnSpc>
              <a:spcAft>
                <a:spcPts val="1200"/>
              </a:spcAft>
            </a:pPr>
            <a:r>
              <a:rPr lang="en-US" sz="1800" b="1" dirty="0">
                <a:effectLst/>
                <a:latin typeface="Urbane Rounded Bold" pitchFamily="2" charset="77"/>
                <a:ea typeface="Calibri" panose="020F0502020204030204" pitchFamily="34" charset="0"/>
              </a:rPr>
              <a:t>Why do Florence’s feelings matter?</a:t>
            </a:r>
            <a:r>
              <a:rPr lang="en-GB" sz="1800" b="1" dirty="0">
                <a:effectLst/>
                <a:latin typeface="Urbane Rounded Bold" pitchFamily="2" charset="77"/>
              </a:rPr>
              <a:t> </a:t>
            </a:r>
            <a:endParaRPr lang="en-GB" sz="1800" b="1" dirty="0">
              <a:solidFill>
                <a:srgbClr val="0D0D0D"/>
              </a:solidFill>
              <a:latin typeface="Urbane Rounded Bold" pitchFamily="2" charset="77"/>
            </a:endParaRPr>
          </a:p>
        </p:txBody>
      </p:sp>
    </p:spTree>
    <p:extLst>
      <p:ext uri="{BB962C8B-B14F-4D97-AF65-F5344CB8AC3E}">
        <p14:creationId xmlns:p14="http://schemas.microsoft.com/office/powerpoint/2010/main" val="8183229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Placeholder 8">
            <a:extLst>
              <a:ext uri="{FF2B5EF4-FFF2-40B4-BE49-F238E27FC236}">
                <a16:creationId xmlns:a16="http://schemas.microsoft.com/office/drawing/2014/main" id="{68E6EE7D-5CA9-1B17-02B1-4F7CF855E1A4}"/>
              </a:ext>
            </a:extLst>
          </p:cNvPr>
          <p:cNvPicPr>
            <a:picLocks noGrp="1" noChangeAspect="1"/>
          </p:cNvPicPr>
          <p:nvPr>
            <p:ph type="pic" idx="1"/>
          </p:nvPr>
        </p:nvPicPr>
        <p:blipFill rotWithShape="1">
          <a:blip r:embed="rId2" cstate="screen">
            <a:extLst>
              <a:ext uri="{28A0092B-C50C-407E-A947-70E740481C1C}">
                <a14:useLocalDpi xmlns:a14="http://schemas.microsoft.com/office/drawing/2010/main"/>
              </a:ext>
            </a:extLst>
          </a:blip>
          <a:srcRect b="-1198"/>
          <a:stretch/>
        </p:blipFill>
        <p:spPr>
          <a:xfrm>
            <a:off x="4989034" y="1583473"/>
            <a:ext cx="5684436" cy="3691053"/>
          </a:xfrm>
        </p:spPr>
      </p:pic>
      <p:sp>
        <p:nvSpPr>
          <p:cNvPr id="3" name="Title 2">
            <a:extLst>
              <a:ext uri="{FF2B5EF4-FFF2-40B4-BE49-F238E27FC236}">
                <a16:creationId xmlns:a16="http://schemas.microsoft.com/office/drawing/2014/main" id="{1E045CC6-29DB-8CDB-E6FB-0E5FE81CC683}"/>
              </a:ext>
            </a:extLst>
          </p:cNvPr>
          <p:cNvSpPr>
            <a:spLocks noGrp="1"/>
          </p:cNvSpPr>
          <p:nvPr>
            <p:ph type="title"/>
          </p:nvPr>
        </p:nvSpPr>
        <p:spPr>
          <a:xfrm>
            <a:off x="1440264" y="1593661"/>
            <a:ext cx="3339484" cy="618352"/>
          </a:xfrm>
        </p:spPr>
        <p:txBody>
          <a:bodyPr>
            <a:normAutofit/>
          </a:bodyPr>
          <a:lstStyle/>
          <a:p>
            <a:r>
              <a:rPr lang="en-GB" sz="3200" dirty="0">
                <a:solidFill>
                  <a:srgbClr val="003472"/>
                </a:solidFill>
                <a:latin typeface="Urbane Rounded Bold" pitchFamily="2" charset="77"/>
              </a:rPr>
              <a:t>Florence now:</a:t>
            </a:r>
            <a:endParaRPr lang="en-US" dirty="0"/>
          </a:p>
        </p:txBody>
      </p:sp>
      <p:sp>
        <p:nvSpPr>
          <p:cNvPr id="4" name="Text Placeholder 3">
            <a:extLst>
              <a:ext uri="{FF2B5EF4-FFF2-40B4-BE49-F238E27FC236}">
                <a16:creationId xmlns:a16="http://schemas.microsoft.com/office/drawing/2014/main" id="{F98BB2AD-3CB8-5AAB-0CA8-D3F098D7C951}"/>
              </a:ext>
            </a:extLst>
          </p:cNvPr>
          <p:cNvSpPr>
            <a:spLocks noGrp="1"/>
          </p:cNvSpPr>
          <p:nvPr>
            <p:ph type="body" sz="half" idx="2"/>
          </p:nvPr>
        </p:nvSpPr>
        <p:spPr>
          <a:xfrm>
            <a:off x="1440264" y="2742753"/>
            <a:ext cx="3339484" cy="1371904"/>
          </a:xfrm>
        </p:spPr>
        <p:txBody>
          <a:bodyPr>
            <a:normAutofit lnSpcReduction="10000"/>
          </a:bodyPr>
          <a:lstStyle/>
          <a:p>
            <a:pPr>
              <a:lnSpc>
                <a:spcPct val="120000"/>
              </a:lnSpc>
            </a:pPr>
            <a:r>
              <a:rPr lang="en-US" sz="1800" dirty="0">
                <a:solidFill>
                  <a:srgbClr val="000001"/>
                </a:solidFill>
                <a:effectLst/>
                <a:latin typeface="Urbane Rounded Medium" pitchFamily="2" charset="77"/>
                <a:ea typeface="Calibri" panose="020F0502020204030204" pitchFamily="34" charset="0"/>
              </a:rPr>
              <a:t>Florence was handed into an animal charity by her owner, rehomed and now lives very differently. </a:t>
            </a:r>
            <a:endParaRPr lang="en-GB" sz="1800" dirty="0">
              <a:solidFill>
                <a:srgbClr val="000001"/>
              </a:solidFill>
              <a:effectLst/>
              <a:latin typeface="Urbane Rounded Medium" pitchFamily="2" charset="77"/>
              <a:ea typeface="Calibri" panose="020F0502020204030204" pitchFamily="34" charset="0"/>
            </a:endParaRPr>
          </a:p>
        </p:txBody>
      </p:sp>
      <p:sp>
        <p:nvSpPr>
          <p:cNvPr id="12" name="Text Placeholder 3">
            <a:extLst>
              <a:ext uri="{FF2B5EF4-FFF2-40B4-BE49-F238E27FC236}">
                <a16:creationId xmlns:a16="http://schemas.microsoft.com/office/drawing/2014/main" id="{01871CE4-6F84-18BD-D94D-60E3A85B6FE0}"/>
              </a:ext>
            </a:extLst>
          </p:cNvPr>
          <p:cNvSpPr txBox="1">
            <a:spLocks/>
          </p:cNvSpPr>
          <p:nvPr/>
        </p:nvSpPr>
        <p:spPr>
          <a:xfrm>
            <a:off x="1440264" y="2212013"/>
            <a:ext cx="3627036" cy="289789"/>
          </a:xfrm>
          <a:prstGeom prst="rect">
            <a:avLst/>
          </a:prstGeom>
        </p:spPr>
        <p:txBody>
          <a:bodyPr vert="horz" lIns="91440" tIns="45720" rIns="91440" bIns="45720" rtlCol="0">
            <a:normAutofit fontScale="92500" lnSpcReduction="20000"/>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2"/>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accent2"/>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accent5"/>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accent6"/>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accent3">
                    <a:lumMod val="50000"/>
                  </a:schemeClr>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a:lnSpc>
                <a:spcPct val="120000"/>
              </a:lnSpc>
            </a:pPr>
            <a:r>
              <a:rPr lang="en-US" sz="1400" dirty="0">
                <a:solidFill>
                  <a:srgbClr val="E83081"/>
                </a:solidFill>
                <a:effectLst/>
                <a:latin typeface="Urbane Rounded Medium" pitchFamily="2" charset="77"/>
                <a:ea typeface="Calibri" panose="020F0502020204030204" pitchFamily="34" charset="0"/>
              </a:rPr>
              <a:t>(she’s the rabbit lying on the grass)</a:t>
            </a:r>
            <a:r>
              <a:rPr lang="en-GB" sz="1400" dirty="0">
                <a:solidFill>
                  <a:srgbClr val="E83081"/>
                </a:solidFill>
                <a:effectLst/>
                <a:latin typeface="Urbane Rounded Medium" pitchFamily="2" charset="77"/>
              </a:rPr>
              <a:t> </a:t>
            </a:r>
            <a:endParaRPr lang="en-GB" sz="1400" dirty="0">
              <a:solidFill>
                <a:srgbClr val="E83081"/>
              </a:solidFill>
              <a:latin typeface="Urbane Rounded Medium" pitchFamily="2" charset="77"/>
              <a:ea typeface="Calibri" panose="020F0502020204030204" pitchFamily="34" charset="0"/>
            </a:endParaRPr>
          </a:p>
        </p:txBody>
      </p:sp>
      <p:pic>
        <p:nvPicPr>
          <p:cNvPr id="13" name="Picture 12">
            <a:extLst>
              <a:ext uri="{FF2B5EF4-FFF2-40B4-BE49-F238E27FC236}">
                <a16:creationId xmlns:a16="http://schemas.microsoft.com/office/drawing/2014/main" id="{E689E2BF-1312-3895-ED36-919F4C0B3E54}"/>
              </a:ext>
            </a:extLst>
          </p:cNvPr>
          <p:cNvPicPr>
            <a:picLocks noChangeAspect="1"/>
          </p:cNvPicPr>
          <p:nvPr/>
        </p:nvPicPr>
        <p:blipFill>
          <a:blip r:embed="rId3"/>
          <a:stretch>
            <a:fillRect/>
          </a:stretch>
        </p:blipFill>
        <p:spPr>
          <a:xfrm rot="1064531">
            <a:off x="9896974" y="427562"/>
            <a:ext cx="1709524" cy="1709524"/>
          </a:xfrm>
          <a:prstGeom prst="rect">
            <a:avLst/>
          </a:prstGeom>
        </p:spPr>
      </p:pic>
      <p:pic>
        <p:nvPicPr>
          <p:cNvPr id="16" name="Picture 15">
            <a:extLst>
              <a:ext uri="{FF2B5EF4-FFF2-40B4-BE49-F238E27FC236}">
                <a16:creationId xmlns:a16="http://schemas.microsoft.com/office/drawing/2014/main" id="{2D791509-AA72-E0A3-9B31-97690CBB9E1D}"/>
              </a:ext>
            </a:extLst>
          </p:cNvPr>
          <p:cNvPicPr>
            <a:picLocks noChangeAspect="1"/>
          </p:cNvPicPr>
          <p:nvPr/>
        </p:nvPicPr>
        <p:blipFill>
          <a:blip r:embed="rId4"/>
          <a:stretch>
            <a:fillRect/>
          </a:stretch>
        </p:blipFill>
        <p:spPr>
          <a:xfrm>
            <a:off x="5409080" y="3040982"/>
            <a:ext cx="1562100" cy="495300"/>
          </a:xfrm>
          <a:prstGeom prst="rect">
            <a:avLst/>
          </a:prstGeom>
        </p:spPr>
      </p:pic>
      <p:pic>
        <p:nvPicPr>
          <p:cNvPr id="2" name="Picture 1">
            <a:extLst>
              <a:ext uri="{FF2B5EF4-FFF2-40B4-BE49-F238E27FC236}">
                <a16:creationId xmlns:a16="http://schemas.microsoft.com/office/drawing/2014/main" id="{CE7CA551-F49E-2D25-A28F-2C14266491D8}"/>
              </a:ext>
            </a:extLst>
          </p:cNvPr>
          <p:cNvPicPr>
            <a:picLocks noChangeAspect="1"/>
          </p:cNvPicPr>
          <p:nvPr/>
        </p:nvPicPr>
        <p:blipFill>
          <a:blip r:embed="rId5"/>
          <a:stretch>
            <a:fillRect/>
          </a:stretch>
        </p:blipFill>
        <p:spPr>
          <a:xfrm rot="21092228">
            <a:off x="1387578" y="4432919"/>
            <a:ext cx="1025297" cy="1329410"/>
          </a:xfrm>
          <a:prstGeom prst="rect">
            <a:avLst/>
          </a:prstGeom>
        </p:spPr>
      </p:pic>
      <p:pic>
        <p:nvPicPr>
          <p:cNvPr id="7" name="Picture 6">
            <a:extLst>
              <a:ext uri="{FF2B5EF4-FFF2-40B4-BE49-F238E27FC236}">
                <a16:creationId xmlns:a16="http://schemas.microsoft.com/office/drawing/2014/main" id="{C6CDFACB-7D09-2E91-4C8E-CE7F2936CCDB}"/>
              </a:ext>
            </a:extLst>
          </p:cNvPr>
          <p:cNvPicPr>
            <a:picLocks noChangeAspect="1"/>
          </p:cNvPicPr>
          <p:nvPr/>
        </p:nvPicPr>
        <p:blipFill>
          <a:blip r:embed="rId6"/>
          <a:stretch>
            <a:fillRect/>
          </a:stretch>
        </p:blipFill>
        <p:spPr>
          <a:xfrm rot="493426">
            <a:off x="2472105" y="4786095"/>
            <a:ext cx="875140" cy="1134715"/>
          </a:xfrm>
          <a:prstGeom prst="rect">
            <a:avLst/>
          </a:prstGeom>
        </p:spPr>
      </p:pic>
    </p:spTree>
    <p:extLst>
      <p:ext uri="{BB962C8B-B14F-4D97-AF65-F5344CB8AC3E}">
        <p14:creationId xmlns:p14="http://schemas.microsoft.com/office/powerpoint/2010/main" val="185804175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CF0322A4-1C5E-5001-E6F6-99F3F851A953}"/>
              </a:ext>
            </a:extLst>
          </p:cNvPr>
          <p:cNvSpPr txBox="1">
            <a:spLocks/>
          </p:cNvSpPr>
          <p:nvPr/>
        </p:nvSpPr>
        <p:spPr>
          <a:xfrm>
            <a:off x="0" y="910922"/>
            <a:ext cx="12192000" cy="563164"/>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Arial Rounded MT Bold" panose="020F0704030504030204" pitchFamily="34" charset="77"/>
                <a:ea typeface="+mj-ea"/>
                <a:cs typeface="+mj-cs"/>
              </a:defRPr>
            </a:lvl1pPr>
          </a:lstStyle>
          <a:p>
            <a:pPr algn="ctr"/>
            <a:r>
              <a:rPr lang="en-GB" sz="3200" dirty="0">
                <a:solidFill>
                  <a:srgbClr val="003472"/>
                </a:solidFill>
                <a:latin typeface="Urbane Rounded Bold" pitchFamily="2" charset="77"/>
              </a:rPr>
              <a:t>Copper the goldfish</a:t>
            </a:r>
            <a:endParaRPr lang="en-US" sz="3200" dirty="0">
              <a:solidFill>
                <a:srgbClr val="003472"/>
              </a:solidFill>
            </a:endParaRPr>
          </a:p>
        </p:txBody>
      </p:sp>
      <p:sp>
        <p:nvSpPr>
          <p:cNvPr id="5" name="Title 2">
            <a:extLst>
              <a:ext uri="{FF2B5EF4-FFF2-40B4-BE49-F238E27FC236}">
                <a16:creationId xmlns:a16="http://schemas.microsoft.com/office/drawing/2014/main" id="{B4414093-4527-6FF7-0C55-C1A2DA07E543}"/>
              </a:ext>
            </a:extLst>
          </p:cNvPr>
          <p:cNvSpPr txBox="1">
            <a:spLocks/>
          </p:cNvSpPr>
          <p:nvPr/>
        </p:nvSpPr>
        <p:spPr>
          <a:xfrm>
            <a:off x="6315638" y="2215089"/>
            <a:ext cx="4192529" cy="2427821"/>
          </a:xfrm>
          <a:prstGeom prst="rect">
            <a:avLst/>
          </a:prstGeom>
        </p:spPr>
        <p:txBody>
          <a:bodyPr vert="horz" lIns="91440" tIns="45720" rIns="91440" bIns="45720" rtlCol="0" anchor="ctr">
            <a:normAutofit lnSpcReduction="10000"/>
          </a:bodyPr>
          <a:lstStyle>
            <a:lvl1pPr algn="ctr" defTabSz="914400" rtl="0" eaLnBrk="1" latinLnBrk="0" hangingPunct="1">
              <a:lnSpc>
                <a:spcPct val="90000"/>
              </a:lnSpc>
              <a:spcBef>
                <a:spcPct val="0"/>
              </a:spcBef>
              <a:buNone/>
              <a:defRPr sz="4400" kern="1200">
                <a:solidFill>
                  <a:schemeClr val="tx1"/>
                </a:solidFill>
                <a:latin typeface="Arial Rounded MT Bold" panose="020F0704030504030204" pitchFamily="34" charset="77"/>
                <a:ea typeface="+mj-ea"/>
                <a:cs typeface="+mj-cs"/>
              </a:defRPr>
            </a:lvl1pPr>
          </a:lstStyle>
          <a:p>
            <a:pPr>
              <a:lnSpc>
                <a:spcPct val="107000"/>
              </a:lnSpc>
              <a:spcAft>
                <a:spcPts val="800"/>
              </a:spcAft>
            </a:pPr>
            <a:r>
              <a:rPr lang="en-GB" sz="2400" b="1" dirty="0">
                <a:effectLst/>
                <a:latin typeface="Urbane Rounded Bold" pitchFamily="2" charset="77"/>
                <a:ea typeface="Calibri" panose="020F0502020204030204" pitchFamily="34" charset="0"/>
              </a:rPr>
              <a:t>Jamal won a goldfish at the fair! He was very excited and bought a bowl for the goldfish to live in. He called the goldfish Copper.</a:t>
            </a:r>
          </a:p>
        </p:txBody>
      </p:sp>
      <p:sp>
        <p:nvSpPr>
          <p:cNvPr id="6" name="Rounded Rectangle 5">
            <a:extLst>
              <a:ext uri="{FF2B5EF4-FFF2-40B4-BE49-F238E27FC236}">
                <a16:creationId xmlns:a16="http://schemas.microsoft.com/office/drawing/2014/main" id="{B0D14C5D-F15A-B5BA-B3FD-36D0EC493166}"/>
              </a:ext>
            </a:extLst>
          </p:cNvPr>
          <p:cNvSpPr>
            <a:spLocks noChangeAspect="1"/>
          </p:cNvSpPr>
          <p:nvPr/>
        </p:nvSpPr>
        <p:spPr>
          <a:xfrm>
            <a:off x="1903471" y="1852144"/>
            <a:ext cx="3972893" cy="3756974"/>
          </a:xfrm>
          <a:prstGeom prst="roundRect">
            <a:avLst/>
          </a:prstGeom>
          <a:blipFill>
            <a:blip r:embed="rId3" cstate="screen">
              <a:extLst>
                <a:ext uri="{28A0092B-C50C-407E-A947-70E740481C1C}">
                  <a14:useLocalDpi xmlns:a14="http://schemas.microsoft.com/office/drawing/2010/main"/>
                </a:ext>
              </a:extLst>
            </a:blip>
            <a:srcRect/>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Picture 6">
            <a:extLst>
              <a:ext uri="{FF2B5EF4-FFF2-40B4-BE49-F238E27FC236}">
                <a16:creationId xmlns:a16="http://schemas.microsoft.com/office/drawing/2014/main" id="{5916AF23-04AC-3921-CD9C-3D92EAF6DCA3}"/>
              </a:ext>
            </a:extLst>
          </p:cNvPr>
          <p:cNvPicPr>
            <a:picLocks noChangeAspect="1"/>
          </p:cNvPicPr>
          <p:nvPr/>
        </p:nvPicPr>
        <p:blipFill>
          <a:blip r:embed="rId4"/>
          <a:stretch>
            <a:fillRect/>
          </a:stretch>
        </p:blipFill>
        <p:spPr>
          <a:xfrm>
            <a:off x="6315638" y="5050146"/>
            <a:ext cx="4192528" cy="105472"/>
          </a:xfrm>
          <a:prstGeom prst="rect">
            <a:avLst/>
          </a:prstGeom>
        </p:spPr>
      </p:pic>
    </p:spTree>
    <p:extLst>
      <p:ext uri="{BB962C8B-B14F-4D97-AF65-F5344CB8AC3E}">
        <p14:creationId xmlns:p14="http://schemas.microsoft.com/office/powerpoint/2010/main" val="88904856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2">
            <a:extLst>
              <a:ext uri="{FF2B5EF4-FFF2-40B4-BE49-F238E27FC236}">
                <a16:creationId xmlns:a16="http://schemas.microsoft.com/office/drawing/2014/main" id="{B4414093-4527-6FF7-0C55-C1A2DA07E543}"/>
              </a:ext>
            </a:extLst>
          </p:cNvPr>
          <p:cNvSpPr txBox="1">
            <a:spLocks/>
          </p:cNvSpPr>
          <p:nvPr/>
        </p:nvSpPr>
        <p:spPr>
          <a:xfrm>
            <a:off x="1513840" y="866222"/>
            <a:ext cx="8900159" cy="1076960"/>
          </a:xfrm>
          <a:prstGeom prst="rect">
            <a:avLst/>
          </a:prstGeom>
        </p:spPr>
        <p:txBody>
          <a:bodyPr vert="horz" lIns="91440" tIns="45720" rIns="91440" bIns="45720" rtlCol="0" anchor="ctr">
            <a:normAutofit/>
          </a:bodyPr>
          <a:lstStyle>
            <a:lvl1pPr algn="ctr" defTabSz="914400" rtl="0" eaLnBrk="1" latinLnBrk="0" hangingPunct="1">
              <a:lnSpc>
                <a:spcPct val="90000"/>
              </a:lnSpc>
              <a:spcBef>
                <a:spcPct val="0"/>
              </a:spcBef>
              <a:buNone/>
              <a:defRPr sz="4400" kern="1200">
                <a:solidFill>
                  <a:schemeClr val="tx1"/>
                </a:solidFill>
                <a:latin typeface="Arial Rounded MT Bold" panose="020F0704030504030204" pitchFamily="34" charset="77"/>
                <a:ea typeface="+mj-ea"/>
                <a:cs typeface="+mj-cs"/>
              </a:defRPr>
            </a:lvl1pPr>
          </a:lstStyle>
          <a:p>
            <a:pPr>
              <a:lnSpc>
                <a:spcPct val="110000"/>
              </a:lnSpc>
              <a:spcAft>
                <a:spcPts val="800"/>
              </a:spcAft>
            </a:pPr>
            <a:r>
              <a:rPr lang="en-GB" sz="1600" dirty="0">
                <a:effectLst/>
                <a:latin typeface="Urbane Rounded Medium" pitchFamily="2" charset="77"/>
                <a:ea typeface="Calibri" panose="020F0502020204030204" pitchFamily="34" charset="0"/>
              </a:rPr>
              <a:t>The next day, Jamal brings his friend Sally round to see Copper, as he knows she also has goldfish. Sally was surprised at the size of the bowl the fish was kept in. She kept her goldfish in an aquarium that looked like this. </a:t>
            </a:r>
          </a:p>
        </p:txBody>
      </p:sp>
      <p:sp>
        <p:nvSpPr>
          <p:cNvPr id="6" name="Rounded Rectangle 5">
            <a:extLst>
              <a:ext uri="{FF2B5EF4-FFF2-40B4-BE49-F238E27FC236}">
                <a16:creationId xmlns:a16="http://schemas.microsoft.com/office/drawing/2014/main" id="{B0D14C5D-F15A-B5BA-B3FD-36D0EC493166}"/>
              </a:ext>
            </a:extLst>
          </p:cNvPr>
          <p:cNvSpPr>
            <a:spLocks noChangeAspect="1"/>
          </p:cNvSpPr>
          <p:nvPr/>
        </p:nvSpPr>
        <p:spPr>
          <a:xfrm>
            <a:off x="3331222" y="2092960"/>
            <a:ext cx="5529555" cy="3606800"/>
          </a:xfrm>
          <a:prstGeom prst="roundRect">
            <a:avLst/>
          </a:prstGeom>
          <a:blipFill>
            <a:blip r:embed="rId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7" name="Picture 16">
            <a:extLst>
              <a:ext uri="{FF2B5EF4-FFF2-40B4-BE49-F238E27FC236}">
                <a16:creationId xmlns:a16="http://schemas.microsoft.com/office/drawing/2014/main" id="{1BA01F9E-203C-9D67-6F3B-9D9FD28D80AF}"/>
              </a:ext>
            </a:extLst>
          </p:cNvPr>
          <p:cNvPicPr>
            <a:picLocks noChangeAspect="1"/>
          </p:cNvPicPr>
          <p:nvPr/>
        </p:nvPicPr>
        <p:blipFill>
          <a:blip r:embed="rId3"/>
          <a:stretch>
            <a:fillRect/>
          </a:stretch>
        </p:blipFill>
        <p:spPr>
          <a:xfrm>
            <a:off x="7740002" y="4997295"/>
            <a:ext cx="2241550" cy="981701"/>
          </a:xfrm>
          <a:prstGeom prst="rect">
            <a:avLst/>
          </a:prstGeom>
        </p:spPr>
      </p:pic>
    </p:spTree>
    <p:extLst>
      <p:ext uri="{BB962C8B-B14F-4D97-AF65-F5344CB8AC3E}">
        <p14:creationId xmlns:p14="http://schemas.microsoft.com/office/powerpoint/2010/main" val="187803391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ounded Rectangle 5">
            <a:extLst>
              <a:ext uri="{FF2B5EF4-FFF2-40B4-BE49-F238E27FC236}">
                <a16:creationId xmlns:a16="http://schemas.microsoft.com/office/drawing/2014/main" id="{4B814D34-0597-E8FA-1B8D-FBD6D3B698F9}"/>
              </a:ext>
            </a:extLst>
          </p:cNvPr>
          <p:cNvSpPr/>
          <p:nvPr/>
        </p:nvSpPr>
        <p:spPr>
          <a:xfrm>
            <a:off x="5890465" y="1830743"/>
            <a:ext cx="796518" cy="796518"/>
          </a:xfrm>
          <a:prstGeom prst="roundRect">
            <a:avLst/>
          </a:prstGeom>
          <a:solidFill>
            <a:srgbClr val="01AD0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ounded Rectangle 6">
            <a:extLst>
              <a:ext uri="{FF2B5EF4-FFF2-40B4-BE49-F238E27FC236}">
                <a16:creationId xmlns:a16="http://schemas.microsoft.com/office/drawing/2014/main" id="{68860156-0293-B25E-3E37-4999141BD644}"/>
              </a:ext>
            </a:extLst>
          </p:cNvPr>
          <p:cNvSpPr/>
          <p:nvPr/>
        </p:nvSpPr>
        <p:spPr>
          <a:xfrm>
            <a:off x="5890465" y="3177997"/>
            <a:ext cx="796518" cy="796518"/>
          </a:xfrm>
          <a:prstGeom prst="roundRect">
            <a:avLst/>
          </a:prstGeom>
          <a:solidFill>
            <a:srgbClr val="34BBE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ounded Rectangle 7">
            <a:extLst>
              <a:ext uri="{FF2B5EF4-FFF2-40B4-BE49-F238E27FC236}">
                <a16:creationId xmlns:a16="http://schemas.microsoft.com/office/drawing/2014/main" id="{08AB5376-A55F-349F-1411-A2C5FE22CA85}"/>
              </a:ext>
            </a:extLst>
          </p:cNvPr>
          <p:cNvSpPr/>
          <p:nvPr/>
        </p:nvSpPr>
        <p:spPr>
          <a:xfrm>
            <a:off x="5890465" y="4519806"/>
            <a:ext cx="796518" cy="796518"/>
          </a:xfrm>
          <a:prstGeom prst="roundRect">
            <a:avLst/>
          </a:prstGeom>
          <a:solidFill>
            <a:srgbClr val="E8308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2">
            <a:extLst>
              <a:ext uri="{FF2B5EF4-FFF2-40B4-BE49-F238E27FC236}">
                <a16:creationId xmlns:a16="http://schemas.microsoft.com/office/drawing/2014/main" id="{FF9D3FE8-E8DB-3FF0-C516-A59D25C7CB6C}"/>
              </a:ext>
            </a:extLst>
          </p:cNvPr>
          <p:cNvSpPr txBox="1">
            <a:spLocks/>
          </p:cNvSpPr>
          <p:nvPr/>
        </p:nvSpPr>
        <p:spPr>
          <a:xfrm>
            <a:off x="5890465" y="1963612"/>
            <a:ext cx="796518" cy="573697"/>
          </a:xfrm>
          <a:prstGeom prst="rect">
            <a:avLst/>
          </a:prstGeom>
        </p:spPr>
        <p:txBody>
          <a:bodyPr vert="horz" lIns="91440" tIns="45720" rIns="91440" bIns="45720" rtlCol="0" anchor="ctr">
            <a:normAutofit fontScale="62500" lnSpcReduction="20000"/>
          </a:bodyPr>
          <a:lstStyle>
            <a:lvl1pPr algn="ctr" defTabSz="914400" rtl="0" eaLnBrk="1" latinLnBrk="0" hangingPunct="1">
              <a:lnSpc>
                <a:spcPct val="90000"/>
              </a:lnSpc>
              <a:spcBef>
                <a:spcPct val="0"/>
              </a:spcBef>
              <a:buNone/>
              <a:defRPr sz="4400" kern="1200">
                <a:solidFill>
                  <a:schemeClr val="tx1"/>
                </a:solidFill>
                <a:latin typeface="Arial Rounded MT Bold" panose="020F0704030504030204" pitchFamily="34" charset="77"/>
                <a:ea typeface="+mj-ea"/>
                <a:cs typeface="+mj-cs"/>
              </a:defRPr>
            </a:lvl1pPr>
          </a:lstStyle>
          <a:p>
            <a:pPr>
              <a:lnSpc>
                <a:spcPct val="100000"/>
              </a:lnSpc>
            </a:pPr>
            <a:r>
              <a:rPr lang="en-GB" sz="6000" b="1" dirty="0">
                <a:solidFill>
                  <a:schemeClr val="bg1"/>
                </a:solidFill>
                <a:latin typeface="Urbane Rounded Bold" pitchFamily="2" charset="77"/>
              </a:rPr>
              <a:t>1</a:t>
            </a:r>
            <a:endParaRPr lang="en-GB" sz="6000" dirty="0">
              <a:solidFill>
                <a:schemeClr val="bg1"/>
              </a:solidFill>
              <a:latin typeface="Urbane Rounded Bold" pitchFamily="2" charset="77"/>
            </a:endParaRPr>
          </a:p>
        </p:txBody>
      </p:sp>
      <p:sp>
        <p:nvSpPr>
          <p:cNvPr id="10" name="Title 2">
            <a:extLst>
              <a:ext uri="{FF2B5EF4-FFF2-40B4-BE49-F238E27FC236}">
                <a16:creationId xmlns:a16="http://schemas.microsoft.com/office/drawing/2014/main" id="{0D4DB3F5-B614-2A85-92F4-E4840FDCA875}"/>
              </a:ext>
            </a:extLst>
          </p:cNvPr>
          <p:cNvSpPr txBox="1">
            <a:spLocks/>
          </p:cNvSpPr>
          <p:nvPr/>
        </p:nvSpPr>
        <p:spPr>
          <a:xfrm>
            <a:off x="5890464" y="3310868"/>
            <a:ext cx="796518" cy="573697"/>
          </a:xfrm>
          <a:prstGeom prst="rect">
            <a:avLst/>
          </a:prstGeom>
        </p:spPr>
        <p:txBody>
          <a:bodyPr vert="horz" lIns="91440" tIns="45720" rIns="91440" bIns="45720" rtlCol="0" anchor="ctr">
            <a:normAutofit fontScale="62500" lnSpcReduction="20000"/>
          </a:bodyPr>
          <a:lstStyle>
            <a:lvl1pPr algn="ctr" defTabSz="914400" rtl="0" eaLnBrk="1" latinLnBrk="0" hangingPunct="1">
              <a:lnSpc>
                <a:spcPct val="90000"/>
              </a:lnSpc>
              <a:spcBef>
                <a:spcPct val="0"/>
              </a:spcBef>
              <a:buNone/>
              <a:defRPr sz="4400" kern="1200">
                <a:solidFill>
                  <a:schemeClr val="tx1"/>
                </a:solidFill>
                <a:latin typeface="Arial Rounded MT Bold" panose="020F0704030504030204" pitchFamily="34" charset="77"/>
                <a:ea typeface="+mj-ea"/>
                <a:cs typeface="+mj-cs"/>
              </a:defRPr>
            </a:lvl1pPr>
          </a:lstStyle>
          <a:p>
            <a:pPr>
              <a:lnSpc>
                <a:spcPct val="100000"/>
              </a:lnSpc>
            </a:pPr>
            <a:r>
              <a:rPr lang="en-GB" sz="6000" b="1" dirty="0">
                <a:solidFill>
                  <a:schemeClr val="bg1"/>
                </a:solidFill>
                <a:latin typeface="Urbane Rounded Bold" pitchFamily="2" charset="77"/>
              </a:rPr>
              <a:t>2</a:t>
            </a:r>
            <a:endParaRPr lang="en-GB" sz="6000" dirty="0">
              <a:solidFill>
                <a:schemeClr val="bg1"/>
              </a:solidFill>
              <a:latin typeface="Urbane Rounded Bold" pitchFamily="2" charset="77"/>
            </a:endParaRPr>
          </a:p>
        </p:txBody>
      </p:sp>
      <p:sp>
        <p:nvSpPr>
          <p:cNvPr id="11" name="Title 2">
            <a:extLst>
              <a:ext uri="{FF2B5EF4-FFF2-40B4-BE49-F238E27FC236}">
                <a16:creationId xmlns:a16="http://schemas.microsoft.com/office/drawing/2014/main" id="{FA5B8E52-0057-B4B3-74A8-B5B03E17065D}"/>
              </a:ext>
            </a:extLst>
          </p:cNvPr>
          <p:cNvSpPr txBox="1">
            <a:spLocks/>
          </p:cNvSpPr>
          <p:nvPr/>
        </p:nvSpPr>
        <p:spPr>
          <a:xfrm>
            <a:off x="5900623" y="4661696"/>
            <a:ext cx="796518" cy="573697"/>
          </a:xfrm>
          <a:prstGeom prst="rect">
            <a:avLst/>
          </a:prstGeom>
        </p:spPr>
        <p:txBody>
          <a:bodyPr vert="horz" lIns="91440" tIns="45720" rIns="91440" bIns="45720" rtlCol="0" anchor="ctr">
            <a:normAutofit fontScale="62500" lnSpcReduction="20000"/>
          </a:bodyPr>
          <a:lstStyle>
            <a:lvl1pPr algn="ctr" defTabSz="914400" rtl="0" eaLnBrk="1" latinLnBrk="0" hangingPunct="1">
              <a:lnSpc>
                <a:spcPct val="90000"/>
              </a:lnSpc>
              <a:spcBef>
                <a:spcPct val="0"/>
              </a:spcBef>
              <a:buNone/>
              <a:defRPr sz="4400" kern="1200">
                <a:solidFill>
                  <a:schemeClr val="tx1"/>
                </a:solidFill>
                <a:latin typeface="Arial Rounded MT Bold" panose="020F0704030504030204" pitchFamily="34" charset="77"/>
                <a:ea typeface="+mj-ea"/>
                <a:cs typeface="+mj-cs"/>
              </a:defRPr>
            </a:lvl1pPr>
          </a:lstStyle>
          <a:p>
            <a:pPr>
              <a:lnSpc>
                <a:spcPct val="100000"/>
              </a:lnSpc>
            </a:pPr>
            <a:r>
              <a:rPr lang="en-GB" sz="6000" b="1" dirty="0">
                <a:solidFill>
                  <a:schemeClr val="bg1"/>
                </a:solidFill>
                <a:latin typeface="Urbane Rounded Bold" pitchFamily="2" charset="77"/>
              </a:rPr>
              <a:t>3</a:t>
            </a:r>
            <a:endParaRPr lang="en-GB" sz="6000" dirty="0">
              <a:solidFill>
                <a:schemeClr val="bg1"/>
              </a:solidFill>
              <a:latin typeface="Urbane Rounded Bold" pitchFamily="2" charset="77"/>
            </a:endParaRPr>
          </a:p>
        </p:txBody>
      </p:sp>
      <p:sp>
        <p:nvSpPr>
          <p:cNvPr id="13" name="TextBox 12">
            <a:extLst>
              <a:ext uri="{FF2B5EF4-FFF2-40B4-BE49-F238E27FC236}">
                <a16:creationId xmlns:a16="http://schemas.microsoft.com/office/drawing/2014/main" id="{A3E03D25-2205-67F5-B184-81745CD5E606}"/>
              </a:ext>
            </a:extLst>
          </p:cNvPr>
          <p:cNvSpPr txBox="1"/>
          <p:nvPr/>
        </p:nvSpPr>
        <p:spPr>
          <a:xfrm>
            <a:off x="2044563" y="1622284"/>
            <a:ext cx="3480977" cy="3785652"/>
          </a:xfrm>
          <a:prstGeom prst="rect">
            <a:avLst/>
          </a:prstGeom>
          <a:noFill/>
        </p:spPr>
        <p:txBody>
          <a:bodyPr wrap="square" rtlCol="0">
            <a:spAutoFit/>
          </a:bodyPr>
          <a:lstStyle/>
          <a:p>
            <a:pPr algn="ctr">
              <a:spcAft>
                <a:spcPts val="800"/>
              </a:spcAft>
            </a:pPr>
            <a:r>
              <a:rPr lang="en-GB" sz="2000" dirty="0">
                <a:effectLst/>
                <a:latin typeface="Urbane Rounded Medium" pitchFamily="2" charset="77"/>
                <a:ea typeface="Calibri" panose="020F0502020204030204" pitchFamily="34" charset="0"/>
              </a:rPr>
              <a:t>She explained that goldfish can live for a long time and that they can grow very large, so it's always best to provide as large a tank as possible for them. Jamal made a promise to start saving his pocket money to save up for the biggest tank he could afford.  </a:t>
            </a:r>
          </a:p>
        </p:txBody>
      </p:sp>
      <p:sp>
        <p:nvSpPr>
          <p:cNvPr id="14" name="Title 2">
            <a:extLst>
              <a:ext uri="{FF2B5EF4-FFF2-40B4-BE49-F238E27FC236}">
                <a16:creationId xmlns:a16="http://schemas.microsoft.com/office/drawing/2014/main" id="{5AF84F06-C0A1-BE4D-FA58-CECB47B3B5F3}"/>
              </a:ext>
            </a:extLst>
          </p:cNvPr>
          <p:cNvSpPr txBox="1">
            <a:spLocks/>
          </p:cNvSpPr>
          <p:nvPr/>
        </p:nvSpPr>
        <p:spPr>
          <a:xfrm>
            <a:off x="6864910" y="1836188"/>
            <a:ext cx="3480977" cy="796518"/>
          </a:xfrm>
          <a:prstGeom prst="rect">
            <a:avLst/>
          </a:prstGeom>
        </p:spPr>
        <p:txBody>
          <a:bodyPr vert="horz" lIns="91440" tIns="45720" rIns="91440" bIns="45720" rtlCol="0" anchor="ctr">
            <a:normAutofit/>
          </a:bodyPr>
          <a:lstStyle>
            <a:lvl1pPr algn="ctr" defTabSz="914400" rtl="0" eaLnBrk="1" latinLnBrk="0" hangingPunct="1">
              <a:lnSpc>
                <a:spcPct val="90000"/>
              </a:lnSpc>
              <a:spcBef>
                <a:spcPct val="0"/>
              </a:spcBef>
              <a:buNone/>
              <a:defRPr sz="4400" kern="1200">
                <a:solidFill>
                  <a:schemeClr val="tx1"/>
                </a:solidFill>
                <a:latin typeface="Arial Rounded MT Bold" panose="020F0704030504030204" pitchFamily="34" charset="77"/>
                <a:ea typeface="+mj-ea"/>
                <a:cs typeface="+mj-cs"/>
              </a:defRPr>
            </a:lvl1pPr>
          </a:lstStyle>
          <a:p>
            <a:pPr algn="l">
              <a:lnSpc>
                <a:spcPct val="100000"/>
              </a:lnSpc>
            </a:pPr>
            <a:r>
              <a:rPr lang="en-US" sz="2000" b="1" dirty="0">
                <a:effectLst/>
                <a:latin typeface="Urbane Rounded Bold" pitchFamily="2" charset="77"/>
                <a:ea typeface="Calibri" panose="020F0502020204030204" pitchFamily="34" charset="0"/>
              </a:rPr>
              <a:t>How do you think Copper was feeling?</a:t>
            </a:r>
            <a:r>
              <a:rPr lang="en-GB" sz="2000" b="1" dirty="0">
                <a:effectLst/>
                <a:latin typeface="Urbane Rounded Bold" pitchFamily="2" charset="77"/>
              </a:rPr>
              <a:t> </a:t>
            </a:r>
            <a:endParaRPr lang="en-GB" sz="2000" b="1" dirty="0">
              <a:solidFill>
                <a:srgbClr val="0D0D0D"/>
              </a:solidFill>
              <a:latin typeface="Urbane Rounded Bold" pitchFamily="2" charset="77"/>
            </a:endParaRPr>
          </a:p>
        </p:txBody>
      </p:sp>
      <p:sp>
        <p:nvSpPr>
          <p:cNvPr id="15" name="Title 2">
            <a:extLst>
              <a:ext uri="{FF2B5EF4-FFF2-40B4-BE49-F238E27FC236}">
                <a16:creationId xmlns:a16="http://schemas.microsoft.com/office/drawing/2014/main" id="{EDDFA98A-9E9A-8AFD-4616-63FCB4BAD43D}"/>
              </a:ext>
            </a:extLst>
          </p:cNvPr>
          <p:cNvSpPr txBox="1">
            <a:spLocks/>
          </p:cNvSpPr>
          <p:nvPr/>
        </p:nvSpPr>
        <p:spPr>
          <a:xfrm>
            <a:off x="6864910" y="3177997"/>
            <a:ext cx="3054257" cy="796518"/>
          </a:xfrm>
          <a:prstGeom prst="rect">
            <a:avLst/>
          </a:prstGeom>
        </p:spPr>
        <p:txBody>
          <a:bodyPr vert="horz" lIns="91440" tIns="45720" rIns="91440" bIns="45720" rtlCol="0" anchor="ctr">
            <a:noAutofit/>
          </a:bodyPr>
          <a:lstStyle>
            <a:lvl1pPr algn="ctr" defTabSz="914400" rtl="0" eaLnBrk="1" latinLnBrk="0" hangingPunct="1">
              <a:lnSpc>
                <a:spcPct val="90000"/>
              </a:lnSpc>
              <a:spcBef>
                <a:spcPct val="0"/>
              </a:spcBef>
              <a:buNone/>
              <a:defRPr sz="4400" kern="1200">
                <a:solidFill>
                  <a:schemeClr val="tx1"/>
                </a:solidFill>
                <a:latin typeface="Arial Rounded MT Bold" panose="020F0704030504030204" pitchFamily="34" charset="77"/>
                <a:ea typeface="+mj-ea"/>
                <a:cs typeface="+mj-cs"/>
              </a:defRPr>
            </a:lvl1pPr>
          </a:lstStyle>
          <a:p>
            <a:pPr algn="l">
              <a:lnSpc>
                <a:spcPct val="107000"/>
              </a:lnSpc>
              <a:spcAft>
                <a:spcPts val="800"/>
              </a:spcAft>
            </a:pPr>
            <a:r>
              <a:rPr lang="en-GB" sz="1800" b="1" dirty="0">
                <a:effectLst/>
                <a:latin typeface="Urbane Rounded Bold" pitchFamily="2" charset="77"/>
                <a:ea typeface="Calibri" panose="020F0502020204030204" pitchFamily="34" charset="0"/>
              </a:rPr>
              <a:t>How was Copper affected by the actions of people?</a:t>
            </a:r>
          </a:p>
        </p:txBody>
      </p:sp>
      <p:sp>
        <p:nvSpPr>
          <p:cNvPr id="16" name="Title 2">
            <a:extLst>
              <a:ext uri="{FF2B5EF4-FFF2-40B4-BE49-F238E27FC236}">
                <a16:creationId xmlns:a16="http://schemas.microsoft.com/office/drawing/2014/main" id="{B76F37C5-6515-B864-C81C-B9F7105031DA}"/>
              </a:ext>
            </a:extLst>
          </p:cNvPr>
          <p:cNvSpPr txBox="1">
            <a:spLocks/>
          </p:cNvSpPr>
          <p:nvPr/>
        </p:nvSpPr>
        <p:spPr>
          <a:xfrm>
            <a:off x="6864909" y="4519806"/>
            <a:ext cx="3171797" cy="796518"/>
          </a:xfrm>
          <a:prstGeom prst="rect">
            <a:avLst/>
          </a:prstGeom>
        </p:spPr>
        <p:txBody>
          <a:bodyPr vert="horz" lIns="91440" tIns="45720" rIns="91440" bIns="45720" rtlCol="0" anchor="ctr">
            <a:noAutofit/>
          </a:bodyPr>
          <a:lstStyle>
            <a:lvl1pPr algn="ctr" defTabSz="914400" rtl="0" eaLnBrk="1" latinLnBrk="0" hangingPunct="1">
              <a:lnSpc>
                <a:spcPct val="90000"/>
              </a:lnSpc>
              <a:spcBef>
                <a:spcPct val="0"/>
              </a:spcBef>
              <a:buNone/>
              <a:defRPr sz="4400" kern="1200">
                <a:solidFill>
                  <a:schemeClr val="tx1"/>
                </a:solidFill>
                <a:latin typeface="Arial Rounded MT Bold" panose="020F0704030504030204" pitchFamily="34" charset="77"/>
                <a:ea typeface="+mj-ea"/>
                <a:cs typeface="+mj-cs"/>
              </a:defRPr>
            </a:lvl1pPr>
          </a:lstStyle>
          <a:p>
            <a:pPr algn="l">
              <a:lnSpc>
                <a:spcPct val="100000"/>
              </a:lnSpc>
              <a:spcAft>
                <a:spcPts val="1200"/>
              </a:spcAft>
            </a:pPr>
            <a:r>
              <a:rPr lang="en-GB" sz="1800" b="1" dirty="0">
                <a:effectLst/>
                <a:latin typeface="Urbane Rounded Bold" pitchFamily="2" charset="77"/>
                <a:ea typeface="Calibri" panose="020F0502020204030204" pitchFamily="34" charset="0"/>
              </a:rPr>
              <a:t>Why do the feelings </a:t>
            </a:r>
            <a:br>
              <a:rPr lang="en-GB" sz="1800" b="1" dirty="0">
                <a:effectLst/>
                <a:latin typeface="Urbane Rounded Bold" pitchFamily="2" charset="77"/>
                <a:ea typeface="Calibri" panose="020F0502020204030204" pitchFamily="34" charset="0"/>
              </a:rPr>
            </a:br>
            <a:r>
              <a:rPr lang="en-GB" sz="1800" b="1" dirty="0">
                <a:effectLst/>
                <a:latin typeface="Urbane Rounded Bold" pitchFamily="2" charset="77"/>
                <a:ea typeface="Calibri" panose="020F0502020204030204" pitchFamily="34" charset="0"/>
              </a:rPr>
              <a:t>of Copper matter?</a:t>
            </a:r>
            <a:endParaRPr lang="en-GB" sz="1800" b="1" dirty="0">
              <a:solidFill>
                <a:srgbClr val="0D0D0D"/>
              </a:solidFill>
              <a:latin typeface="Urbane Rounded Bold" pitchFamily="2" charset="77"/>
            </a:endParaRPr>
          </a:p>
        </p:txBody>
      </p:sp>
      <p:pic>
        <p:nvPicPr>
          <p:cNvPr id="2" name="Picture 1">
            <a:extLst>
              <a:ext uri="{FF2B5EF4-FFF2-40B4-BE49-F238E27FC236}">
                <a16:creationId xmlns:a16="http://schemas.microsoft.com/office/drawing/2014/main" id="{C1C04A6F-388E-4047-6B3A-08757FFBDF94}"/>
              </a:ext>
            </a:extLst>
          </p:cNvPr>
          <p:cNvPicPr>
            <a:picLocks noChangeAspect="1"/>
          </p:cNvPicPr>
          <p:nvPr/>
        </p:nvPicPr>
        <p:blipFill>
          <a:blip r:embed="rId2"/>
          <a:stretch>
            <a:fillRect/>
          </a:stretch>
        </p:blipFill>
        <p:spPr>
          <a:xfrm>
            <a:off x="1007299" y="4610118"/>
            <a:ext cx="796518" cy="1420816"/>
          </a:xfrm>
          <a:prstGeom prst="rect">
            <a:avLst/>
          </a:prstGeom>
        </p:spPr>
      </p:pic>
      <p:pic>
        <p:nvPicPr>
          <p:cNvPr id="3" name="Picture 2">
            <a:extLst>
              <a:ext uri="{FF2B5EF4-FFF2-40B4-BE49-F238E27FC236}">
                <a16:creationId xmlns:a16="http://schemas.microsoft.com/office/drawing/2014/main" id="{1A47B3CC-4009-84F5-F1D0-F36440F857F1}"/>
              </a:ext>
            </a:extLst>
          </p:cNvPr>
          <p:cNvPicPr>
            <a:picLocks noChangeAspect="1"/>
          </p:cNvPicPr>
          <p:nvPr/>
        </p:nvPicPr>
        <p:blipFill>
          <a:blip r:embed="rId3"/>
          <a:stretch>
            <a:fillRect/>
          </a:stretch>
        </p:blipFill>
        <p:spPr>
          <a:xfrm rot="792445">
            <a:off x="10034679" y="269134"/>
            <a:ext cx="1785056" cy="1785056"/>
          </a:xfrm>
          <a:prstGeom prst="rect">
            <a:avLst/>
          </a:prstGeom>
        </p:spPr>
      </p:pic>
    </p:spTree>
    <p:extLst>
      <p:ext uri="{BB962C8B-B14F-4D97-AF65-F5344CB8AC3E}">
        <p14:creationId xmlns:p14="http://schemas.microsoft.com/office/powerpoint/2010/main" val="404156892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D6A629EF-59B1-2132-B7D9-343F8F5CCFC6}"/>
              </a:ext>
            </a:extLst>
          </p:cNvPr>
          <p:cNvSpPr txBox="1">
            <a:spLocks/>
          </p:cNvSpPr>
          <p:nvPr/>
        </p:nvSpPr>
        <p:spPr>
          <a:xfrm>
            <a:off x="2101872" y="1201612"/>
            <a:ext cx="3756974" cy="487014"/>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Arial Rounded MT Bold" panose="020F0704030504030204" pitchFamily="34" charset="77"/>
                <a:ea typeface="+mj-ea"/>
                <a:cs typeface="+mj-cs"/>
              </a:defRPr>
            </a:lvl1pPr>
          </a:lstStyle>
          <a:p>
            <a:pPr algn="ctr"/>
            <a:r>
              <a:rPr lang="en-GB" sz="2800" dirty="0">
                <a:solidFill>
                  <a:srgbClr val="003472"/>
                </a:solidFill>
                <a:latin typeface="Urbane Rounded Bold" pitchFamily="2" charset="77"/>
              </a:rPr>
              <a:t>Harry the hamster</a:t>
            </a:r>
            <a:endParaRPr lang="en-US" sz="2800" dirty="0">
              <a:solidFill>
                <a:srgbClr val="003472"/>
              </a:solidFill>
            </a:endParaRPr>
          </a:p>
        </p:txBody>
      </p:sp>
      <p:sp>
        <p:nvSpPr>
          <p:cNvPr id="9" name="TextBox 8">
            <a:extLst>
              <a:ext uri="{FF2B5EF4-FFF2-40B4-BE49-F238E27FC236}">
                <a16:creationId xmlns:a16="http://schemas.microsoft.com/office/drawing/2014/main" id="{23D20C06-DD8E-7A99-6854-1E4F4A04DCFD}"/>
              </a:ext>
            </a:extLst>
          </p:cNvPr>
          <p:cNvSpPr txBox="1"/>
          <p:nvPr/>
        </p:nvSpPr>
        <p:spPr>
          <a:xfrm>
            <a:off x="6333155" y="1145223"/>
            <a:ext cx="4696420" cy="4666342"/>
          </a:xfrm>
          <a:prstGeom prst="rect">
            <a:avLst/>
          </a:prstGeom>
          <a:noFill/>
        </p:spPr>
        <p:txBody>
          <a:bodyPr wrap="square" rtlCol="0">
            <a:spAutoFit/>
          </a:bodyPr>
          <a:lstStyle/>
          <a:p>
            <a:pPr rtl="0">
              <a:spcBef>
                <a:spcPts val="0"/>
              </a:spcBef>
              <a:spcAft>
                <a:spcPts val="0"/>
              </a:spcAft>
            </a:pPr>
            <a:r>
              <a:rPr lang="en-GB" sz="1350" b="0" i="0" u="none" strike="noStrike" dirty="0">
                <a:solidFill>
                  <a:srgbClr val="000000"/>
                </a:solidFill>
                <a:effectLst/>
                <a:latin typeface="Urbane Rounded Medium" pitchFamily="2" charset="77"/>
              </a:rPr>
              <a:t>For Harry the hamster life’s a bore,</a:t>
            </a:r>
            <a:endParaRPr lang="en-GB" sz="1350" b="0" dirty="0">
              <a:effectLst/>
              <a:latin typeface="Urbane Rounded Medium" pitchFamily="2" charset="77"/>
            </a:endParaRPr>
          </a:p>
          <a:p>
            <a:pPr rtl="0">
              <a:spcBef>
                <a:spcPts val="0"/>
              </a:spcBef>
              <a:spcAft>
                <a:spcPts val="0"/>
              </a:spcAft>
            </a:pPr>
            <a:r>
              <a:rPr lang="en-GB" sz="1350" b="0" i="0" u="none" strike="noStrike" dirty="0">
                <a:solidFill>
                  <a:srgbClr val="000000"/>
                </a:solidFill>
                <a:effectLst/>
                <a:latin typeface="Urbane Rounded Medium" pitchFamily="2" charset="77"/>
              </a:rPr>
              <a:t>He has no tunnels to explore.</a:t>
            </a:r>
            <a:endParaRPr lang="en-GB" sz="1350" b="0" dirty="0">
              <a:effectLst/>
              <a:latin typeface="Urbane Rounded Medium" pitchFamily="2" charset="77"/>
            </a:endParaRPr>
          </a:p>
          <a:p>
            <a:pPr rtl="0">
              <a:spcBef>
                <a:spcPts val="0"/>
              </a:spcBef>
              <a:spcAft>
                <a:spcPts val="0"/>
              </a:spcAft>
            </a:pPr>
            <a:r>
              <a:rPr lang="en-GB" sz="1350" b="0" i="0" u="none" strike="noStrike" dirty="0">
                <a:solidFill>
                  <a:srgbClr val="000000"/>
                </a:solidFill>
                <a:effectLst/>
                <a:latin typeface="Urbane Rounded Medium" pitchFamily="2" charset="77"/>
              </a:rPr>
              <a:t>He feels so sad and sleeps all day,</a:t>
            </a:r>
            <a:endParaRPr lang="en-GB" sz="1350" b="0" dirty="0">
              <a:effectLst/>
              <a:latin typeface="Urbane Rounded Medium" pitchFamily="2" charset="77"/>
            </a:endParaRPr>
          </a:p>
          <a:p>
            <a:pPr rtl="0">
              <a:spcBef>
                <a:spcPts val="0"/>
              </a:spcBef>
              <a:spcAft>
                <a:spcPts val="0"/>
              </a:spcAft>
            </a:pPr>
            <a:r>
              <a:rPr lang="en-GB" sz="1350" b="0" i="0" u="none" strike="noStrike" dirty="0">
                <a:solidFill>
                  <a:srgbClr val="000000"/>
                </a:solidFill>
                <a:effectLst/>
                <a:latin typeface="Urbane Rounded Medium" pitchFamily="2" charset="77"/>
              </a:rPr>
              <a:t>No toys or games for him to play. </a:t>
            </a:r>
            <a:endParaRPr lang="en-GB" sz="1350" b="0" dirty="0">
              <a:effectLst/>
              <a:latin typeface="Urbane Rounded Medium" pitchFamily="2" charset="77"/>
            </a:endParaRPr>
          </a:p>
          <a:p>
            <a:pPr rtl="0">
              <a:spcBef>
                <a:spcPts val="0"/>
              </a:spcBef>
              <a:spcAft>
                <a:spcPts val="0"/>
              </a:spcAft>
            </a:pPr>
            <a:r>
              <a:rPr lang="en-GB" sz="1350" b="0" dirty="0">
                <a:effectLst/>
                <a:latin typeface="Urbane Rounded Medium" pitchFamily="2" charset="77"/>
              </a:rPr>
              <a:t/>
            </a:r>
            <a:br>
              <a:rPr lang="en-GB" sz="1350" b="0" dirty="0">
                <a:effectLst/>
                <a:latin typeface="Urbane Rounded Medium" pitchFamily="2" charset="77"/>
              </a:rPr>
            </a:br>
            <a:r>
              <a:rPr lang="en-GB" sz="1350" b="0" i="0" u="none" strike="noStrike" dirty="0">
                <a:solidFill>
                  <a:srgbClr val="000000"/>
                </a:solidFill>
                <a:effectLst/>
                <a:latin typeface="Urbane Rounded Medium" pitchFamily="2" charset="77"/>
              </a:rPr>
              <a:t>His cage is bare and far too small,</a:t>
            </a:r>
            <a:endParaRPr lang="en-GB" sz="1350" b="0" dirty="0">
              <a:effectLst/>
              <a:latin typeface="Urbane Rounded Medium" pitchFamily="2" charset="77"/>
            </a:endParaRPr>
          </a:p>
          <a:p>
            <a:pPr rtl="0">
              <a:spcBef>
                <a:spcPts val="0"/>
              </a:spcBef>
              <a:spcAft>
                <a:spcPts val="0"/>
              </a:spcAft>
            </a:pPr>
            <a:r>
              <a:rPr lang="en-GB" sz="1350" b="0" i="0" u="none" strike="noStrike" dirty="0">
                <a:solidFill>
                  <a:srgbClr val="000000"/>
                </a:solidFill>
                <a:effectLst/>
                <a:latin typeface="Urbane Rounded Medium" pitchFamily="2" charset="77"/>
              </a:rPr>
              <a:t>He climbs the bars upon his wall,</a:t>
            </a:r>
            <a:endParaRPr lang="en-GB" sz="1350" b="0" dirty="0">
              <a:effectLst/>
              <a:latin typeface="Urbane Rounded Medium" pitchFamily="2" charset="77"/>
            </a:endParaRPr>
          </a:p>
          <a:p>
            <a:pPr rtl="0">
              <a:spcBef>
                <a:spcPts val="0"/>
              </a:spcBef>
              <a:spcAft>
                <a:spcPts val="0"/>
              </a:spcAft>
            </a:pPr>
            <a:r>
              <a:rPr lang="en-GB" sz="1350" b="0" i="0" u="none" strike="noStrike" dirty="0">
                <a:solidFill>
                  <a:srgbClr val="000000"/>
                </a:solidFill>
                <a:effectLst/>
                <a:latin typeface="Urbane Rounded Medium" pitchFamily="2" charset="77"/>
              </a:rPr>
              <a:t>The world outside seems far too loud,</a:t>
            </a:r>
            <a:endParaRPr lang="en-GB" sz="1350" b="0" dirty="0">
              <a:effectLst/>
              <a:latin typeface="Urbane Rounded Medium" pitchFamily="2" charset="77"/>
            </a:endParaRPr>
          </a:p>
          <a:p>
            <a:pPr rtl="0">
              <a:spcBef>
                <a:spcPts val="0"/>
              </a:spcBef>
              <a:spcAft>
                <a:spcPts val="0"/>
              </a:spcAft>
            </a:pPr>
            <a:r>
              <a:rPr lang="en-GB" sz="1350" b="0" i="0" u="none" strike="noStrike" dirty="0">
                <a:solidFill>
                  <a:srgbClr val="000000"/>
                </a:solidFill>
                <a:effectLst/>
                <a:latin typeface="Urbane Rounded Medium" pitchFamily="2" charset="77"/>
              </a:rPr>
              <a:t>And he’s nowhere to hide from the crowd.</a:t>
            </a:r>
            <a:endParaRPr lang="en-GB" sz="1350" b="0" dirty="0">
              <a:effectLst/>
              <a:latin typeface="Urbane Rounded Medium" pitchFamily="2" charset="77"/>
            </a:endParaRPr>
          </a:p>
          <a:p>
            <a:pPr rtl="0">
              <a:spcBef>
                <a:spcPts val="0"/>
              </a:spcBef>
              <a:spcAft>
                <a:spcPts val="0"/>
              </a:spcAft>
            </a:pPr>
            <a:r>
              <a:rPr lang="en-GB" sz="1350" b="0" dirty="0">
                <a:effectLst/>
                <a:latin typeface="Urbane Rounded Medium" pitchFamily="2" charset="77"/>
              </a:rPr>
              <a:t/>
            </a:r>
            <a:br>
              <a:rPr lang="en-GB" sz="1350" b="0" dirty="0">
                <a:effectLst/>
                <a:latin typeface="Urbane Rounded Medium" pitchFamily="2" charset="77"/>
              </a:rPr>
            </a:br>
            <a:r>
              <a:rPr lang="en-GB" sz="1350" b="0" i="0" u="none" strike="noStrike" dirty="0">
                <a:solidFill>
                  <a:srgbClr val="000000"/>
                </a:solidFill>
                <a:effectLst/>
                <a:latin typeface="Urbane Rounded Medium" pitchFamily="2" charset="77"/>
              </a:rPr>
              <a:t>This hamster dreams of ways to run, </a:t>
            </a:r>
            <a:endParaRPr lang="en-GB" sz="1350" b="0" dirty="0">
              <a:effectLst/>
              <a:latin typeface="Urbane Rounded Medium" pitchFamily="2" charset="77"/>
            </a:endParaRPr>
          </a:p>
          <a:p>
            <a:pPr rtl="0">
              <a:spcBef>
                <a:spcPts val="0"/>
              </a:spcBef>
              <a:spcAft>
                <a:spcPts val="0"/>
              </a:spcAft>
            </a:pPr>
            <a:r>
              <a:rPr lang="en-GB" sz="1350" b="0" i="0" u="none" strike="noStrike" dirty="0">
                <a:solidFill>
                  <a:srgbClr val="000000"/>
                </a:solidFill>
                <a:effectLst/>
                <a:latin typeface="Urbane Rounded Medium" pitchFamily="2" charset="77"/>
              </a:rPr>
              <a:t>A plastic wheel for lots of fun,</a:t>
            </a:r>
            <a:endParaRPr lang="en-GB" sz="1350" b="0" dirty="0">
              <a:effectLst/>
              <a:latin typeface="Urbane Rounded Medium" pitchFamily="2" charset="77"/>
            </a:endParaRPr>
          </a:p>
          <a:p>
            <a:pPr rtl="0">
              <a:spcBef>
                <a:spcPts val="0"/>
              </a:spcBef>
              <a:spcAft>
                <a:spcPts val="0"/>
              </a:spcAft>
            </a:pPr>
            <a:r>
              <a:rPr lang="en-GB" sz="1350" b="0" i="0" u="none" strike="noStrike" dirty="0">
                <a:solidFill>
                  <a:srgbClr val="000000"/>
                </a:solidFill>
                <a:effectLst/>
                <a:latin typeface="Urbane Rounded Medium" pitchFamily="2" charset="77"/>
              </a:rPr>
              <a:t>A wooden hideout and cardboard tubes to chew</a:t>
            </a:r>
            <a:endParaRPr lang="en-GB" sz="1350" b="0" dirty="0">
              <a:effectLst/>
              <a:latin typeface="Urbane Rounded Medium" pitchFamily="2" charset="77"/>
            </a:endParaRPr>
          </a:p>
          <a:p>
            <a:pPr rtl="0">
              <a:spcBef>
                <a:spcPts val="0"/>
              </a:spcBef>
              <a:spcAft>
                <a:spcPts val="0"/>
              </a:spcAft>
            </a:pPr>
            <a:r>
              <a:rPr lang="en-GB" sz="1350" b="0" i="0" u="none" strike="noStrike" dirty="0">
                <a:solidFill>
                  <a:srgbClr val="000000"/>
                </a:solidFill>
                <a:effectLst/>
                <a:latin typeface="Urbane Rounded Medium" pitchFamily="2" charset="77"/>
              </a:rPr>
              <a:t>A weekly clean to make his home feel brand new.</a:t>
            </a:r>
            <a:endParaRPr lang="en-GB" sz="1350" b="0" dirty="0">
              <a:effectLst/>
              <a:latin typeface="Urbane Rounded Medium" pitchFamily="2" charset="77"/>
            </a:endParaRPr>
          </a:p>
          <a:p>
            <a:pPr rtl="0">
              <a:spcBef>
                <a:spcPts val="0"/>
              </a:spcBef>
              <a:spcAft>
                <a:spcPts val="0"/>
              </a:spcAft>
            </a:pPr>
            <a:r>
              <a:rPr lang="en-GB" sz="1350" b="0" dirty="0">
                <a:effectLst/>
                <a:latin typeface="Urbane Rounded Medium" pitchFamily="2" charset="77"/>
              </a:rPr>
              <a:t/>
            </a:r>
            <a:br>
              <a:rPr lang="en-GB" sz="1350" b="0" dirty="0">
                <a:effectLst/>
                <a:latin typeface="Urbane Rounded Medium" pitchFamily="2" charset="77"/>
              </a:rPr>
            </a:br>
            <a:r>
              <a:rPr lang="en-GB" sz="1350" b="0" i="0" u="none" strike="noStrike" dirty="0">
                <a:solidFill>
                  <a:srgbClr val="000000"/>
                </a:solidFill>
                <a:effectLst/>
                <a:latin typeface="Urbane Rounded Medium" pitchFamily="2" charset="77"/>
              </a:rPr>
              <a:t>His owner needs a helping hand, </a:t>
            </a:r>
            <a:endParaRPr lang="en-GB" sz="1350" b="0" dirty="0">
              <a:effectLst/>
              <a:latin typeface="Urbane Rounded Medium" pitchFamily="2" charset="77"/>
            </a:endParaRPr>
          </a:p>
          <a:p>
            <a:pPr rtl="0">
              <a:spcBef>
                <a:spcPts val="0"/>
              </a:spcBef>
              <a:spcAft>
                <a:spcPts val="0"/>
              </a:spcAft>
            </a:pPr>
            <a:r>
              <a:rPr lang="en-GB" sz="1350" b="0" i="0" u="none" strike="noStrike" dirty="0">
                <a:solidFill>
                  <a:srgbClr val="000000"/>
                </a:solidFill>
                <a:effectLst/>
                <a:latin typeface="Urbane Rounded Medium" pitchFamily="2" charset="77"/>
              </a:rPr>
              <a:t>To make this hamster’s life feel grand. </a:t>
            </a:r>
            <a:endParaRPr lang="en-GB" sz="1350" b="0" dirty="0">
              <a:effectLst/>
              <a:latin typeface="Urbane Rounded Medium" pitchFamily="2" charset="77"/>
            </a:endParaRPr>
          </a:p>
          <a:p>
            <a:pPr rtl="0">
              <a:spcBef>
                <a:spcPts val="0"/>
              </a:spcBef>
              <a:spcAft>
                <a:spcPts val="0"/>
              </a:spcAft>
            </a:pPr>
            <a:r>
              <a:rPr lang="en-GB" sz="1350" b="0" i="0" u="none" strike="noStrike" dirty="0">
                <a:solidFill>
                  <a:srgbClr val="000000"/>
                </a:solidFill>
                <a:effectLst/>
                <a:latin typeface="Urbane Rounded Medium" pitchFamily="2" charset="77"/>
              </a:rPr>
              <a:t>She’ll ask her vet to tell her ways</a:t>
            </a:r>
            <a:endParaRPr lang="en-GB" sz="1350" b="0" dirty="0">
              <a:effectLst/>
              <a:latin typeface="Urbane Rounded Medium" pitchFamily="2" charset="77"/>
            </a:endParaRPr>
          </a:p>
          <a:p>
            <a:pPr rtl="0">
              <a:spcBef>
                <a:spcPts val="0"/>
              </a:spcBef>
              <a:spcAft>
                <a:spcPts val="0"/>
              </a:spcAft>
            </a:pPr>
            <a:r>
              <a:rPr lang="en-GB" sz="1350" b="0" i="0" u="none" strike="noStrike" dirty="0">
                <a:solidFill>
                  <a:srgbClr val="000000"/>
                </a:solidFill>
                <a:effectLst/>
                <a:latin typeface="Urbane Rounded Medium" pitchFamily="2" charset="77"/>
              </a:rPr>
              <a:t>To give Harry the hamster happier days.</a:t>
            </a:r>
            <a:endParaRPr lang="en-GB" sz="1350" b="0" dirty="0">
              <a:effectLst/>
              <a:latin typeface="Urbane Rounded Medium" pitchFamily="2" charset="77"/>
            </a:endParaRPr>
          </a:p>
          <a:p>
            <a:r>
              <a:rPr lang="en-GB" sz="1350" dirty="0">
                <a:latin typeface="Urbane Rounded Medium" pitchFamily="2" charset="77"/>
              </a:rPr>
              <a:t/>
            </a:r>
            <a:br>
              <a:rPr lang="en-GB" sz="1350" dirty="0">
                <a:latin typeface="Urbane Rounded Medium" pitchFamily="2" charset="77"/>
              </a:rPr>
            </a:br>
            <a:r>
              <a:rPr lang="en-GB" sz="1350" dirty="0">
                <a:effectLst/>
                <a:latin typeface="Urbane Rounded Medium" pitchFamily="2" charset="77"/>
                <a:ea typeface="Arial" panose="020B0604020202020204" pitchFamily="34" charset="0"/>
              </a:rPr>
              <a:t> </a:t>
            </a:r>
          </a:p>
          <a:p>
            <a:pPr>
              <a:lnSpc>
                <a:spcPct val="115000"/>
              </a:lnSpc>
            </a:pPr>
            <a:r>
              <a:rPr lang="en-GB" sz="1350" b="1" dirty="0">
                <a:effectLst/>
                <a:latin typeface="Urbane Rounded Medium" pitchFamily="2" charset="77"/>
                <a:ea typeface="Arial" panose="020B0604020202020204" pitchFamily="34" charset="0"/>
              </a:rPr>
              <a:t>By Anna Baggott</a:t>
            </a:r>
          </a:p>
        </p:txBody>
      </p:sp>
      <p:sp>
        <p:nvSpPr>
          <p:cNvPr id="2" name="Rounded Rectangle 1">
            <a:extLst>
              <a:ext uri="{FF2B5EF4-FFF2-40B4-BE49-F238E27FC236}">
                <a16:creationId xmlns:a16="http://schemas.microsoft.com/office/drawing/2014/main" id="{A0EF8F0C-6F70-47DE-4574-304CA3F8BD97}"/>
              </a:ext>
            </a:extLst>
          </p:cNvPr>
          <p:cNvSpPr>
            <a:spLocks noChangeAspect="1"/>
          </p:cNvSpPr>
          <p:nvPr/>
        </p:nvSpPr>
        <p:spPr>
          <a:xfrm rot="5400000">
            <a:off x="2152630" y="1864107"/>
            <a:ext cx="3655460" cy="3756974"/>
          </a:xfrm>
          <a:prstGeom prst="roundRect">
            <a:avLst/>
          </a:prstGeom>
          <a:blipFill>
            <a:blip r:embed="rId2"/>
            <a:srcRect/>
            <a:stretch>
              <a:fillRect l="-34206" t="-25306" r="-38634" b="-822"/>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18134522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a:extLst>
              <a:ext uri="{FF2B5EF4-FFF2-40B4-BE49-F238E27FC236}">
                <a16:creationId xmlns:a16="http://schemas.microsoft.com/office/drawing/2014/main" id="{C16599C0-F1EE-CC13-9299-98BE17B315F8}"/>
              </a:ext>
            </a:extLst>
          </p:cNvPr>
          <p:cNvSpPr/>
          <p:nvPr/>
        </p:nvSpPr>
        <p:spPr>
          <a:xfrm>
            <a:off x="6451108" y="2057563"/>
            <a:ext cx="796518" cy="796518"/>
          </a:xfrm>
          <a:prstGeom prst="roundRect">
            <a:avLst/>
          </a:prstGeom>
          <a:solidFill>
            <a:srgbClr val="01AD0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ounded Rectangle 2">
            <a:extLst>
              <a:ext uri="{FF2B5EF4-FFF2-40B4-BE49-F238E27FC236}">
                <a16:creationId xmlns:a16="http://schemas.microsoft.com/office/drawing/2014/main" id="{B05BFF98-EF99-9C3C-6F53-73ADE14FC318}"/>
              </a:ext>
            </a:extLst>
          </p:cNvPr>
          <p:cNvSpPr/>
          <p:nvPr/>
        </p:nvSpPr>
        <p:spPr>
          <a:xfrm>
            <a:off x="6451108" y="3286174"/>
            <a:ext cx="796518" cy="796518"/>
          </a:xfrm>
          <a:prstGeom prst="roundRect">
            <a:avLst/>
          </a:prstGeom>
          <a:solidFill>
            <a:srgbClr val="34BBE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ounded Rectangle 3">
            <a:extLst>
              <a:ext uri="{FF2B5EF4-FFF2-40B4-BE49-F238E27FC236}">
                <a16:creationId xmlns:a16="http://schemas.microsoft.com/office/drawing/2014/main" id="{19DF21B0-0565-A185-D2DF-517658805841}"/>
              </a:ext>
            </a:extLst>
          </p:cNvPr>
          <p:cNvSpPr/>
          <p:nvPr/>
        </p:nvSpPr>
        <p:spPr>
          <a:xfrm>
            <a:off x="6451108" y="4547512"/>
            <a:ext cx="796518" cy="796518"/>
          </a:xfrm>
          <a:prstGeom prst="roundRect">
            <a:avLst/>
          </a:prstGeom>
          <a:solidFill>
            <a:srgbClr val="E8308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2">
            <a:extLst>
              <a:ext uri="{FF2B5EF4-FFF2-40B4-BE49-F238E27FC236}">
                <a16:creationId xmlns:a16="http://schemas.microsoft.com/office/drawing/2014/main" id="{023B90BF-82A9-58A9-9897-33E5B4B9872F}"/>
              </a:ext>
            </a:extLst>
          </p:cNvPr>
          <p:cNvSpPr txBox="1">
            <a:spLocks/>
          </p:cNvSpPr>
          <p:nvPr/>
        </p:nvSpPr>
        <p:spPr>
          <a:xfrm>
            <a:off x="6451108" y="2190432"/>
            <a:ext cx="796518" cy="573697"/>
          </a:xfrm>
          <a:prstGeom prst="rect">
            <a:avLst/>
          </a:prstGeom>
        </p:spPr>
        <p:txBody>
          <a:bodyPr vert="horz" lIns="91440" tIns="45720" rIns="91440" bIns="45720" rtlCol="0" anchor="ctr">
            <a:normAutofit fontScale="62500" lnSpcReduction="20000"/>
          </a:bodyPr>
          <a:lstStyle>
            <a:lvl1pPr algn="ctr" defTabSz="914400" rtl="0" eaLnBrk="1" latinLnBrk="0" hangingPunct="1">
              <a:lnSpc>
                <a:spcPct val="90000"/>
              </a:lnSpc>
              <a:spcBef>
                <a:spcPct val="0"/>
              </a:spcBef>
              <a:buNone/>
              <a:defRPr sz="4400" kern="1200">
                <a:solidFill>
                  <a:schemeClr val="tx1"/>
                </a:solidFill>
                <a:latin typeface="Arial Rounded MT Bold" panose="020F0704030504030204" pitchFamily="34" charset="77"/>
                <a:ea typeface="+mj-ea"/>
                <a:cs typeface="+mj-cs"/>
              </a:defRPr>
            </a:lvl1pPr>
          </a:lstStyle>
          <a:p>
            <a:pPr>
              <a:lnSpc>
                <a:spcPct val="100000"/>
              </a:lnSpc>
            </a:pPr>
            <a:r>
              <a:rPr lang="en-GB" sz="6000" b="1" dirty="0">
                <a:solidFill>
                  <a:schemeClr val="bg1"/>
                </a:solidFill>
                <a:latin typeface="Urbane Rounded Bold" pitchFamily="2" charset="77"/>
              </a:rPr>
              <a:t>1</a:t>
            </a:r>
            <a:endParaRPr lang="en-GB" sz="6000" dirty="0">
              <a:solidFill>
                <a:schemeClr val="bg1"/>
              </a:solidFill>
              <a:latin typeface="Urbane Rounded Bold" pitchFamily="2" charset="77"/>
            </a:endParaRPr>
          </a:p>
        </p:txBody>
      </p:sp>
      <p:sp>
        <p:nvSpPr>
          <p:cNvPr id="7" name="Title 2">
            <a:extLst>
              <a:ext uri="{FF2B5EF4-FFF2-40B4-BE49-F238E27FC236}">
                <a16:creationId xmlns:a16="http://schemas.microsoft.com/office/drawing/2014/main" id="{1CD1B7EA-1929-DC8F-8D4E-4B7712386BD0}"/>
              </a:ext>
            </a:extLst>
          </p:cNvPr>
          <p:cNvSpPr txBox="1">
            <a:spLocks/>
          </p:cNvSpPr>
          <p:nvPr/>
        </p:nvSpPr>
        <p:spPr>
          <a:xfrm>
            <a:off x="6451107" y="3419045"/>
            <a:ext cx="796518" cy="573697"/>
          </a:xfrm>
          <a:prstGeom prst="rect">
            <a:avLst/>
          </a:prstGeom>
        </p:spPr>
        <p:txBody>
          <a:bodyPr vert="horz" lIns="91440" tIns="45720" rIns="91440" bIns="45720" rtlCol="0" anchor="ctr">
            <a:normAutofit fontScale="62500" lnSpcReduction="20000"/>
          </a:bodyPr>
          <a:lstStyle>
            <a:lvl1pPr algn="ctr" defTabSz="914400" rtl="0" eaLnBrk="1" latinLnBrk="0" hangingPunct="1">
              <a:lnSpc>
                <a:spcPct val="90000"/>
              </a:lnSpc>
              <a:spcBef>
                <a:spcPct val="0"/>
              </a:spcBef>
              <a:buNone/>
              <a:defRPr sz="4400" kern="1200">
                <a:solidFill>
                  <a:schemeClr val="tx1"/>
                </a:solidFill>
                <a:latin typeface="Arial Rounded MT Bold" panose="020F0704030504030204" pitchFamily="34" charset="77"/>
                <a:ea typeface="+mj-ea"/>
                <a:cs typeface="+mj-cs"/>
              </a:defRPr>
            </a:lvl1pPr>
          </a:lstStyle>
          <a:p>
            <a:pPr>
              <a:lnSpc>
                <a:spcPct val="100000"/>
              </a:lnSpc>
            </a:pPr>
            <a:r>
              <a:rPr lang="en-GB" sz="6000" b="1" dirty="0">
                <a:solidFill>
                  <a:schemeClr val="bg1"/>
                </a:solidFill>
                <a:latin typeface="Urbane Rounded Bold" pitchFamily="2" charset="77"/>
              </a:rPr>
              <a:t>2</a:t>
            </a:r>
            <a:endParaRPr lang="en-GB" sz="6000" dirty="0">
              <a:solidFill>
                <a:schemeClr val="bg1"/>
              </a:solidFill>
              <a:latin typeface="Urbane Rounded Bold" pitchFamily="2" charset="77"/>
            </a:endParaRPr>
          </a:p>
        </p:txBody>
      </p:sp>
      <p:sp>
        <p:nvSpPr>
          <p:cNvPr id="11" name="Title 2">
            <a:extLst>
              <a:ext uri="{FF2B5EF4-FFF2-40B4-BE49-F238E27FC236}">
                <a16:creationId xmlns:a16="http://schemas.microsoft.com/office/drawing/2014/main" id="{9DCB7515-145C-76C6-C509-C807BEC5D367}"/>
              </a:ext>
            </a:extLst>
          </p:cNvPr>
          <p:cNvSpPr txBox="1">
            <a:spLocks/>
          </p:cNvSpPr>
          <p:nvPr/>
        </p:nvSpPr>
        <p:spPr>
          <a:xfrm>
            <a:off x="6461266" y="4689402"/>
            <a:ext cx="796518" cy="573697"/>
          </a:xfrm>
          <a:prstGeom prst="rect">
            <a:avLst/>
          </a:prstGeom>
        </p:spPr>
        <p:txBody>
          <a:bodyPr vert="horz" lIns="91440" tIns="45720" rIns="91440" bIns="45720" rtlCol="0" anchor="ctr">
            <a:normAutofit fontScale="62500" lnSpcReduction="20000"/>
          </a:bodyPr>
          <a:lstStyle>
            <a:lvl1pPr algn="ctr" defTabSz="914400" rtl="0" eaLnBrk="1" latinLnBrk="0" hangingPunct="1">
              <a:lnSpc>
                <a:spcPct val="90000"/>
              </a:lnSpc>
              <a:spcBef>
                <a:spcPct val="0"/>
              </a:spcBef>
              <a:buNone/>
              <a:defRPr sz="4400" kern="1200">
                <a:solidFill>
                  <a:schemeClr val="tx1"/>
                </a:solidFill>
                <a:latin typeface="Arial Rounded MT Bold" panose="020F0704030504030204" pitchFamily="34" charset="77"/>
                <a:ea typeface="+mj-ea"/>
                <a:cs typeface="+mj-cs"/>
              </a:defRPr>
            </a:lvl1pPr>
          </a:lstStyle>
          <a:p>
            <a:pPr>
              <a:lnSpc>
                <a:spcPct val="100000"/>
              </a:lnSpc>
            </a:pPr>
            <a:r>
              <a:rPr lang="en-GB" sz="6000" b="1" dirty="0">
                <a:solidFill>
                  <a:schemeClr val="bg1"/>
                </a:solidFill>
                <a:latin typeface="Urbane Rounded Bold" pitchFamily="2" charset="77"/>
              </a:rPr>
              <a:t>3</a:t>
            </a:r>
            <a:endParaRPr lang="en-GB" sz="6000" dirty="0">
              <a:solidFill>
                <a:schemeClr val="bg1"/>
              </a:solidFill>
              <a:latin typeface="Urbane Rounded Bold" pitchFamily="2" charset="77"/>
            </a:endParaRPr>
          </a:p>
        </p:txBody>
      </p:sp>
      <p:sp>
        <p:nvSpPr>
          <p:cNvPr id="12" name="Title 2">
            <a:extLst>
              <a:ext uri="{FF2B5EF4-FFF2-40B4-BE49-F238E27FC236}">
                <a16:creationId xmlns:a16="http://schemas.microsoft.com/office/drawing/2014/main" id="{0D4732FD-1D2D-80DD-8C41-454CFE6BBF48}"/>
              </a:ext>
            </a:extLst>
          </p:cNvPr>
          <p:cNvSpPr txBox="1">
            <a:spLocks/>
          </p:cNvSpPr>
          <p:nvPr/>
        </p:nvSpPr>
        <p:spPr>
          <a:xfrm>
            <a:off x="7425553" y="2063008"/>
            <a:ext cx="3480977" cy="796518"/>
          </a:xfrm>
          <a:prstGeom prst="rect">
            <a:avLst/>
          </a:prstGeom>
        </p:spPr>
        <p:txBody>
          <a:bodyPr vert="horz" lIns="91440" tIns="45720" rIns="91440" bIns="45720" rtlCol="0" anchor="ctr">
            <a:noAutofit/>
          </a:bodyPr>
          <a:lstStyle>
            <a:lvl1pPr algn="ctr" defTabSz="914400" rtl="0" eaLnBrk="1" latinLnBrk="0" hangingPunct="1">
              <a:lnSpc>
                <a:spcPct val="90000"/>
              </a:lnSpc>
              <a:spcBef>
                <a:spcPct val="0"/>
              </a:spcBef>
              <a:buNone/>
              <a:defRPr sz="4400" kern="1200">
                <a:solidFill>
                  <a:schemeClr val="tx1"/>
                </a:solidFill>
                <a:latin typeface="Arial Rounded MT Bold" panose="020F0704030504030204" pitchFamily="34" charset="77"/>
                <a:ea typeface="+mj-ea"/>
                <a:cs typeface="+mj-cs"/>
              </a:defRPr>
            </a:lvl1pPr>
          </a:lstStyle>
          <a:p>
            <a:pPr algn="l">
              <a:lnSpc>
                <a:spcPct val="100000"/>
              </a:lnSpc>
            </a:pPr>
            <a:r>
              <a:rPr lang="en-US" sz="1800" b="1" dirty="0">
                <a:effectLst/>
                <a:latin typeface="Urbane Rounded Bold" pitchFamily="2" charset="77"/>
                <a:ea typeface="Calibri" panose="020F0502020204030204" pitchFamily="34" charset="0"/>
              </a:rPr>
              <a:t>How do you think </a:t>
            </a:r>
            <a:r>
              <a:rPr lang="en-GB" sz="1800" b="1" dirty="0">
                <a:effectLst/>
                <a:latin typeface="Urbane Rounded Bold" pitchFamily="2" charset="77"/>
                <a:ea typeface="Calibri" panose="020F0502020204030204" pitchFamily="34" charset="0"/>
              </a:rPr>
              <a:t>Harry was feeling at the start </a:t>
            </a:r>
          </a:p>
          <a:p>
            <a:pPr algn="l">
              <a:lnSpc>
                <a:spcPct val="100000"/>
              </a:lnSpc>
            </a:pPr>
            <a:r>
              <a:rPr lang="en-GB" sz="1800" b="1" dirty="0">
                <a:effectLst/>
                <a:latin typeface="Urbane Rounded Bold" pitchFamily="2" charset="77"/>
                <a:ea typeface="Calibri" panose="020F0502020204030204" pitchFamily="34" charset="0"/>
              </a:rPr>
              <a:t>of the story?</a:t>
            </a:r>
            <a:r>
              <a:rPr lang="en-GB" sz="1800" b="1" dirty="0">
                <a:effectLst/>
                <a:latin typeface="Urbane Rounded Bold" pitchFamily="2" charset="77"/>
              </a:rPr>
              <a:t> </a:t>
            </a:r>
            <a:endParaRPr lang="en-GB" sz="1800" b="1" dirty="0">
              <a:solidFill>
                <a:srgbClr val="0D0D0D"/>
              </a:solidFill>
              <a:latin typeface="Urbane Rounded Bold" pitchFamily="2" charset="77"/>
            </a:endParaRPr>
          </a:p>
        </p:txBody>
      </p:sp>
      <p:sp>
        <p:nvSpPr>
          <p:cNvPr id="13" name="Title 2">
            <a:extLst>
              <a:ext uri="{FF2B5EF4-FFF2-40B4-BE49-F238E27FC236}">
                <a16:creationId xmlns:a16="http://schemas.microsoft.com/office/drawing/2014/main" id="{42CBB5BF-4231-7BA2-7114-9FDCDDDBBD97}"/>
              </a:ext>
            </a:extLst>
          </p:cNvPr>
          <p:cNvSpPr txBox="1">
            <a:spLocks/>
          </p:cNvSpPr>
          <p:nvPr/>
        </p:nvSpPr>
        <p:spPr>
          <a:xfrm>
            <a:off x="7425553" y="3286174"/>
            <a:ext cx="3054257" cy="796518"/>
          </a:xfrm>
          <a:prstGeom prst="rect">
            <a:avLst/>
          </a:prstGeom>
        </p:spPr>
        <p:txBody>
          <a:bodyPr vert="horz" lIns="91440" tIns="45720" rIns="91440" bIns="45720" rtlCol="0" anchor="ctr">
            <a:noAutofit/>
          </a:bodyPr>
          <a:lstStyle>
            <a:lvl1pPr algn="ctr" defTabSz="914400" rtl="0" eaLnBrk="1" latinLnBrk="0" hangingPunct="1">
              <a:lnSpc>
                <a:spcPct val="90000"/>
              </a:lnSpc>
              <a:spcBef>
                <a:spcPct val="0"/>
              </a:spcBef>
              <a:buNone/>
              <a:defRPr sz="4400" kern="1200">
                <a:solidFill>
                  <a:schemeClr val="tx1"/>
                </a:solidFill>
                <a:latin typeface="Arial Rounded MT Bold" panose="020F0704030504030204" pitchFamily="34" charset="77"/>
                <a:ea typeface="+mj-ea"/>
                <a:cs typeface="+mj-cs"/>
              </a:defRPr>
            </a:lvl1pPr>
          </a:lstStyle>
          <a:p>
            <a:pPr algn="l">
              <a:lnSpc>
                <a:spcPct val="107000"/>
              </a:lnSpc>
              <a:spcAft>
                <a:spcPts val="800"/>
              </a:spcAft>
            </a:pPr>
            <a:r>
              <a:rPr lang="en-GB" sz="1800" b="1" dirty="0">
                <a:effectLst/>
                <a:latin typeface="Urbane Rounded Bold" pitchFamily="2" charset="77"/>
                <a:ea typeface="Calibri" panose="020F0502020204030204" pitchFamily="34" charset="0"/>
              </a:rPr>
              <a:t>How was Harry affected by the actions of people?</a:t>
            </a:r>
          </a:p>
        </p:txBody>
      </p:sp>
      <p:sp>
        <p:nvSpPr>
          <p:cNvPr id="14" name="Title 2">
            <a:extLst>
              <a:ext uri="{FF2B5EF4-FFF2-40B4-BE49-F238E27FC236}">
                <a16:creationId xmlns:a16="http://schemas.microsoft.com/office/drawing/2014/main" id="{15F50CB7-8D05-9536-4A68-BD1885D3A947}"/>
              </a:ext>
            </a:extLst>
          </p:cNvPr>
          <p:cNvSpPr txBox="1">
            <a:spLocks/>
          </p:cNvSpPr>
          <p:nvPr/>
        </p:nvSpPr>
        <p:spPr>
          <a:xfrm>
            <a:off x="7425552" y="4547512"/>
            <a:ext cx="3171797" cy="796518"/>
          </a:xfrm>
          <a:prstGeom prst="rect">
            <a:avLst/>
          </a:prstGeom>
        </p:spPr>
        <p:txBody>
          <a:bodyPr vert="horz" lIns="91440" tIns="45720" rIns="91440" bIns="45720" rtlCol="0" anchor="ctr">
            <a:noAutofit/>
          </a:bodyPr>
          <a:lstStyle>
            <a:lvl1pPr algn="ctr" defTabSz="914400" rtl="0" eaLnBrk="1" latinLnBrk="0" hangingPunct="1">
              <a:lnSpc>
                <a:spcPct val="90000"/>
              </a:lnSpc>
              <a:spcBef>
                <a:spcPct val="0"/>
              </a:spcBef>
              <a:buNone/>
              <a:defRPr sz="4400" kern="1200">
                <a:solidFill>
                  <a:schemeClr val="tx1"/>
                </a:solidFill>
                <a:latin typeface="Arial Rounded MT Bold" panose="020F0704030504030204" pitchFamily="34" charset="77"/>
                <a:ea typeface="+mj-ea"/>
                <a:cs typeface="+mj-cs"/>
              </a:defRPr>
            </a:lvl1pPr>
          </a:lstStyle>
          <a:p>
            <a:pPr algn="l">
              <a:lnSpc>
                <a:spcPct val="100000"/>
              </a:lnSpc>
              <a:spcAft>
                <a:spcPts val="1200"/>
              </a:spcAft>
            </a:pPr>
            <a:r>
              <a:rPr lang="en-GB" sz="1800" b="1" dirty="0">
                <a:effectLst/>
                <a:latin typeface="Urbane Rounded Bold" pitchFamily="2" charset="77"/>
                <a:ea typeface="Calibri" panose="020F0502020204030204" pitchFamily="34" charset="0"/>
              </a:rPr>
              <a:t>Why do the feelings </a:t>
            </a:r>
            <a:br>
              <a:rPr lang="en-GB" sz="1800" b="1" dirty="0">
                <a:effectLst/>
                <a:latin typeface="Urbane Rounded Bold" pitchFamily="2" charset="77"/>
                <a:ea typeface="Calibri" panose="020F0502020204030204" pitchFamily="34" charset="0"/>
              </a:rPr>
            </a:br>
            <a:r>
              <a:rPr lang="en-GB" sz="1800" b="1" dirty="0">
                <a:effectLst/>
                <a:latin typeface="Urbane Rounded Bold" pitchFamily="2" charset="77"/>
                <a:ea typeface="Calibri" panose="020F0502020204030204" pitchFamily="34" charset="0"/>
              </a:rPr>
              <a:t>of Harry matter?</a:t>
            </a:r>
            <a:endParaRPr lang="en-GB" sz="1800" b="1" dirty="0">
              <a:solidFill>
                <a:srgbClr val="0D0D0D"/>
              </a:solidFill>
              <a:latin typeface="Urbane Rounded Bold" pitchFamily="2" charset="77"/>
            </a:endParaRPr>
          </a:p>
        </p:txBody>
      </p:sp>
      <p:sp>
        <p:nvSpPr>
          <p:cNvPr id="15" name="Title 1">
            <a:extLst>
              <a:ext uri="{FF2B5EF4-FFF2-40B4-BE49-F238E27FC236}">
                <a16:creationId xmlns:a16="http://schemas.microsoft.com/office/drawing/2014/main" id="{EBEF9E3B-DFFF-CB18-2D85-A62625A3ED27}"/>
              </a:ext>
            </a:extLst>
          </p:cNvPr>
          <p:cNvSpPr txBox="1">
            <a:spLocks/>
          </p:cNvSpPr>
          <p:nvPr/>
        </p:nvSpPr>
        <p:spPr>
          <a:xfrm>
            <a:off x="0" y="910922"/>
            <a:ext cx="12192000" cy="563164"/>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Arial Rounded MT Bold" panose="020F0704030504030204" pitchFamily="34" charset="77"/>
                <a:ea typeface="+mj-ea"/>
                <a:cs typeface="+mj-cs"/>
              </a:defRPr>
            </a:lvl1pPr>
          </a:lstStyle>
          <a:p>
            <a:pPr algn="ctr"/>
            <a:r>
              <a:rPr lang="en-GB" sz="3200" dirty="0">
                <a:solidFill>
                  <a:srgbClr val="003472"/>
                </a:solidFill>
                <a:latin typeface="Urbane Rounded Bold" pitchFamily="2" charset="77"/>
              </a:rPr>
              <a:t>Harry the hamster</a:t>
            </a:r>
            <a:endParaRPr lang="en-US" sz="3200" dirty="0">
              <a:solidFill>
                <a:srgbClr val="003472"/>
              </a:solidFill>
            </a:endParaRPr>
          </a:p>
        </p:txBody>
      </p:sp>
      <p:sp>
        <p:nvSpPr>
          <p:cNvPr id="16" name="Rounded Rectangle 15">
            <a:extLst>
              <a:ext uri="{FF2B5EF4-FFF2-40B4-BE49-F238E27FC236}">
                <a16:creationId xmlns:a16="http://schemas.microsoft.com/office/drawing/2014/main" id="{245C504A-8F31-0AD2-F00E-FF25F816EC63}"/>
              </a:ext>
            </a:extLst>
          </p:cNvPr>
          <p:cNvSpPr>
            <a:spLocks noChangeAspect="1"/>
          </p:cNvSpPr>
          <p:nvPr/>
        </p:nvSpPr>
        <p:spPr>
          <a:xfrm rot="5400000">
            <a:off x="2152630" y="1864107"/>
            <a:ext cx="3655460" cy="3756974"/>
          </a:xfrm>
          <a:prstGeom prst="roundRect">
            <a:avLst/>
          </a:prstGeom>
          <a:blipFill>
            <a:blip r:embed="rId2"/>
            <a:srcRect/>
            <a:stretch>
              <a:fillRect l="-34206" t="-25306" r="-38634" b="-822"/>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Picture 9">
            <a:extLst>
              <a:ext uri="{FF2B5EF4-FFF2-40B4-BE49-F238E27FC236}">
                <a16:creationId xmlns:a16="http://schemas.microsoft.com/office/drawing/2014/main" id="{8CAA0FA1-8C98-1FED-237F-A28BC107849E}"/>
              </a:ext>
            </a:extLst>
          </p:cNvPr>
          <p:cNvPicPr>
            <a:picLocks noChangeAspect="1"/>
          </p:cNvPicPr>
          <p:nvPr/>
        </p:nvPicPr>
        <p:blipFill>
          <a:blip r:embed="rId3"/>
          <a:stretch>
            <a:fillRect/>
          </a:stretch>
        </p:blipFill>
        <p:spPr>
          <a:xfrm rot="21149107">
            <a:off x="655899" y="4429284"/>
            <a:ext cx="2066160" cy="2066160"/>
          </a:xfrm>
          <a:prstGeom prst="rect">
            <a:avLst/>
          </a:prstGeom>
        </p:spPr>
      </p:pic>
    </p:spTree>
    <p:extLst>
      <p:ext uri="{BB962C8B-B14F-4D97-AF65-F5344CB8AC3E}">
        <p14:creationId xmlns:p14="http://schemas.microsoft.com/office/powerpoint/2010/main" val="334123942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80B6AAAD-EBEB-2AE6-FC3B-FDBDCBA9421E}"/>
              </a:ext>
            </a:extLst>
          </p:cNvPr>
          <p:cNvSpPr txBox="1">
            <a:spLocks/>
          </p:cNvSpPr>
          <p:nvPr/>
        </p:nvSpPr>
        <p:spPr>
          <a:xfrm>
            <a:off x="0" y="910922"/>
            <a:ext cx="12192000" cy="563164"/>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Arial Rounded MT Bold" panose="020F0704030504030204" pitchFamily="34" charset="77"/>
                <a:ea typeface="+mj-ea"/>
                <a:cs typeface="+mj-cs"/>
              </a:defRPr>
            </a:lvl1pPr>
          </a:lstStyle>
          <a:p>
            <a:pPr algn="ctr"/>
            <a:r>
              <a:rPr lang="en-GB" sz="3200" dirty="0">
                <a:solidFill>
                  <a:srgbClr val="003472"/>
                </a:solidFill>
                <a:latin typeface="Urbane Rounded Bold" pitchFamily="2" charset="77"/>
              </a:rPr>
              <a:t>Bella the pony</a:t>
            </a:r>
            <a:endParaRPr lang="en-US" sz="3200" dirty="0">
              <a:solidFill>
                <a:srgbClr val="003472"/>
              </a:solidFill>
            </a:endParaRPr>
          </a:p>
        </p:txBody>
      </p:sp>
      <p:sp>
        <p:nvSpPr>
          <p:cNvPr id="8" name="Title 2">
            <a:extLst>
              <a:ext uri="{FF2B5EF4-FFF2-40B4-BE49-F238E27FC236}">
                <a16:creationId xmlns:a16="http://schemas.microsoft.com/office/drawing/2014/main" id="{FF017592-6345-6E53-2167-884B4A31AA6D}"/>
              </a:ext>
            </a:extLst>
          </p:cNvPr>
          <p:cNvSpPr txBox="1">
            <a:spLocks/>
          </p:cNvSpPr>
          <p:nvPr/>
        </p:nvSpPr>
        <p:spPr>
          <a:xfrm>
            <a:off x="5213022" y="2114690"/>
            <a:ext cx="5473062" cy="3756974"/>
          </a:xfrm>
          <a:prstGeom prst="rect">
            <a:avLst/>
          </a:prstGeom>
        </p:spPr>
        <p:txBody>
          <a:bodyPr vert="horz" lIns="91440" tIns="45720" rIns="91440" bIns="45720" rtlCol="0" anchor="ctr">
            <a:noAutofit/>
          </a:bodyPr>
          <a:lstStyle>
            <a:lvl1pPr algn="ctr" defTabSz="914400" rtl="0" eaLnBrk="1" latinLnBrk="0" hangingPunct="1">
              <a:lnSpc>
                <a:spcPct val="90000"/>
              </a:lnSpc>
              <a:spcBef>
                <a:spcPct val="0"/>
              </a:spcBef>
              <a:buNone/>
              <a:defRPr sz="4400" kern="1200">
                <a:solidFill>
                  <a:schemeClr val="tx1"/>
                </a:solidFill>
                <a:latin typeface="Arial Rounded MT Bold" panose="020F0704030504030204" pitchFamily="34" charset="77"/>
                <a:ea typeface="+mj-ea"/>
                <a:cs typeface="+mj-cs"/>
              </a:defRPr>
            </a:lvl1pPr>
          </a:lstStyle>
          <a:p>
            <a:pPr algn="l">
              <a:lnSpc>
                <a:spcPct val="100000"/>
              </a:lnSpc>
            </a:pPr>
            <a:r>
              <a:rPr lang="en-GB" sz="1400" dirty="0">
                <a:solidFill>
                  <a:srgbClr val="0E0E0E"/>
                </a:solidFill>
                <a:effectLst/>
                <a:latin typeface="Urbane Rounded Medium" pitchFamily="2" charset="77"/>
              </a:rPr>
              <a:t>Bella was a happy pony, but this changed when she went to live with a new family. She seemed worried by everything. Her new rider called Poppy often squeezed slightly too hard with her legs. She also pulled Bella’s mouth a little too sharply when using the reins.</a:t>
            </a:r>
          </a:p>
          <a:p>
            <a:pPr algn="l">
              <a:lnSpc>
                <a:spcPct val="100000"/>
              </a:lnSpc>
            </a:pPr>
            <a:endParaRPr lang="en-GB" sz="1400" dirty="0">
              <a:solidFill>
                <a:srgbClr val="0E0E0E"/>
              </a:solidFill>
              <a:latin typeface="Urbane Rounded Medium" pitchFamily="2" charset="77"/>
            </a:endParaRPr>
          </a:p>
          <a:p>
            <a:pPr algn="l">
              <a:lnSpc>
                <a:spcPct val="100000"/>
              </a:lnSpc>
            </a:pPr>
            <a:r>
              <a:rPr lang="en-GB" sz="1400" dirty="0">
                <a:effectLst/>
                <a:latin typeface="Urbane Rounded Medium" pitchFamily="2" charset="77"/>
              </a:rPr>
              <a:t>One very windy day, Bella didn’t want to go out with Poppy. “Don’t be so lazy, Bella!” said Poppy. Bella refused to move, and put her ears back and snorted. She was showing Poppy that she was scared, but Poppy didn’t understand. Poppy’s brother, Max, took the reins and said, “Don’t worry, Bella, you can do this”.</a:t>
            </a:r>
          </a:p>
          <a:p>
            <a:pPr algn="l">
              <a:lnSpc>
                <a:spcPct val="100000"/>
              </a:lnSpc>
            </a:pPr>
            <a:endParaRPr lang="en-GB" sz="1400" dirty="0">
              <a:effectLst/>
              <a:latin typeface="Urbane Rounded Medium" pitchFamily="2" charset="77"/>
            </a:endParaRPr>
          </a:p>
          <a:p>
            <a:pPr algn="l">
              <a:lnSpc>
                <a:spcPct val="100000"/>
              </a:lnSpc>
            </a:pPr>
            <a:r>
              <a:rPr lang="en-GB" sz="1400" dirty="0">
                <a:effectLst/>
                <a:latin typeface="Urbane Rounded Medium" pitchFamily="2" charset="77"/>
              </a:rPr>
              <a:t>Max told Poppy that Bella was just scared. Poppy felt terrible because she hadn’t realised. She listened to how Max spoke to Bella and watched how he gently gave her a scratch on her neck. This made her feel safe. Poppy did the same and Bella seemed much happier to go out with her.</a:t>
            </a:r>
          </a:p>
          <a:p>
            <a:pPr algn="l">
              <a:lnSpc>
                <a:spcPct val="100000"/>
              </a:lnSpc>
            </a:pPr>
            <a:endParaRPr lang="en-GB" sz="1400" dirty="0">
              <a:effectLst/>
              <a:latin typeface="Urbane Rounded Medium" pitchFamily="2" charset="77"/>
            </a:endParaRPr>
          </a:p>
          <a:p>
            <a:pPr algn="l">
              <a:lnSpc>
                <a:spcPct val="100000"/>
              </a:lnSpc>
            </a:pPr>
            <a:endParaRPr lang="en-GB" sz="1400" dirty="0">
              <a:solidFill>
                <a:srgbClr val="0E0E0E"/>
              </a:solidFill>
              <a:effectLst/>
              <a:latin typeface="Urbane Rounded Medium" pitchFamily="2" charset="77"/>
            </a:endParaRPr>
          </a:p>
        </p:txBody>
      </p:sp>
      <p:sp>
        <p:nvSpPr>
          <p:cNvPr id="9" name="Rounded Rectangle 8">
            <a:extLst>
              <a:ext uri="{FF2B5EF4-FFF2-40B4-BE49-F238E27FC236}">
                <a16:creationId xmlns:a16="http://schemas.microsoft.com/office/drawing/2014/main" id="{02433BA3-AF95-C6FE-1420-8B13FE7CAC06}"/>
              </a:ext>
            </a:extLst>
          </p:cNvPr>
          <p:cNvSpPr>
            <a:spLocks noChangeAspect="1"/>
          </p:cNvSpPr>
          <p:nvPr/>
        </p:nvSpPr>
        <p:spPr>
          <a:xfrm>
            <a:off x="1590758" y="1822071"/>
            <a:ext cx="3282900" cy="3756974"/>
          </a:xfrm>
          <a:prstGeom prst="roundRect">
            <a:avLst/>
          </a:prstGeom>
          <a:blipFill>
            <a:blip r:embed="rId3"/>
            <a:srcRect/>
            <a:stretch>
              <a:fillRect l="-29971" r="-8147"/>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67085509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80B6AAAD-EBEB-2AE6-FC3B-FDBDCBA9421E}"/>
              </a:ext>
            </a:extLst>
          </p:cNvPr>
          <p:cNvSpPr txBox="1">
            <a:spLocks/>
          </p:cNvSpPr>
          <p:nvPr/>
        </p:nvSpPr>
        <p:spPr>
          <a:xfrm>
            <a:off x="0" y="910922"/>
            <a:ext cx="12192000" cy="563164"/>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Arial Rounded MT Bold" panose="020F0704030504030204" pitchFamily="34" charset="77"/>
                <a:ea typeface="+mj-ea"/>
                <a:cs typeface="+mj-cs"/>
              </a:defRPr>
            </a:lvl1pPr>
          </a:lstStyle>
          <a:p>
            <a:pPr algn="ctr"/>
            <a:r>
              <a:rPr lang="en-GB" sz="3200" dirty="0">
                <a:solidFill>
                  <a:srgbClr val="003472"/>
                </a:solidFill>
                <a:latin typeface="Urbane Rounded Bold" pitchFamily="2" charset="77"/>
              </a:rPr>
              <a:t>Bella the pony</a:t>
            </a:r>
            <a:endParaRPr lang="en-US" sz="3200" dirty="0">
              <a:solidFill>
                <a:srgbClr val="003472"/>
              </a:solidFill>
            </a:endParaRPr>
          </a:p>
        </p:txBody>
      </p:sp>
      <p:sp>
        <p:nvSpPr>
          <p:cNvPr id="2" name="Rounded Rectangle 1">
            <a:extLst>
              <a:ext uri="{FF2B5EF4-FFF2-40B4-BE49-F238E27FC236}">
                <a16:creationId xmlns:a16="http://schemas.microsoft.com/office/drawing/2014/main" id="{2504B7E4-564F-826D-9444-37FF69CB8448}"/>
              </a:ext>
            </a:extLst>
          </p:cNvPr>
          <p:cNvSpPr/>
          <p:nvPr/>
        </p:nvSpPr>
        <p:spPr>
          <a:xfrm>
            <a:off x="6347823" y="2010610"/>
            <a:ext cx="796518" cy="796518"/>
          </a:xfrm>
          <a:prstGeom prst="roundRect">
            <a:avLst/>
          </a:prstGeom>
          <a:solidFill>
            <a:srgbClr val="01AD0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ounded Rectangle 2">
            <a:extLst>
              <a:ext uri="{FF2B5EF4-FFF2-40B4-BE49-F238E27FC236}">
                <a16:creationId xmlns:a16="http://schemas.microsoft.com/office/drawing/2014/main" id="{9B209259-C880-CC66-A8D9-906796227CBC}"/>
              </a:ext>
            </a:extLst>
          </p:cNvPr>
          <p:cNvSpPr/>
          <p:nvPr/>
        </p:nvSpPr>
        <p:spPr>
          <a:xfrm>
            <a:off x="6347823" y="3239221"/>
            <a:ext cx="796518" cy="796518"/>
          </a:xfrm>
          <a:prstGeom prst="roundRect">
            <a:avLst/>
          </a:prstGeom>
          <a:solidFill>
            <a:srgbClr val="34BBE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ounded Rectangle 3">
            <a:extLst>
              <a:ext uri="{FF2B5EF4-FFF2-40B4-BE49-F238E27FC236}">
                <a16:creationId xmlns:a16="http://schemas.microsoft.com/office/drawing/2014/main" id="{D80AC787-C81C-A178-ED8B-3FC3083A4C98}"/>
              </a:ext>
            </a:extLst>
          </p:cNvPr>
          <p:cNvSpPr/>
          <p:nvPr/>
        </p:nvSpPr>
        <p:spPr>
          <a:xfrm>
            <a:off x="6347823" y="4500559"/>
            <a:ext cx="796518" cy="796518"/>
          </a:xfrm>
          <a:prstGeom prst="roundRect">
            <a:avLst/>
          </a:prstGeom>
          <a:solidFill>
            <a:srgbClr val="E8308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2">
            <a:extLst>
              <a:ext uri="{FF2B5EF4-FFF2-40B4-BE49-F238E27FC236}">
                <a16:creationId xmlns:a16="http://schemas.microsoft.com/office/drawing/2014/main" id="{A39EC747-A557-A89E-530D-A0D2E4EA0305}"/>
              </a:ext>
            </a:extLst>
          </p:cNvPr>
          <p:cNvSpPr txBox="1">
            <a:spLocks/>
          </p:cNvSpPr>
          <p:nvPr/>
        </p:nvSpPr>
        <p:spPr>
          <a:xfrm>
            <a:off x="6347823" y="2143479"/>
            <a:ext cx="796518" cy="573697"/>
          </a:xfrm>
          <a:prstGeom prst="rect">
            <a:avLst/>
          </a:prstGeom>
        </p:spPr>
        <p:txBody>
          <a:bodyPr vert="horz" lIns="91440" tIns="45720" rIns="91440" bIns="45720" rtlCol="0" anchor="ctr">
            <a:normAutofit fontScale="62500" lnSpcReduction="20000"/>
          </a:bodyPr>
          <a:lstStyle>
            <a:lvl1pPr algn="ctr" defTabSz="914400" rtl="0" eaLnBrk="1" latinLnBrk="0" hangingPunct="1">
              <a:lnSpc>
                <a:spcPct val="90000"/>
              </a:lnSpc>
              <a:spcBef>
                <a:spcPct val="0"/>
              </a:spcBef>
              <a:buNone/>
              <a:defRPr sz="4400" kern="1200">
                <a:solidFill>
                  <a:schemeClr val="tx1"/>
                </a:solidFill>
                <a:latin typeface="Arial Rounded MT Bold" panose="020F0704030504030204" pitchFamily="34" charset="77"/>
                <a:ea typeface="+mj-ea"/>
                <a:cs typeface="+mj-cs"/>
              </a:defRPr>
            </a:lvl1pPr>
          </a:lstStyle>
          <a:p>
            <a:pPr>
              <a:lnSpc>
                <a:spcPct val="100000"/>
              </a:lnSpc>
            </a:pPr>
            <a:r>
              <a:rPr lang="en-GB" sz="6000" b="1" dirty="0">
                <a:solidFill>
                  <a:schemeClr val="bg1"/>
                </a:solidFill>
                <a:latin typeface="Urbane Rounded Bold" pitchFamily="2" charset="77"/>
              </a:rPr>
              <a:t>1</a:t>
            </a:r>
            <a:endParaRPr lang="en-GB" sz="6000" dirty="0">
              <a:solidFill>
                <a:schemeClr val="bg1"/>
              </a:solidFill>
              <a:latin typeface="Urbane Rounded Bold" pitchFamily="2" charset="77"/>
            </a:endParaRPr>
          </a:p>
        </p:txBody>
      </p:sp>
      <p:sp>
        <p:nvSpPr>
          <p:cNvPr id="10" name="Title 2">
            <a:extLst>
              <a:ext uri="{FF2B5EF4-FFF2-40B4-BE49-F238E27FC236}">
                <a16:creationId xmlns:a16="http://schemas.microsoft.com/office/drawing/2014/main" id="{A927D1BB-975C-4AF7-FDC7-A86124ADC691}"/>
              </a:ext>
            </a:extLst>
          </p:cNvPr>
          <p:cNvSpPr txBox="1">
            <a:spLocks/>
          </p:cNvSpPr>
          <p:nvPr/>
        </p:nvSpPr>
        <p:spPr>
          <a:xfrm>
            <a:off x="6347822" y="3372092"/>
            <a:ext cx="796518" cy="573697"/>
          </a:xfrm>
          <a:prstGeom prst="rect">
            <a:avLst/>
          </a:prstGeom>
        </p:spPr>
        <p:txBody>
          <a:bodyPr vert="horz" lIns="91440" tIns="45720" rIns="91440" bIns="45720" rtlCol="0" anchor="ctr">
            <a:normAutofit fontScale="62500" lnSpcReduction="20000"/>
          </a:bodyPr>
          <a:lstStyle>
            <a:lvl1pPr algn="ctr" defTabSz="914400" rtl="0" eaLnBrk="1" latinLnBrk="0" hangingPunct="1">
              <a:lnSpc>
                <a:spcPct val="90000"/>
              </a:lnSpc>
              <a:spcBef>
                <a:spcPct val="0"/>
              </a:spcBef>
              <a:buNone/>
              <a:defRPr sz="4400" kern="1200">
                <a:solidFill>
                  <a:schemeClr val="tx1"/>
                </a:solidFill>
                <a:latin typeface="Arial Rounded MT Bold" panose="020F0704030504030204" pitchFamily="34" charset="77"/>
                <a:ea typeface="+mj-ea"/>
                <a:cs typeface="+mj-cs"/>
              </a:defRPr>
            </a:lvl1pPr>
          </a:lstStyle>
          <a:p>
            <a:pPr>
              <a:lnSpc>
                <a:spcPct val="100000"/>
              </a:lnSpc>
            </a:pPr>
            <a:r>
              <a:rPr lang="en-GB" sz="6000" b="1" dirty="0">
                <a:solidFill>
                  <a:schemeClr val="bg1"/>
                </a:solidFill>
                <a:latin typeface="Urbane Rounded Bold" pitchFamily="2" charset="77"/>
              </a:rPr>
              <a:t>2</a:t>
            </a:r>
            <a:endParaRPr lang="en-GB" sz="6000" dirty="0">
              <a:solidFill>
                <a:schemeClr val="bg1"/>
              </a:solidFill>
              <a:latin typeface="Urbane Rounded Bold" pitchFamily="2" charset="77"/>
            </a:endParaRPr>
          </a:p>
        </p:txBody>
      </p:sp>
      <p:sp>
        <p:nvSpPr>
          <p:cNvPr id="11" name="Title 2">
            <a:extLst>
              <a:ext uri="{FF2B5EF4-FFF2-40B4-BE49-F238E27FC236}">
                <a16:creationId xmlns:a16="http://schemas.microsoft.com/office/drawing/2014/main" id="{E4D19D31-F2E7-82E1-5A29-F5050F2A787B}"/>
              </a:ext>
            </a:extLst>
          </p:cNvPr>
          <p:cNvSpPr txBox="1">
            <a:spLocks/>
          </p:cNvSpPr>
          <p:nvPr/>
        </p:nvSpPr>
        <p:spPr>
          <a:xfrm>
            <a:off x="6357981" y="4642449"/>
            <a:ext cx="796518" cy="573697"/>
          </a:xfrm>
          <a:prstGeom prst="rect">
            <a:avLst/>
          </a:prstGeom>
        </p:spPr>
        <p:txBody>
          <a:bodyPr vert="horz" lIns="91440" tIns="45720" rIns="91440" bIns="45720" rtlCol="0" anchor="ctr">
            <a:normAutofit fontScale="62500" lnSpcReduction="20000"/>
          </a:bodyPr>
          <a:lstStyle>
            <a:lvl1pPr algn="ctr" defTabSz="914400" rtl="0" eaLnBrk="1" latinLnBrk="0" hangingPunct="1">
              <a:lnSpc>
                <a:spcPct val="90000"/>
              </a:lnSpc>
              <a:spcBef>
                <a:spcPct val="0"/>
              </a:spcBef>
              <a:buNone/>
              <a:defRPr sz="4400" kern="1200">
                <a:solidFill>
                  <a:schemeClr val="tx1"/>
                </a:solidFill>
                <a:latin typeface="Arial Rounded MT Bold" panose="020F0704030504030204" pitchFamily="34" charset="77"/>
                <a:ea typeface="+mj-ea"/>
                <a:cs typeface="+mj-cs"/>
              </a:defRPr>
            </a:lvl1pPr>
          </a:lstStyle>
          <a:p>
            <a:pPr>
              <a:lnSpc>
                <a:spcPct val="100000"/>
              </a:lnSpc>
            </a:pPr>
            <a:r>
              <a:rPr lang="en-GB" sz="6000" b="1" dirty="0">
                <a:solidFill>
                  <a:schemeClr val="bg1"/>
                </a:solidFill>
                <a:latin typeface="Urbane Rounded Bold" pitchFamily="2" charset="77"/>
              </a:rPr>
              <a:t>3</a:t>
            </a:r>
            <a:endParaRPr lang="en-GB" sz="6000" dirty="0">
              <a:solidFill>
                <a:schemeClr val="bg1"/>
              </a:solidFill>
              <a:latin typeface="Urbane Rounded Bold" pitchFamily="2" charset="77"/>
            </a:endParaRPr>
          </a:p>
        </p:txBody>
      </p:sp>
      <p:sp>
        <p:nvSpPr>
          <p:cNvPr id="12" name="Title 2">
            <a:extLst>
              <a:ext uri="{FF2B5EF4-FFF2-40B4-BE49-F238E27FC236}">
                <a16:creationId xmlns:a16="http://schemas.microsoft.com/office/drawing/2014/main" id="{2FE88DE8-3CE0-1CF1-8B3A-2845553299DD}"/>
              </a:ext>
            </a:extLst>
          </p:cNvPr>
          <p:cNvSpPr txBox="1">
            <a:spLocks/>
          </p:cNvSpPr>
          <p:nvPr/>
        </p:nvSpPr>
        <p:spPr>
          <a:xfrm>
            <a:off x="7322268" y="2016055"/>
            <a:ext cx="3480977" cy="796518"/>
          </a:xfrm>
          <a:prstGeom prst="rect">
            <a:avLst/>
          </a:prstGeom>
        </p:spPr>
        <p:txBody>
          <a:bodyPr vert="horz" lIns="91440" tIns="45720" rIns="91440" bIns="45720" rtlCol="0" anchor="ctr">
            <a:noAutofit/>
          </a:bodyPr>
          <a:lstStyle>
            <a:lvl1pPr algn="ctr" defTabSz="914400" rtl="0" eaLnBrk="1" latinLnBrk="0" hangingPunct="1">
              <a:lnSpc>
                <a:spcPct val="90000"/>
              </a:lnSpc>
              <a:spcBef>
                <a:spcPct val="0"/>
              </a:spcBef>
              <a:buNone/>
              <a:defRPr sz="4400" kern="1200">
                <a:solidFill>
                  <a:schemeClr val="tx1"/>
                </a:solidFill>
                <a:latin typeface="Arial Rounded MT Bold" panose="020F0704030504030204" pitchFamily="34" charset="77"/>
                <a:ea typeface="+mj-ea"/>
                <a:cs typeface="+mj-cs"/>
              </a:defRPr>
            </a:lvl1pPr>
          </a:lstStyle>
          <a:p>
            <a:pPr algn="l">
              <a:lnSpc>
                <a:spcPct val="100000"/>
              </a:lnSpc>
            </a:pPr>
            <a:r>
              <a:rPr lang="en-US" sz="1800" b="1" dirty="0">
                <a:effectLst/>
                <a:latin typeface="Urbane Rounded Bold" pitchFamily="2" charset="77"/>
                <a:ea typeface="Calibri" panose="020F0502020204030204" pitchFamily="34" charset="0"/>
              </a:rPr>
              <a:t>How do you think </a:t>
            </a:r>
            <a:r>
              <a:rPr lang="en-GB" sz="1800" b="1" dirty="0">
                <a:effectLst/>
                <a:latin typeface="Urbane Rounded Bold" pitchFamily="2" charset="77"/>
                <a:ea typeface="Calibri" panose="020F0502020204030204" pitchFamily="34" charset="0"/>
              </a:rPr>
              <a:t>Bella the pony was feeling at the start of the story?</a:t>
            </a:r>
            <a:r>
              <a:rPr lang="en-GB" sz="1800" b="1" dirty="0">
                <a:effectLst/>
                <a:latin typeface="Urbane Rounded Bold" pitchFamily="2" charset="77"/>
              </a:rPr>
              <a:t> </a:t>
            </a:r>
            <a:endParaRPr lang="en-GB" sz="1800" b="1" dirty="0">
              <a:solidFill>
                <a:srgbClr val="0D0D0D"/>
              </a:solidFill>
              <a:latin typeface="Urbane Rounded Bold" pitchFamily="2" charset="77"/>
            </a:endParaRPr>
          </a:p>
        </p:txBody>
      </p:sp>
      <p:sp>
        <p:nvSpPr>
          <p:cNvPr id="13" name="Title 2">
            <a:extLst>
              <a:ext uri="{FF2B5EF4-FFF2-40B4-BE49-F238E27FC236}">
                <a16:creationId xmlns:a16="http://schemas.microsoft.com/office/drawing/2014/main" id="{2D859685-90A0-05F8-1D4B-F4A166D519C8}"/>
              </a:ext>
            </a:extLst>
          </p:cNvPr>
          <p:cNvSpPr txBox="1">
            <a:spLocks/>
          </p:cNvSpPr>
          <p:nvPr/>
        </p:nvSpPr>
        <p:spPr>
          <a:xfrm>
            <a:off x="7322268" y="3239221"/>
            <a:ext cx="3054257" cy="796518"/>
          </a:xfrm>
          <a:prstGeom prst="rect">
            <a:avLst/>
          </a:prstGeom>
        </p:spPr>
        <p:txBody>
          <a:bodyPr vert="horz" lIns="91440" tIns="45720" rIns="91440" bIns="45720" rtlCol="0" anchor="ctr">
            <a:noAutofit/>
          </a:bodyPr>
          <a:lstStyle>
            <a:lvl1pPr algn="ctr" defTabSz="914400" rtl="0" eaLnBrk="1" latinLnBrk="0" hangingPunct="1">
              <a:lnSpc>
                <a:spcPct val="90000"/>
              </a:lnSpc>
              <a:spcBef>
                <a:spcPct val="0"/>
              </a:spcBef>
              <a:buNone/>
              <a:defRPr sz="4400" kern="1200">
                <a:solidFill>
                  <a:schemeClr val="tx1"/>
                </a:solidFill>
                <a:latin typeface="Arial Rounded MT Bold" panose="020F0704030504030204" pitchFamily="34" charset="77"/>
                <a:ea typeface="+mj-ea"/>
                <a:cs typeface="+mj-cs"/>
              </a:defRPr>
            </a:lvl1pPr>
          </a:lstStyle>
          <a:p>
            <a:pPr algn="l">
              <a:lnSpc>
                <a:spcPct val="107000"/>
              </a:lnSpc>
              <a:spcAft>
                <a:spcPts val="800"/>
              </a:spcAft>
            </a:pPr>
            <a:r>
              <a:rPr lang="en-GB" sz="1800" b="1" dirty="0">
                <a:effectLst/>
                <a:latin typeface="Urbane Rounded Bold" pitchFamily="2" charset="77"/>
                <a:ea typeface="Calibri" panose="020F0502020204030204" pitchFamily="34" charset="0"/>
              </a:rPr>
              <a:t>How was Bella affected by the actions of people?</a:t>
            </a:r>
          </a:p>
        </p:txBody>
      </p:sp>
      <p:sp>
        <p:nvSpPr>
          <p:cNvPr id="14" name="Title 2">
            <a:extLst>
              <a:ext uri="{FF2B5EF4-FFF2-40B4-BE49-F238E27FC236}">
                <a16:creationId xmlns:a16="http://schemas.microsoft.com/office/drawing/2014/main" id="{C7BD7177-6AA1-11D8-5433-8C2F3AFFCF87}"/>
              </a:ext>
            </a:extLst>
          </p:cNvPr>
          <p:cNvSpPr txBox="1">
            <a:spLocks/>
          </p:cNvSpPr>
          <p:nvPr/>
        </p:nvSpPr>
        <p:spPr>
          <a:xfrm>
            <a:off x="7322267" y="4500559"/>
            <a:ext cx="3171797" cy="796518"/>
          </a:xfrm>
          <a:prstGeom prst="rect">
            <a:avLst/>
          </a:prstGeom>
        </p:spPr>
        <p:txBody>
          <a:bodyPr vert="horz" lIns="91440" tIns="45720" rIns="91440" bIns="45720" rtlCol="0" anchor="ctr">
            <a:noAutofit/>
          </a:bodyPr>
          <a:lstStyle>
            <a:lvl1pPr algn="ctr" defTabSz="914400" rtl="0" eaLnBrk="1" latinLnBrk="0" hangingPunct="1">
              <a:lnSpc>
                <a:spcPct val="90000"/>
              </a:lnSpc>
              <a:spcBef>
                <a:spcPct val="0"/>
              </a:spcBef>
              <a:buNone/>
              <a:defRPr sz="4400" kern="1200">
                <a:solidFill>
                  <a:schemeClr val="tx1"/>
                </a:solidFill>
                <a:latin typeface="Arial Rounded MT Bold" panose="020F0704030504030204" pitchFamily="34" charset="77"/>
                <a:ea typeface="+mj-ea"/>
                <a:cs typeface="+mj-cs"/>
              </a:defRPr>
            </a:lvl1pPr>
          </a:lstStyle>
          <a:p>
            <a:pPr algn="l">
              <a:lnSpc>
                <a:spcPct val="100000"/>
              </a:lnSpc>
              <a:spcAft>
                <a:spcPts val="1200"/>
              </a:spcAft>
            </a:pPr>
            <a:r>
              <a:rPr lang="en-GB" sz="1800" b="1" dirty="0">
                <a:effectLst/>
                <a:latin typeface="Urbane Rounded Bold" pitchFamily="2" charset="77"/>
                <a:ea typeface="Calibri" panose="020F0502020204030204" pitchFamily="34" charset="0"/>
              </a:rPr>
              <a:t>Why do the feelings of the animal matter?</a:t>
            </a:r>
            <a:endParaRPr lang="en-GB" sz="1800" b="1" dirty="0">
              <a:solidFill>
                <a:srgbClr val="0D0D0D"/>
              </a:solidFill>
              <a:latin typeface="Urbane Rounded Bold" pitchFamily="2" charset="77"/>
            </a:endParaRPr>
          </a:p>
        </p:txBody>
      </p:sp>
      <p:sp>
        <p:nvSpPr>
          <p:cNvPr id="16" name="Triangle 15">
            <a:extLst>
              <a:ext uri="{FF2B5EF4-FFF2-40B4-BE49-F238E27FC236}">
                <a16:creationId xmlns:a16="http://schemas.microsoft.com/office/drawing/2014/main" id="{2026960D-8742-92AB-4BBB-0EF2765379F1}"/>
              </a:ext>
            </a:extLst>
          </p:cNvPr>
          <p:cNvSpPr/>
          <p:nvPr/>
        </p:nvSpPr>
        <p:spPr>
          <a:xfrm rot="5400000">
            <a:off x="2040953" y="5239152"/>
            <a:ext cx="333586" cy="287574"/>
          </a:xfrm>
          <a:prstGeom prst="triangle">
            <a:avLst/>
          </a:prstGeom>
          <a:solidFill>
            <a:srgbClr val="F2E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7595B72B-D8B8-605F-987F-2763938F0854}"/>
              </a:ext>
            </a:extLst>
          </p:cNvPr>
          <p:cNvSpPr txBox="1"/>
          <p:nvPr/>
        </p:nvSpPr>
        <p:spPr>
          <a:xfrm>
            <a:off x="1815475" y="4364730"/>
            <a:ext cx="3940091" cy="1384995"/>
          </a:xfrm>
          <a:prstGeom prst="rect">
            <a:avLst/>
          </a:prstGeom>
          <a:noFill/>
        </p:spPr>
        <p:txBody>
          <a:bodyPr wrap="square" rtlCol="0">
            <a:spAutoFit/>
          </a:bodyPr>
          <a:lstStyle/>
          <a:p>
            <a:pPr algn="ctr"/>
            <a:r>
              <a:rPr lang="en-GB" sz="1400" dirty="0">
                <a:effectLst/>
                <a:latin typeface="Urbane Rounded Bold" pitchFamily="2" charset="77"/>
              </a:rPr>
              <a:t>Everything changed once Poppy had a better understanding of Bella’s needs. She also started being more careful with her on their rides. </a:t>
            </a:r>
            <a:br>
              <a:rPr lang="en-GB" sz="1400" dirty="0">
                <a:effectLst/>
                <a:latin typeface="Urbane Rounded Bold" pitchFamily="2" charset="77"/>
              </a:rPr>
            </a:br>
            <a:r>
              <a:rPr lang="en-GB" sz="1400" b="1" dirty="0">
                <a:solidFill>
                  <a:srgbClr val="E73081"/>
                </a:solidFill>
                <a:effectLst/>
                <a:latin typeface="Urbane Rounded Bold" pitchFamily="2" charset="77"/>
              </a:rPr>
              <a:t>They became best friends and had great adventures together!</a:t>
            </a:r>
            <a:endParaRPr lang="en-GB" sz="1400" dirty="0">
              <a:effectLst/>
              <a:latin typeface="Urbane Rounded Bold" pitchFamily="2" charset="77"/>
            </a:endParaRPr>
          </a:p>
        </p:txBody>
      </p:sp>
      <p:pic>
        <p:nvPicPr>
          <p:cNvPr id="19" name="Picture 18">
            <a:extLst>
              <a:ext uri="{FF2B5EF4-FFF2-40B4-BE49-F238E27FC236}">
                <a16:creationId xmlns:a16="http://schemas.microsoft.com/office/drawing/2014/main" id="{1F77C9D4-CC5F-D3F2-4526-3BAC4F69782C}"/>
              </a:ext>
            </a:extLst>
          </p:cNvPr>
          <p:cNvPicPr>
            <a:picLocks noChangeAspect="1"/>
          </p:cNvPicPr>
          <p:nvPr/>
        </p:nvPicPr>
        <p:blipFill rotWithShape="1">
          <a:blip r:embed="rId2"/>
          <a:srcRect l="1004" t="12564" r="1557"/>
          <a:stretch/>
        </p:blipFill>
        <p:spPr>
          <a:xfrm>
            <a:off x="1815475" y="1806425"/>
            <a:ext cx="3940090" cy="2357080"/>
          </a:xfrm>
          <a:prstGeom prst="rect">
            <a:avLst/>
          </a:prstGeom>
        </p:spPr>
      </p:pic>
    </p:spTree>
    <p:extLst>
      <p:ext uri="{BB962C8B-B14F-4D97-AF65-F5344CB8AC3E}">
        <p14:creationId xmlns:p14="http://schemas.microsoft.com/office/powerpoint/2010/main" val="305307987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FC1F97B-E0B8-9024-B85D-47E071244E4B}"/>
              </a:ext>
            </a:extLst>
          </p:cNvPr>
          <p:cNvSpPr txBox="1"/>
          <p:nvPr/>
        </p:nvSpPr>
        <p:spPr>
          <a:xfrm>
            <a:off x="5429839" y="1838042"/>
            <a:ext cx="5099902" cy="4031873"/>
          </a:xfrm>
          <a:prstGeom prst="rect">
            <a:avLst/>
          </a:prstGeom>
          <a:noFill/>
        </p:spPr>
        <p:txBody>
          <a:bodyPr wrap="square" numCol="1" spcCol="180000" rtlCol="0">
            <a:spAutoFit/>
          </a:bodyPr>
          <a:lstStyle/>
          <a:p>
            <a:pPr rtl="0">
              <a:spcBef>
                <a:spcPts val="200"/>
              </a:spcBef>
              <a:spcAft>
                <a:spcPts val="0"/>
              </a:spcAft>
            </a:pPr>
            <a:r>
              <a:rPr lang="en-GB" sz="1600" b="1" u="none" strike="noStrike" dirty="0">
                <a:solidFill>
                  <a:srgbClr val="003472"/>
                </a:solidFill>
                <a:effectLst/>
                <a:latin typeface="Urbane Rounded Demi Bold" pitchFamily="2" charset="77"/>
              </a:rPr>
              <a:t>This is a true story about Gordon the Chameleon. </a:t>
            </a:r>
            <a:r>
              <a:rPr lang="en-GB" sz="1600" b="0" i="0" u="none" strike="noStrike" dirty="0">
                <a:solidFill>
                  <a:srgbClr val="003472"/>
                </a:solidFill>
                <a:effectLst/>
                <a:latin typeface="Urbane Rounded Medium" pitchFamily="2" charset="77"/>
              </a:rPr>
              <a:t>He really needed help. He was very unwell as his needs had not been met.</a:t>
            </a:r>
            <a:endParaRPr lang="en-GB" sz="1400" b="0" i="0" u="none" strike="noStrike" dirty="0">
              <a:solidFill>
                <a:srgbClr val="003472"/>
              </a:solidFill>
              <a:effectLst/>
              <a:latin typeface="Urbane Rounded Medium" pitchFamily="2" charset="77"/>
            </a:endParaRPr>
          </a:p>
          <a:p>
            <a:pPr rtl="0">
              <a:spcAft>
                <a:spcPts val="0"/>
              </a:spcAft>
            </a:pPr>
            <a:endParaRPr lang="en-GB" sz="1400" dirty="0">
              <a:solidFill>
                <a:srgbClr val="003472"/>
              </a:solidFill>
              <a:latin typeface="Urbane Rounded Medium" pitchFamily="2" charset="77"/>
            </a:endParaRPr>
          </a:p>
          <a:p>
            <a:pPr rtl="0">
              <a:spcAft>
                <a:spcPts val="0"/>
              </a:spcAft>
            </a:pPr>
            <a:r>
              <a:rPr lang="en-GB" sz="1400" b="0" i="0" u="none" strike="noStrike" dirty="0">
                <a:solidFill>
                  <a:srgbClr val="000000"/>
                </a:solidFill>
                <a:effectLst/>
                <a:latin typeface="Urbane Rounded Medium" pitchFamily="2" charset="77"/>
              </a:rPr>
              <a:t>Gordon’s first carers did not know how to care for him properly. They handled him roughly which meant his tail became broken and he had an infection on his skin from the wrong diet and enclosure. Gordon was handed into an animal charity.</a:t>
            </a:r>
          </a:p>
          <a:p>
            <a:pPr rtl="0">
              <a:spcAft>
                <a:spcPts val="0"/>
              </a:spcAft>
            </a:pPr>
            <a:endParaRPr lang="en-GB" sz="1400" b="0" dirty="0">
              <a:effectLst/>
              <a:latin typeface="Urbane Rounded Medium" pitchFamily="2" charset="77"/>
            </a:endParaRPr>
          </a:p>
          <a:p>
            <a:pPr rtl="0">
              <a:spcBef>
                <a:spcPts val="0"/>
              </a:spcBef>
              <a:spcAft>
                <a:spcPts val="0"/>
              </a:spcAft>
            </a:pPr>
            <a:r>
              <a:rPr lang="en-GB" sz="1400" b="0" i="0" u="none" strike="noStrike" dirty="0">
                <a:solidFill>
                  <a:srgbClr val="000000"/>
                </a:solidFill>
                <a:effectLst/>
                <a:latin typeface="Urbane Rounded Medium" pitchFamily="2" charset="77"/>
              </a:rPr>
              <a:t>The reptile experts at the charity knew that Gordon would really struggle to get back to full health, </a:t>
            </a:r>
            <a:br>
              <a:rPr lang="en-GB" sz="1400" b="0" i="0" u="none" strike="noStrike" dirty="0">
                <a:solidFill>
                  <a:srgbClr val="000000"/>
                </a:solidFill>
                <a:effectLst/>
                <a:latin typeface="Urbane Rounded Medium" pitchFamily="2" charset="77"/>
              </a:rPr>
            </a:br>
            <a:r>
              <a:rPr lang="en-GB" sz="1400" b="0" i="0" u="none" strike="noStrike" dirty="0">
                <a:solidFill>
                  <a:srgbClr val="000000"/>
                </a:solidFill>
                <a:effectLst/>
                <a:latin typeface="Urbane Rounded Medium" pitchFamily="2" charset="77"/>
              </a:rPr>
              <a:t>as they had cared for Chameleons before. </a:t>
            </a:r>
          </a:p>
          <a:p>
            <a:pPr rtl="0">
              <a:spcBef>
                <a:spcPts val="0"/>
              </a:spcBef>
              <a:spcAft>
                <a:spcPts val="0"/>
              </a:spcAft>
            </a:pPr>
            <a:endParaRPr lang="en-GB" sz="1400" b="0" i="0" u="none" strike="noStrike" dirty="0">
              <a:solidFill>
                <a:srgbClr val="000000"/>
              </a:solidFill>
              <a:effectLst/>
              <a:latin typeface="Urbane Rounded Medium" pitchFamily="2" charset="77"/>
            </a:endParaRPr>
          </a:p>
          <a:p>
            <a:pPr rtl="0">
              <a:spcBef>
                <a:spcPts val="0"/>
              </a:spcBef>
              <a:spcAft>
                <a:spcPts val="0"/>
              </a:spcAft>
            </a:pPr>
            <a:r>
              <a:rPr lang="en-GB" sz="1400" b="0" i="0" u="none" strike="noStrike" dirty="0">
                <a:solidFill>
                  <a:srgbClr val="000000"/>
                </a:solidFill>
                <a:effectLst/>
                <a:latin typeface="Urbane Rounded Medium" pitchFamily="2" charset="77"/>
              </a:rPr>
              <a:t>They had all of the knowledge they needed and they were going to do their very best for Gordon and try to make him well again.</a:t>
            </a:r>
          </a:p>
          <a:p>
            <a:pPr rtl="0">
              <a:spcBef>
                <a:spcPts val="0"/>
              </a:spcBef>
              <a:spcAft>
                <a:spcPts val="0"/>
              </a:spcAft>
            </a:pPr>
            <a:endParaRPr lang="en-GB" sz="1200" b="0" dirty="0">
              <a:effectLst/>
              <a:latin typeface="Urbane Rounded Medium" pitchFamily="2" charset="77"/>
            </a:endParaRPr>
          </a:p>
        </p:txBody>
      </p:sp>
      <p:sp>
        <p:nvSpPr>
          <p:cNvPr id="7" name="Title 1">
            <a:extLst>
              <a:ext uri="{FF2B5EF4-FFF2-40B4-BE49-F238E27FC236}">
                <a16:creationId xmlns:a16="http://schemas.microsoft.com/office/drawing/2014/main" id="{13FA45F4-E219-2E24-BC59-9849064FB29F}"/>
              </a:ext>
            </a:extLst>
          </p:cNvPr>
          <p:cNvSpPr txBox="1">
            <a:spLocks/>
          </p:cNvSpPr>
          <p:nvPr/>
        </p:nvSpPr>
        <p:spPr>
          <a:xfrm>
            <a:off x="0" y="910922"/>
            <a:ext cx="12192000" cy="563164"/>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Arial Rounded MT Bold" panose="020F0704030504030204" pitchFamily="34" charset="77"/>
                <a:ea typeface="+mj-ea"/>
                <a:cs typeface="+mj-cs"/>
              </a:defRPr>
            </a:lvl1pPr>
          </a:lstStyle>
          <a:p>
            <a:pPr algn="ctr"/>
            <a:r>
              <a:rPr lang="en-GB" sz="3200" dirty="0">
                <a:solidFill>
                  <a:srgbClr val="003472"/>
                </a:solidFill>
                <a:latin typeface="Urbane Rounded Bold" pitchFamily="2" charset="77"/>
              </a:rPr>
              <a:t>Gordon the chameleon</a:t>
            </a:r>
            <a:endParaRPr lang="en-US" sz="3200" dirty="0">
              <a:solidFill>
                <a:srgbClr val="003472"/>
              </a:solidFill>
            </a:endParaRPr>
          </a:p>
        </p:txBody>
      </p:sp>
      <p:sp>
        <p:nvSpPr>
          <p:cNvPr id="8" name="Rounded Rectangle 7">
            <a:extLst>
              <a:ext uri="{FF2B5EF4-FFF2-40B4-BE49-F238E27FC236}">
                <a16:creationId xmlns:a16="http://schemas.microsoft.com/office/drawing/2014/main" id="{B3680B8C-4BA3-F789-1468-86ACF9F7F5BD}"/>
              </a:ext>
            </a:extLst>
          </p:cNvPr>
          <p:cNvSpPr>
            <a:spLocks noChangeAspect="1"/>
          </p:cNvSpPr>
          <p:nvPr/>
        </p:nvSpPr>
        <p:spPr>
          <a:xfrm>
            <a:off x="1294504" y="1838042"/>
            <a:ext cx="3937371" cy="3756974"/>
          </a:xfrm>
          <a:prstGeom prst="roundRect">
            <a:avLst/>
          </a:prstGeom>
          <a:blipFill>
            <a:blip r:embed="rId3"/>
            <a:srcRect/>
            <a:stretch>
              <a:fillRect l="-19409" r="-23719"/>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48959879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ounded Rectangle 5">
            <a:extLst>
              <a:ext uri="{FF2B5EF4-FFF2-40B4-BE49-F238E27FC236}">
                <a16:creationId xmlns:a16="http://schemas.microsoft.com/office/drawing/2014/main" id="{4B814D34-0597-E8FA-1B8D-FBD6D3B698F9}"/>
              </a:ext>
            </a:extLst>
          </p:cNvPr>
          <p:cNvSpPr/>
          <p:nvPr/>
        </p:nvSpPr>
        <p:spPr>
          <a:xfrm>
            <a:off x="6096001" y="1830743"/>
            <a:ext cx="796518" cy="796518"/>
          </a:xfrm>
          <a:prstGeom prst="roundRect">
            <a:avLst/>
          </a:prstGeom>
          <a:solidFill>
            <a:srgbClr val="01AD0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ounded Rectangle 6">
            <a:extLst>
              <a:ext uri="{FF2B5EF4-FFF2-40B4-BE49-F238E27FC236}">
                <a16:creationId xmlns:a16="http://schemas.microsoft.com/office/drawing/2014/main" id="{68860156-0293-B25E-3E37-4999141BD644}"/>
              </a:ext>
            </a:extLst>
          </p:cNvPr>
          <p:cNvSpPr/>
          <p:nvPr/>
        </p:nvSpPr>
        <p:spPr>
          <a:xfrm>
            <a:off x="6096001" y="3177997"/>
            <a:ext cx="796518" cy="796518"/>
          </a:xfrm>
          <a:prstGeom prst="roundRect">
            <a:avLst/>
          </a:prstGeom>
          <a:solidFill>
            <a:srgbClr val="34BBE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ounded Rectangle 7">
            <a:extLst>
              <a:ext uri="{FF2B5EF4-FFF2-40B4-BE49-F238E27FC236}">
                <a16:creationId xmlns:a16="http://schemas.microsoft.com/office/drawing/2014/main" id="{08AB5376-A55F-349F-1411-A2C5FE22CA85}"/>
              </a:ext>
            </a:extLst>
          </p:cNvPr>
          <p:cNvSpPr/>
          <p:nvPr/>
        </p:nvSpPr>
        <p:spPr>
          <a:xfrm>
            <a:off x="6096001" y="4519806"/>
            <a:ext cx="796518" cy="796518"/>
          </a:xfrm>
          <a:prstGeom prst="roundRect">
            <a:avLst/>
          </a:prstGeom>
          <a:solidFill>
            <a:srgbClr val="E8308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2">
            <a:extLst>
              <a:ext uri="{FF2B5EF4-FFF2-40B4-BE49-F238E27FC236}">
                <a16:creationId xmlns:a16="http://schemas.microsoft.com/office/drawing/2014/main" id="{FF9D3FE8-E8DB-3FF0-C516-A59D25C7CB6C}"/>
              </a:ext>
            </a:extLst>
          </p:cNvPr>
          <p:cNvSpPr txBox="1">
            <a:spLocks/>
          </p:cNvSpPr>
          <p:nvPr/>
        </p:nvSpPr>
        <p:spPr>
          <a:xfrm>
            <a:off x="6096001" y="1963612"/>
            <a:ext cx="796518" cy="573697"/>
          </a:xfrm>
          <a:prstGeom prst="rect">
            <a:avLst/>
          </a:prstGeom>
        </p:spPr>
        <p:txBody>
          <a:bodyPr vert="horz" lIns="91440" tIns="45720" rIns="91440" bIns="45720" rtlCol="0" anchor="ctr">
            <a:normAutofit fontScale="62500" lnSpcReduction="20000"/>
          </a:bodyPr>
          <a:lstStyle>
            <a:lvl1pPr algn="ctr" defTabSz="914400" rtl="0" eaLnBrk="1" latinLnBrk="0" hangingPunct="1">
              <a:lnSpc>
                <a:spcPct val="90000"/>
              </a:lnSpc>
              <a:spcBef>
                <a:spcPct val="0"/>
              </a:spcBef>
              <a:buNone/>
              <a:defRPr sz="4400" kern="1200">
                <a:solidFill>
                  <a:schemeClr val="tx1"/>
                </a:solidFill>
                <a:latin typeface="Arial Rounded MT Bold" panose="020F0704030504030204" pitchFamily="34" charset="77"/>
                <a:ea typeface="+mj-ea"/>
                <a:cs typeface="+mj-cs"/>
              </a:defRPr>
            </a:lvl1pPr>
          </a:lstStyle>
          <a:p>
            <a:pPr>
              <a:lnSpc>
                <a:spcPct val="100000"/>
              </a:lnSpc>
            </a:pPr>
            <a:r>
              <a:rPr lang="en-GB" sz="6000" b="1" dirty="0">
                <a:solidFill>
                  <a:schemeClr val="bg1"/>
                </a:solidFill>
                <a:latin typeface="Urbane Rounded Bold" pitchFamily="2" charset="77"/>
              </a:rPr>
              <a:t>1</a:t>
            </a:r>
            <a:endParaRPr lang="en-GB" sz="6000" dirty="0">
              <a:solidFill>
                <a:schemeClr val="bg1"/>
              </a:solidFill>
              <a:latin typeface="Urbane Rounded Bold" pitchFamily="2" charset="77"/>
            </a:endParaRPr>
          </a:p>
        </p:txBody>
      </p:sp>
      <p:sp>
        <p:nvSpPr>
          <p:cNvPr id="10" name="Title 2">
            <a:extLst>
              <a:ext uri="{FF2B5EF4-FFF2-40B4-BE49-F238E27FC236}">
                <a16:creationId xmlns:a16="http://schemas.microsoft.com/office/drawing/2014/main" id="{0D4DB3F5-B614-2A85-92F4-E4840FDCA875}"/>
              </a:ext>
            </a:extLst>
          </p:cNvPr>
          <p:cNvSpPr txBox="1">
            <a:spLocks/>
          </p:cNvSpPr>
          <p:nvPr/>
        </p:nvSpPr>
        <p:spPr>
          <a:xfrm>
            <a:off x="6096000" y="3310868"/>
            <a:ext cx="796518" cy="573697"/>
          </a:xfrm>
          <a:prstGeom prst="rect">
            <a:avLst/>
          </a:prstGeom>
        </p:spPr>
        <p:txBody>
          <a:bodyPr vert="horz" lIns="91440" tIns="45720" rIns="91440" bIns="45720" rtlCol="0" anchor="ctr">
            <a:normAutofit fontScale="62500" lnSpcReduction="20000"/>
          </a:bodyPr>
          <a:lstStyle>
            <a:lvl1pPr algn="ctr" defTabSz="914400" rtl="0" eaLnBrk="1" latinLnBrk="0" hangingPunct="1">
              <a:lnSpc>
                <a:spcPct val="90000"/>
              </a:lnSpc>
              <a:spcBef>
                <a:spcPct val="0"/>
              </a:spcBef>
              <a:buNone/>
              <a:defRPr sz="4400" kern="1200">
                <a:solidFill>
                  <a:schemeClr val="tx1"/>
                </a:solidFill>
                <a:latin typeface="Arial Rounded MT Bold" panose="020F0704030504030204" pitchFamily="34" charset="77"/>
                <a:ea typeface="+mj-ea"/>
                <a:cs typeface="+mj-cs"/>
              </a:defRPr>
            </a:lvl1pPr>
          </a:lstStyle>
          <a:p>
            <a:pPr>
              <a:lnSpc>
                <a:spcPct val="100000"/>
              </a:lnSpc>
            </a:pPr>
            <a:r>
              <a:rPr lang="en-GB" sz="6000" b="1" dirty="0">
                <a:solidFill>
                  <a:schemeClr val="bg1"/>
                </a:solidFill>
                <a:latin typeface="Urbane Rounded Bold" pitchFamily="2" charset="77"/>
              </a:rPr>
              <a:t>2</a:t>
            </a:r>
            <a:endParaRPr lang="en-GB" sz="6000" dirty="0">
              <a:solidFill>
                <a:schemeClr val="bg1"/>
              </a:solidFill>
              <a:latin typeface="Urbane Rounded Bold" pitchFamily="2" charset="77"/>
            </a:endParaRPr>
          </a:p>
        </p:txBody>
      </p:sp>
      <p:sp>
        <p:nvSpPr>
          <p:cNvPr id="11" name="Title 2">
            <a:extLst>
              <a:ext uri="{FF2B5EF4-FFF2-40B4-BE49-F238E27FC236}">
                <a16:creationId xmlns:a16="http://schemas.microsoft.com/office/drawing/2014/main" id="{FA5B8E52-0057-B4B3-74A8-B5B03E17065D}"/>
              </a:ext>
            </a:extLst>
          </p:cNvPr>
          <p:cNvSpPr txBox="1">
            <a:spLocks/>
          </p:cNvSpPr>
          <p:nvPr/>
        </p:nvSpPr>
        <p:spPr>
          <a:xfrm>
            <a:off x="6106159" y="4661696"/>
            <a:ext cx="796518" cy="573697"/>
          </a:xfrm>
          <a:prstGeom prst="rect">
            <a:avLst/>
          </a:prstGeom>
        </p:spPr>
        <p:txBody>
          <a:bodyPr vert="horz" lIns="91440" tIns="45720" rIns="91440" bIns="45720" rtlCol="0" anchor="ctr">
            <a:normAutofit fontScale="62500" lnSpcReduction="20000"/>
          </a:bodyPr>
          <a:lstStyle>
            <a:lvl1pPr algn="ctr" defTabSz="914400" rtl="0" eaLnBrk="1" latinLnBrk="0" hangingPunct="1">
              <a:lnSpc>
                <a:spcPct val="90000"/>
              </a:lnSpc>
              <a:spcBef>
                <a:spcPct val="0"/>
              </a:spcBef>
              <a:buNone/>
              <a:defRPr sz="4400" kern="1200">
                <a:solidFill>
                  <a:schemeClr val="tx1"/>
                </a:solidFill>
                <a:latin typeface="Arial Rounded MT Bold" panose="020F0704030504030204" pitchFamily="34" charset="77"/>
                <a:ea typeface="+mj-ea"/>
                <a:cs typeface="+mj-cs"/>
              </a:defRPr>
            </a:lvl1pPr>
          </a:lstStyle>
          <a:p>
            <a:pPr>
              <a:lnSpc>
                <a:spcPct val="100000"/>
              </a:lnSpc>
            </a:pPr>
            <a:r>
              <a:rPr lang="en-GB" sz="6000" b="1" dirty="0">
                <a:solidFill>
                  <a:schemeClr val="bg1"/>
                </a:solidFill>
                <a:latin typeface="Urbane Rounded Bold" pitchFamily="2" charset="77"/>
              </a:rPr>
              <a:t>3</a:t>
            </a:r>
            <a:endParaRPr lang="en-GB" sz="6000" dirty="0">
              <a:solidFill>
                <a:schemeClr val="bg1"/>
              </a:solidFill>
              <a:latin typeface="Urbane Rounded Bold" pitchFamily="2" charset="77"/>
            </a:endParaRPr>
          </a:p>
        </p:txBody>
      </p:sp>
      <p:sp>
        <p:nvSpPr>
          <p:cNvPr id="14" name="Title 2">
            <a:extLst>
              <a:ext uri="{FF2B5EF4-FFF2-40B4-BE49-F238E27FC236}">
                <a16:creationId xmlns:a16="http://schemas.microsoft.com/office/drawing/2014/main" id="{5AF84F06-C0A1-BE4D-FA58-CECB47B3B5F3}"/>
              </a:ext>
            </a:extLst>
          </p:cNvPr>
          <p:cNvSpPr txBox="1">
            <a:spLocks/>
          </p:cNvSpPr>
          <p:nvPr/>
        </p:nvSpPr>
        <p:spPr>
          <a:xfrm>
            <a:off x="7070446" y="1836188"/>
            <a:ext cx="3480977" cy="796518"/>
          </a:xfrm>
          <a:prstGeom prst="rect">
            <a:avLst/>
          </a:prstGeom>
        </p:spPr>
        <p:txBody>
          <a:bodyPr vert="horz" lIns="91440" tIns="45720" rIns="91440" bIns="45720" rtlCol="0" anchor="ctr">
            <a:normAutofit/>
          </a:bodyPr>
          <a:lstStyle>
            <a:lvl1pPr algn="ctr" defTabSz="914400" rtl="0" eaLnBrk="1" latinLnBrk="0" hangingPunct="1">
              <a:lnSpc>
                <a:spcPct val="90000"/>
              </a:lnSpc>
              <a:spcBef>
                <a:spcPct val="0"/>
              </a:spcBef>
              <a:buNone/>
              <a:defRPr sz="4400" kern="1200">
                <a:solidFill>
                  <a:schemeClr val="tx1"/>
                </a:solidFill>
                <a:latin typeface="Arial Rounded MT Bold" panose="020F0704030504030204" pitchFamily="34" charset="77"/>
                <a:ea typeface="+mj-ea"/>
                <a:cs typeface="+mj-cs"/>
              </a:defRPr>
            </a:lvl1pPr>
          </a:lstStyle>
          <a:p>
            <a:pPr algn="l">
              <a:lnSpc>
                <a:spcPct val="100000"/>
              </a:lnSpc>
            </a:pPr>
            <a:r>
              <a:rPr lang="en-US" sz="2000" b="1" dirty="0">
                <a:effectLst/>
                <a:latin typeface="Urbane Rounded Bold" pitchFamily="2" charset="77"/>
                <a:ea typeface="Calibri" panose="020F0502020204030204" pitchFamily="34" charset="0"/>
              </a:rPr>
              <a:t>How do you think </a:t>
            </a:r>
            <a:r>
              <a:rPr lang="en-US" sz="2000" b="1" dirty="0">
                <a:latin typeface="Urbane Rounded Bold" pitchFamily="2" charset="77"/>
                <a:ea typeface="Calibri" panose="020F0502020204030204" pitchFamily="34" charset="0"/>
              </a:rPr>
              <a:t>Gordon </a:t>
            </a:r>
            <a:r>
              <a:rPr lang="en-US" sz="2000" b="1" dirty="0">
                <a:effectLst/>
                <a:latin typeface="Urbane Rounded Bold" pitchFamily="2" charset="77"/>
                <a:ea typeface="Calibri" panose="020F0502020204030204" pitchFamily="34" charset="0"/>
              </a:rPr>
              <a:t>was feeling?</a:t>
            </a:r>
            <a:r>
              <a:rPr lang="en-GB" sz="2000" b="1" dirty="0">
                <a:effectLst/>
                <a:latin typeface="Urbane Rounded Bold" pitchFamily="2" charset="77"/>
              </a:rPr>
              <a:t> </a:t>
            </a:r>
            <a:endParaRPr lang="en-GB" sz="2000" b="1" dirty="0">
              <a:solidFill>
                <a:srgbClr val="0D0D0D"/>
              </a:solidFill>
              <a:latin typeface="Urbane Rounded Bold" pitchFamily="2" charset="77"/>
            </a:endParaRPr>
          </a:p>
        </p:txBody>
      </p:sp>
      <p:sp>
        <p:nvSpPr>
          <p:cNvPr id="15" name="Title 2">
            <a:extLst>
              <a:ext uri="{FF2B5EF4-FFF2-40B4-BE49-F238E27FC236}">
                <a16:creationId xmlns:a16="http://schemas.microsoft.com/office/drawing/2014/main" id="{EDDFA98A-9E9A-8AFD-4616-63FCB4BAD43D}"/>
              </a:ext>
            </a:extLst>
          </p:cNvPr>
          <p:cNvSpPr txBox="1">
            <a:spLocks/>
          </p:cNvSpPr>
          <p:nvPr/>
        </p:nvSpPr>
        <p:spPr>
          <a:xfrm>
            <a:off x="7070446" y="3177997"/>
            <a:ext cx="3054257" cy="796518"/>
          </a:xfrm>
          <a:prstGeom prst="rect">
            <a:avLst/>
          </a:prstGeom>
        </p:spPr>
        <p:txBody>
          <a:bodyPr vert="horz" lIns="91440" tIns="45720" rIns="91440" bIns="45720" rtlCol="0" anchor="ctr">
            <a:noAutofit/>
          </a:bodyPr>
          <a:lstStyle>
            <a:lvl1pPr algn="ctr" defTabSz="914400" rtl="0" eaLnBrk="1" latinLnBrk="0" hangingPunct="1">
              <a:lnSpc>
                <a:spcPct val="90000"/>
              </a:lnSpc>
              <a:spcBef>
                <a:spcPct val="0"/>
              </a:spcBef>
              <a:buNone/>
              <a:defRPr sz="4400" kern="1200">
                <a:solidFill>
                  <a:schemeClr val="tx1"/>
                </a:solidFill>
                <a:latin typeface="Arial Rounded MT Bold" panose="020F0704030504030204" pitchFamily="34" charset="77"/>
                <a:ea typeface="+mj-ea"/>
                <a:cs typeface="+mj-cs"/>
              </a:defRPr>
            </a:lvl1pPr>
          </a:lstStyle>
          <a:p>
            <a:pPr algn="l">
              <a:lnSpc>
                <a:spcPct val="107000"/>
              </a:lnSpc>
              <a:spcAft>
                <a:spcPts val="800"/>
              </a:spcAft>
            </a:pPr>
            <a:r>
              <a:rPr lang="en-GB" sz="2000" b="1" dirty="0">
                <a:effectLst/>
                <a:latin typeface="Urbane Rounded Bold" pitchFamily="2" charset="77"/>
                <a:ea typeface="Calibri" panose="020F0502020204030204" pitchFamily="34" charset="0"/>
              </a:rPr>
              <a:t>How was Gordon affected by the actions of people?</a:t>
            </a:r>
          </a:p>
        </p:txBody>
      </p:sp>
      <p:sp>
        <p:nvSpPr>
          <p:cNvPr id="16" name="Title 2">
            <a:extLst>
              <a:ext uri="{FF2B5EF4-FFF2-40B4-BE49-F238E27FC236}">
                <a16:creationId xmlns:a16="http://schemas.microsoft.com/office/drawing/2014/main" id="{B76F37C5-6515-B864-C81C-B9F7105031DA}"/>
              </a:ext>
            </a:extLst>
          </p:cNvPr>
          <p:cNvSpPr txBox="1">
            <a:spLocks/>
          </p:cNvSpPr>
          <p:nvPr/>
        </p:nvSpPr>
        <p:spPr>
          <a:xfrm>
            <a:off x="7070445" y="4519806"/>
            <a:ext cx="3171797" cy="796518"/>
          </a:xfrm>
          <a:prstGeom prst="rect">
            <a:avLst/>
          </a:prstGeom>
        </p:spPr>
        <p:txBody>
          <a:bodyPr vert="horz" lIns="91440" tIns="45720" rIns="91440" bIns="45720" rtlCol="0" anchor="ctr">
            <a:noAutofit/>
          </a:bodyPr>
          <a:lstStyle>
            <a:lvl1pPr algn="ctr" defTabSz="914400" rtl="0" eaLnBrk="1" latinLnBrk="0" hangingPunct="1">
              <a:lnSpc>
                <a:spcPct val="90000"/>
              </a:lnSpc>
              <a:spcBef>
                <a:spcPct val="0"/>
              </a:spcBef>
              <a:buNone/>
              <a:defRPr sz="4400" kern="1200">
                <a:solidFill>
                  <a:schemeClr val="tx1"/>
                </a:solidFill>
                <a:latin typeface="Arial Rounded MT Bold" panose="020F0704030504030204" pitchFamily="34" charset="77"/>
                <a:ea typeface="+mj-ea"/>
                <a:cs typeface="+mj-cs"/>
              </a:defRPr>
            </a:lvl1pPr>
          </a:lstStyle>
          <a:p>
            <a:pPr algn="l">
              <a:lnSpc>
                <a:spcPct val="100000"/>
              </a:lnSpc>
              <a:spcAft>
                <a:spcPts val="1200"/>
              </a:spcAft>
            </a:pPr>
            <a:r>
              <a:rPr lang="en-GB" sz="2000" b="1" dirty="0">
                <a:effectLst/>
                <a:latin typeface="Urbane Rounded Bold" pitchFamily="2" charset="77"/>
                <a:ea typeface="Calibri" panose="020F0502020204030204" pitchFamily="34" charset="0"/>
              </a:rPr>
              <a:t>Why do the feelings </a:t>
            </a:r>
            <a:br>
              <a:rPr lang="en-GB" sz="2000" b="1" dirty="0">
                <a:effectLst/>
                <a:latin typeface="Urbane Rounded Bold" pitchFamily="2" charset="77"/>
                <a:ea typeface="Calibri" panose="020F0502020204030204" pitchFamily="34" charset="0"/>
              </a:rPr>
            </a:br>
            <a:r>
              <a:rPr lang="en-GB" sz="2000" b="1" dirty="0">
                <a:effectLst/>
                <a:latin typeface="Urbane Rounded Bold" pitchFamily="2" charset="77"/>
                <a:ea typeface="Calibri" panose="020F0502020204030204" pitchFamily="34" charset="0"/>
              </a:rPr>
              <a:t>of Gordon matter?</a:t>
            </a:r>
            <a:endParaRPr lang="en-GB" sz="2000" b="1" dirty="0">
              <a:solidFill>
                <a:srgbClr val="0D0D0D"/>
              </a:solidFill>
              <a:latin typeface="Urbane Rounded Bold" pitchFamily="2" charset="77"/>
            </a:endParaRPr>
          </a:p>
        </p:txBody>
      </p:sp>
      <p:sp>
        <p:nvSpPr>
          <p:cNvPr id="2" name="Title 1">
            <a:extLst>
              <a:ext uri="{FF2B5EF4-FFF2-40B4-BE49-F238E27FC236}">
                <a16:creationId xmlns:a16="http://schemas.microsoft.com/office/drawing/2014/main" id="{02500532-5507-BC76-2B9B-D8B81137484E}"/>
              </a:ext>
            </a:extLst>
          </p:cNvPr>
          <p:cNvSpPr txBox="1">
            <a:spLocks/>
          </p:cNvSpPr>
          <p:nvPr/>
        </p:nvSpPr>
        <p:spPr>
          <a:xfrm>
            <a:off x="0" y="910922"/>
            <a:ext cx="12192000" cy="563164"/>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Arial Rounded MT Bold" panose="020F0704030504030204" pitchFamily="34" charset="77"/>
                <a:ea typeface="+mj-ea"/>
                <a:cs typeface="+mj-cs"/>
              </a:defRPr>
            </a:lvl1pPr>
          </a:lstStyle>
          <a:p>
            <a:pPr algn="ctr"/>
            <a:r>
              <a:rPr lang="en-GB" sz="3200" dirty="0">
                <a:solidFill>
                  <a:srgbClr val="003472"/>
                </a:solidFill>
                <a:latin typeface="Urbane Rounded Bold" pitchFamily="2" charset="77"/>
              </a:rPr>
              <a:t>Gordon the chameleon</a:t>
            </a:r>
            <a:endParaRPr lang="en-US" sz="3200" dirty="0">
              <a:solidFill>
                <a:srgbClr val="003472"/>
              </a:solidFill>
            </a:endParaRPr>
          </a:p>
        </p:txBody>
      </p:sp>
      <p:sp>
        <p:nvSpPr>
          <p:cNvPr id="3" name="TextBox 2">
            <a:extLst>
              <a:ext uri="{FF2B5EF4-FFF2-40B4-BE49-F238E27FC236}">
                <a16:creationId xmlns:a16="http://schemas.microsoft.com/office/drawing/2014/main" id="{4B7C76C6-8412-30D7-2E52-DB610A83004F}"/>
              </a:ext>
            </a:extLst>
          </p:cNvPr>
          <p:cNvSpPr txBox="1"/>
          <p:nvPr/>
        </p:nvSpPr>
        <p:spPr>
          <a:xfrm>
            <a:off x="1640577" y="1704890"/>
            <a:ext cx="3742441" cy="3785652"/>
          </a:xfrm>
          <a:prstGeom prst="rect">
            <a:avLst/>
          </a:prstGeom>
          <a:noFill/>
        </p:spPr>
        <p:txBody>
          <a:bodyPr wrap="square" rtlCol="0">
            <a:spAutoFit/>
          </a:bodyPr>
          <a:lstStyle/>
          <a:p>
            <a:pPr rtl="0">
              <a:spcBef>
                <a:spcPts val="0"/>
              </a:spcBef>
              <a:spcAft>
                <a:spcPts val="0"/>
              </a:spcAft>
            </a:pPr>
            <a:r>
              <a:rPr lang="en-GB" sz="1400" b="0" i="0" u="none" strike="noStrike" dirty="0">
                <a:solidFill>
                  <a:srgbClr val="000000"/>
                </a:solidFill>
                <a:effectLst/>
                <a:latin typeface="Urbane Rounded Medium" pitchFamily="2" charset="77"/>
              </a:rPr>
              <a:t>They gave Gordon time, treatment and care and he DID begin to get better. Gordon liked his new, large enclosure better as it had living plants inside, it was warm and he had lots </a:t>
            </a:r>
            <a:br>
              <a:rPr lang="en-GB" sz="1400" b="0" i="0" u="none" strike="noStrike" dirty="0">
                <a:solidFill>
                  <a:srgbClr val="000000"/>
                </a:solidFill>
                <a:effectLst/>
                <a:latin typeface="Urbane Rounded Medium" pitchFamily="2" charset="77"/>
              </a:rPr>
            </a:br>
            <a:r>
              <a:rPr lang="en-GB" sz="1400" b="0" i="0" u="none" strike="noStrike" dirty="0">
                <a:solidFill>
                  <a:srgbClr val="000000"/>
                </a:solidFill>
                <a:effectLst/>
                <a:latin typeface="Urbane Rounded Medium" pitchFamily="2" charset="77"/>
              </a:rPr>
              <a:t>of things to keep him busy along </a:t>
            </a:r>
            <a:br>
              <a:rPr lang="en-GB" sz="1400" b="0" i="0" u="none" strike="noStrike" dirty="0">
                <a:solidFill>
                  <a:srgbClr val="000000"/>
                </a:solidFill>
                <a:effectLst/>
                <a:latin typeface="Urbane Rounded Medium" pitchFamily="2" charset="77"/>
              </a:rPr>
            </a:br>
            <a:r>
              <a:rPr lang="en-GB" sz="1400" b="0" i="0" u="none" strike="noStrike" dirty="0">
                <a:solidFill>
                  <a:srgbClr val="000000"/>
                </a:solidFill>
                <a:effectLst/>
                <a:latin typeface="Urbane Rounded Medium" pitchFamily="2" charset="77"/>
              </a:rPr>
              <a:t>with healthy food and water.</a:t>
            </a:r>
          </a:p>
          <a:p>
            <a:pPr rtl="0">
              <a:spcBef>
                <a:spcPts val="0"/>
              </a:spcBef>
              <a:spcAft>
                <a:spcPts val="0"/>
              </a:spcAft>
            </a:pPr>
            <a:endParaRPr lang="en-GB" sz="1400" b="0" dirty="0">
              <a:effectLst/>
              <a:latin typeface="Urbane Rounded Medium" pitchFamily="2" charset="77"/>
            </a:endParaRPr>
          </a:p>
          <a:p>
            <a:pPr rtl="0">
              <a:spcBef>
                <a:spcPts val="0"/>
              </a:spcBef>
              <a:spcAft>
                <a:spcPts val="0"/>
              </a:spcAft>
            </a:pPr>
            <a:r>
              <a:rPr lang="en-GB" sz="1600" b="1" i="0" u="none" strike="noStrike" dirty="0">
                <a:solidFill>
                  <a:srgbClr val="003472"/>
                </a:solidFill>
                <a:effectLst/>
                <a:latin typeface="Urbane Rounded Medium" pitchFamily="2" charset="77"/>
              </a:rPr>
              <a:t>Despite having to have some </a:t>
            </a:r>
            <a:br>
              <a:rPr lang="en-GB" sz="1600" b="1" i="0" u="none" strike="noStrike" dirty="0">
                <a:solidFill>
                  <a:srgbClr val="003472"/>
                </a:solidFill>
                <a:effectLst/>
                <a:latin typeface="Urbane Rounded Medium" pitchFamily="2" charset="77"/>
              </a:rPr>
            </a:br>
            <a:r>
              <a:rPr lang="en-GB" sz="1600" b="1" i="0" u="none" strike="noStrike" dirty="0">
                <a:solidFill>
                  <a:srgbClr val="003472"/>
                </a:solidFill>
                <a:effectLst/>
                <a:latin typeface="Urbane Rounded Medium" pitchFamily="2" charset="77"/>
              </a:rPr>
              <a:t>of his tail removed, Gordon made a good recovery and he was adopted by Fred. Fred became his new carer as he had the skill and knowledge to create the best life that Gordon could have outside of the wild. </a:t>
            </a:r>
            <a:endParaRPr lang="en-GB" sz="1600" b="1" dirty="0">
              <a:solidFill>
                <a:srgbClr val="003472"/>
              </a:solidFill>
              <a:effectLst/>
              <a:latin typeface="Urbane Rounded Medium" pitchFamily="2" charset="77"/>
            </a:endParaRPr>
          </a:p>
        </p:txBody>
      </p:sp>
    </p:spTree>
    <p:extLst>
      <p:ext uri="{BB962C8B-B14F-4D97-AF65-F5344CB8AC3E}">
        <p14:creationId xmlns:p14="http://schemas.microsoft.com/office/powerpoint/2010/main" val="270673373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8D8FA40-7B15-55A3-8F8F-5B487EE4FA12}"/>
              </a:ext>
            </a:extLst>
          </p:cNvPr>
          <p:cNvSpPr txBox="1">
            <a:spLocks/>
          </p:cNvSpPr>
          <p:nvPr/>
        </p:nvSpPr>
        <p:spPr>
          <a:xfrm>
            <a:off x="5609513" y="1087037"/>
            <a:ext cx="3759853" cy="563164"/>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Arial Rounded MT Bold" panose="020F0704030504030204" pitchFamily="34" charset="77"/>
                <a:ea typeface="+mj-ea"/>
                <a:cs typeface="+mj-cs"/>
              </a:defRPr>
            </a:lvl1pPr>
          </a:lstStyle>
          <a:p>
            <a:r>
              <a:rPr lang="en-GB" sz="3200" dirty="0">
                <a:solidFill>
                  <a:srgbClr val="003472"/>
                </a:solidFill>
                <a:latin typeface="Urbane Rounded Bold" pitchFamily="2" charset="77"/>
              </a:rPr>
              <a:t>The web report</a:t>
            </a:r>
            <a:endParaRPr lang="en-US" sz="3200" dirty="0">
              <a:solidFill>
                <a:srgbClr val="003472"/>
              </a:solidFill>
            </a:endParaRPr>
          </a:p>
        </p:txBody>
      </p:sp>
      <p:pic>
        <p:nvPicPr>
          <p:cNvPr id="3" name="Picture 2">
            <a:extLst>
              <a:ext uri="{FF2B5EF4-FFF2-40B4-BE49-F238E27FC236}">
                <a16:creationId xmlns:a16="http://schemas.microsoft.com/office/drawing/2014/main" id="{0B6454C5-A2B1-453C-BC03-1130541709B1}"/>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rot="20440476">
            <a:off x="26413" y="853811"/>
            <a:ext cx="5942940" cy="4598242"/>
          </a:xfrm>
          <a:prstGeom prst="rect">
            <a:avLst/>
          </a:prstGeom>
        </p:spPr>
      </p:pic>
      <p:sp>
        <p:nvSpPr>
          <p:cNvPr id="4" name="TextBox 3">
            <a:extLst>
              <a:ext uri="{FF2B5EF4-FFF2-40B4-BE49-F238E27FC236}">
                <a16:creationId xmlns:a16="http://schemas.microsoft.com/office/drawing/2014/main" id="{3FC1F97B-E0B8-9024-B85D-47E071244E4B}"/>
              </a:ext>
            </a:extLst>
          </p:cNvPr>
          <p:cNvSpPr txBox="1"/>
          <p:nvPr/>
        </p:nvSpPr>
        <p:spPr>
          <a:xfrm>
            <a:off x="5632091" y="1794085"/>
            <a:ext cx="5168667" cy="3976666"/>
          </a:xfrm>
          <a:prstGeom prst="rect">
            <a:avLst/>
          </a:prstGeom>
          <a:noFill/>
        </p:spPr>
        <p:txBody>
          <a:bodyPr wrap="square" rtlCol="0">
            <a:spAutoFit/>
          </a:bodyPr>
          <a:lstStyle/>
          <a:p>
            <a:pPr>
              <a:lnSpc>
                <a:spcPct val="115000"/>
              </a:lnSpc>
            </a:pPr>
            <a:r>
              <a:rPr lang="en-GB" sz="1300" dirty="0">
                <a:effectLst/>
                <a:latin typeface="Urbane Rounded Medium" pitchFamily="2" charset="77"/>
                <a:ea typeface="Arial" panose="020B0604020202020204" pitchFamily="34" charset="0"/>
              </a:rPr>
              <a:t>A spider had a lucky escape last night, thanks to the quick thinking of 10-year-old, Ling.</a:t>
            </a:r>
          </a:p>
          <a:p>
            <a:pPr>
              <a:lnSpc>
                <a:spcPct val="115000"/>
              </a:lnSpc>
            </a:pPr>
            <a:endParaRPr lang="en-GB" sz="1300" dirty="0">
              <a:effectLst/>
              <a:latin typeface="Urbane Rounded Medium" pitchFamily="2" charset="77"/>
              <a:ea typeface="Arial" panose="020B0604020202020204" pitchFamily="34" charset="0"/>
            </a:endParaRPr>
          </a:p>
          <a:p>
            <a:pPr>
              <a:lnSpc>
                <a:spcPct val="115000"/>
              </a:lnSpc>
            </a:pPr>
            <a:r>
              <a:rPr lang="en-GB" sz="1300" dirty="0">
                <a:effectLst/>
                <a:latin typeface="Urbane Rounded Medium" pitchFamily="2" charset="77"/>
                <a:ea typeface="Arial" panose="020B0604020202020204" pitchFamily="34" charset="0"/>
              </a:rPr>
              <a:t>Just moments before Ling turned on the taps for her nightly bath; she spotted a spider, trapped near the plughole. </a:t>
            </a:r>
          </a:p>
          <a:p>
            <a:pPr>
              <a:lnSpc>
                <a:spcPct val="115000"/>
              </a:lnSpc>
            </a:pPr>
            <a:endParaRPr lang="en-GB" sz="1300" dirty="0">
              <a:latin typeface="Urbane Rounded Medium" pitchFamily="2" charset="77"/>
              <a:ea typeface="Arial" panose="020B0604020202020204" pitchFamily="34" charset="0"/>
            </a:endParaRPr>
          </a:p>
          <a:p>
            <a:pPr>
              <a:lnSpc>
                <a:spcPct val="115000"/>
              </a:lnSpc>
            </a:pPr>
            <a:r>
              <a:rPr lang="en-GB" sz="1300" dirty="0">
                <a:effectLst/>
                <a:latin typeface="Urbane Rounded Medium" pitchFamily="2" charset="77"/>
                <a:ea typeface="Arial" panose="020B0604020202020204" pitchFamily="34" charset="0"/>
              </a:rPr>
              <a:t>“The poor spider was trying to climb out, but seemed to be struggling. I quickly grabbed some towels and placed them on the side of the tub. Thankfully, the spider used the towels to make his escape and ran out of sight. The story could have had a very different ending, had I not spotted him before running my bath”, explained Ling.</a:t>
            </a:r>
          </a:p>
          <a:p>
            <a:pPr>
              <a:lnSpc>
                <a:spcPct val="115000"/>
              </a:lnSpc>
            </a:pPr>
            <a:endParaRPr lang="en-GB" sz="1300" dirty="0">
              <a:latin typeface="Urbane Rounded Medium" pitchFamily="2" charset="77"/>
              <a:ea typeface="Arial" panose="020B0604020202020204" pitchFamily="34" charset="0"/>
            </a:endParaRPr>
          </a:p>
          <a:p>
            <a:pPr>
              <a:lnSpc>
                <a:spcPct val="115000"/>
              </a:lnSpc>
            </a:pPr>
            <a:r>
              <a:rPr lang="en-GB" sz="1300" dirty="0">
                <a:effectLst/>
                <a:latin typeface="Urbane Rounded Medium" pitchFamily="2" charset="77"/>
                <a:ea typeface="Arial" panose="020B0604020202020204" pitchFamily="34" charset="0"/>
              </a:rPr>
              <a:t>We hope that this story leads to people across the UK leaving towels on the side of the bathtubs to help save our hairy house guests from danger and feeling trapped.</a:t>
            </a:r>
          </a:p>
        </p:txBody>
      </p:sp>
      <p:pic>
        <p:nvPicPr>
          <p:cNvPr id="2" name="Picture 1">
            <a:extLst>
              <a:ext uri="{FF2B5EF4-FFF2-40B4-BE49-F238E27FC236}">
                <a16:creationId xmlns:a16="http://schemas.microsoft.com/office/drawing/2014/main" id="{F84ACF85-B95F-AF3D-D43C-3A1FAC0F2777}"/>
              </a:ext>
            </a:extLst>
          </p:cNvPr>
          <p:cNvPicPr>
            <a:picLocks noChangeAspect="1"/>
          </p:cNvPicPr>
          <p:nvPr/>
        </p:nvPicPr>
        <p:blipFill>
          <a:blip r:embed="rId3"/>
          <a:stretch>
            <a:fillRect/>
          </a:stretch>
        </p:blipFill>
        <p:spPr>
          <a:xfrm rot="20698621">
            <a:off x="536479" y="4858836"/>
            <a:ext cx="1709524" cy="1709524"/>
          </a:xfrm>
          <a:prstGeom prst="rect">
            <a:avLst/>
          </a:prstGeom>
        </p:spPr>
      </p:pic>
    </p:spTree>
    <p:extLst>
      <p:ext uri="{BB962C8B-B14F-4D97-AF65-F5344CB8AC3E}">
        <p14:creationId xmlns:p14="http://schemas.microsoft.com/office/powerpoint/2010/main" val="212336883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ounded Rectangle 5">
            <a:extLst>
              <a:ext uri="{FF2B5EF4-FFF2-40B4-BE49-F238E27FC236}">
                <a16:creationId xmlns:a16="http://schemas.microsoft.com/office/drawing/2014/main" id="{4B814D34-0597-E8FA-1B8D-FBD6D3B698F9}"/>
              </a:ext>
            </a:extLst>
          </p:cNvPr>
          <p:cNvSpPr/>
          <p:nvPr/>
        </p:nvSpPr>
        <p:spPr>
          <a:xfrm>
            <a:off x="6096001" y="1830743"/>
            <a:ext cx="796518" cy="796518"/>
          </a:xfrm>
          <a:prstGeom prst="roundRect">
            <a:avLst/>
          </a:prstGeom>
          <a:solidFill>
            <a:srgbClr val="01AD0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ounded Rectangle 6">
            <a:extLst>
              <a:ext uri="{FF2B5EF4-FFF2-40B4-BE49-F238E27FC236}">
                <a16:creationId xmlns:a16="http://schemas.microsoft.com/office/drawing/2014/main" id="{68860156-0293-B25E-3E37-4999141BD644}"/>
              </a:ext>
            </a:extLst>
          </p:cNvPr>
          <p:cNvSpPr/>
          <p:nvPr/>
        </p:nvSpPr>
        <p:spPr>
          <a:xfrm>
            <a:off x="6096001" y="3177997"/>
            <a:ext cx="796518" cy="796518"/>
          </a:xfrm>
          <a:prstGeom prst="roundRect">
            <a:avLst/>
          </a:prstGeom>
          <a:solidFill>
            <a:srgbClr val="34BBE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ounded Rectangle 7">
            <a:extLst>
              <a:ext uri="{FF2B5EF4-FFF2-40B4-BE49-F238E27FC236}">
                <a16:creationId xmlns:a16="http://schemas.microsoft.com/office/drawing/2014/main" id="{08AB5376-A55F-349F-1411-A2C5FE22CA85}"/>
              </a:ext>
            </a:extLst>
          </p:cNvPr>
          <p:cNvSpPr/>
          <p:nvPr/>
        </p:nvSpPr>
        <p:spPr>
          <a:xfrm>
            <a:off x="6096001" y="4519806"/>
            <a:ext cx="796518" cy="796518"/>
          </a:xfrm>
          <a:prstGeom prst="roundRect">
            <a:avLst/>
          </a:prstGeom>
          <a:solidFill>
            <a:srgbClr val="E8308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2">
            <a:extLst>
              <a:ext uri="{FF2B5EF4-FFF2-40B4-BE49-F238E27FC236}">
                <a16:creationId xmlns:a16="http://schemas.microsoft.com/office/drawing/2014/main" id="{FF9D3FE8-E8DB-3FF0-C516-A59D25C7CB6C}"/>
              </a:ext>
            </a:extLst>
          </p:cNvPr>
          <p:cNvSpPr txBox="1">
            <a:spLocks/>
          </p:cNvSpPr>
          <p:nvPr/>
        </p:nvSpPr>
        <p:spPr>
          <a:xfrm>
            <a:off x="6096001" y="1963612"/>
            <a:ext cx="796518" cy="573697"/>
          </a:xfrm>
          <a:prstGeom prst="rect">
            <a:avLst/>
          </a:prstGeom>
        </p:spPr>
        <p:txBody>
          <a:bodyPr vert="horz" lIns="91440" tIns="45720" rIns="91440" bIns="45720" rtlCol="0" anchor="ctr">
            <a:normAutofit fontScale="62500" lnSpcReduction="20000"/>
          </a:bodyPr>
          <a:lstStyle>
            <a:lvl1pPr algn="ctr" defTabSz="914400" rtl="0" eaLnBrk="1" latinLnBrk="0" hangingPunct="1">
              <a:lnSpc>
                <a:spcPct val="90000"/>
              </a:lnSpc>
              <a:spcBef>
                <a:spcPct val="0"/>
              </a:spcBef>
              <a:buNone/>
              <a:defRPr sz="4400" kern="1200">
                <a:solidFill>
                  <a:schemeClr val="tx1"/>
                </a:solidFill>
                <a:latin typeface="Arial Rounded MT Bold" panose="020F0704030504030204" pitchFamily="34" charset="77"/>
                <a:ea typeface="+mj-ea"/>
                <a:cs typeface="+mj-cs"/>
              </a:defRPr>
            </a:lvl1pPr>
          </a:lstStyle>
          <a:p>
            <a:pPr>
              <a:lnSpc>
                <a:spcPct val="100000"/>
              </a:lnSpc>
            </a:pPr>
            <a:r>
              <a:rPr lang="en-GB" sz="6000" b="1" dirty="0">
                <a:solidFill>
                  <a:schemeClr val="bg1"/>
                </a:solidFill>
                <a:latin typeface="Urbane Rounded Bold" pitchFamily="2" charset="77"/>
              </a:rPr>
              <a:t>1</a:t>
            </a:r>
            <a:endParaRPr lang="en-GB" sz="6000" dirty="0">
              <a:solidFill>
                <a:schemeClr val="bg1"/>
              </a:solidFill>
              <a:latin typeface="Urbane Rounded Bold" pitchFamily="2" charset="77"/>
            </a:endParaRPr>
          </a:p>
        </p:txBody>
      </p:sp>
      <p:sp>
        <p:nvSpPr>
          <p:cNvPr id="10" name="Title 2">
            <a:extLst>
              <a:ext uri="{FF2B5EF4-FFF2-40B4-BE49-F238E27FC236}">
                <a16:creationId xmlns:a16="http://schemas.microsoft.com/office/drawing/2014/main" id="{0D4DB3F5-B614-2A85-92F4-E4840FDCA875}"/>
              </a:ext>
            </a:extLst>
          </p:cNvPr>
          <p:cNvSpPr txBox="1">
            <a:spLocks/>
          </p:cNvSpPr>
          <p:nvPr/>
        </p:nvSpPr>
        <p:spPr>
          <a:xfrm>
            <a:off x="6096000" y="3310868"/>
            <a:ext cx="796518" cy="573697"/>
          </a:xfrm>
          <a:prstGeom prst="rect">
            <a:avLst/>
          </a:prstGeom>
        </p:spPr>
        <p:txBody>
          <a:bodyPr vert="horz" lIns="91440" tIns="45720" rIns="91440" bIns="45720" rtlCol="0" anchor="ctr">
            <a:normAutofit fontScale="62500" lnSpcReduction="20000"/>
          </a:bodyPr>
          <a:lstStyle>
            <a:lvl1pPr algn="ctr" defTabSz="914400" rtl="0" eaLnBrk="1" latinLnBrk="0" hangingPunct="1">
              <a:lnSpc>
                <a:spcPct val="90000"/>
              </a:lnSpc>
              <a:spcBef>
                <a:spcPct val="0"/>
              </a:spcBef>
              <a:buNone/>
              <a:defRPr sz="4400" kern="1200">
                <a:solidFill>
                  <a:schemeClr val="tx1"/>
                </a:solidFill>
                <a:latin typeface="Arial Rounded MT Bold" panose="020F0704030504030204" pitchFamily="34" charset="77"/>
                <a:ea typeface="+mj-ea"/>
                <a:cs typeface="+mj-cs"/>
              </a:defRPr>
            </a:lvl1pPr>
          </a:lstStyle>
          <a:p>
            <a:pPr>
              <a:lnSpc>
                <a:spcPct val="100000"/>
              </a:lnSpc>
            </a:pPr>
            <a:r>
              <a:rPr lang="en-GB" sz="6000" b="1" dirty="0">
                <a:solidFill>
                  <a:schemeClr val="bg1"/>
                </a:solidFill>
                <a:latin typeface="Urbane Rounded Bold" pitchFamily="2" charset="77"/>
              </a:rPr>
              <a:t>2</a:t>
            </a:r>
            <a:endParaRPr lang="en-GB" sz="6000" dirty="0">
              <a:solidFill>
                <a:schemeClr val="bg1"/>
              </a:solidFill>
              <a:latin typeface="Urbane Rounded Bold" pitchFamily="2" charset="77"/>
            </a:endParaRPr>
          </a:p>
        </p:txBody>
      </p:sp>
      <p:sp>
        <p:nvSpPr>
          <p:cNvPr id="11" name="Title 2">
            <a:extLst>
              <a:ext uri="{FF2B5EF4-FFF2-40B4-BE49-F238E27FC236}">
                <a16:creationId xmlns:a16="http://schemas.microsoft.com/office/drawing/2014/main" id="{FA5B8E52-0057-B4B3-74A8-B5B03E17065D}"/>
              </a:ext>
            </a:extLst>
          </p:cNvPr>
          <p:cNvSpPr txBox="1">
            <a:spLocks/>
          </p:cNvSpPr>
          <p:nvPr/>
        </p:nvSpPr>
        <p:spPr>
          <a:xfrm>
            <a:off x="6106159" y="4661696"/>
            <a:ext cx="796518" cy="573697"/>
          </a:xfrm>
          <a:prstGeom prst="rect">
            <a:avLst/>
          </a:prstGeom>
        </p:spPr>
        <p:txBody>
          <a:bodyPr vert="horz" lIns="91440" tIns="45720" rIns="91440" bIns="45720" rtlCol="0" anchor="ctr">
            <a:normAutofit fontScale="62500" lnSpcReduction="20000"/>
          </a:bodyPr>
          <a:lstStyle>
            <a:lvl1pPr algn="ctr" defTabSz="914400" rtl="0" eaLnBrk="1" latinLnBrk="0" hangingPunct="1">
              <a:lnSpc>
                <a:spcPct val="90000"/>
              </a:lnSpc>
              <a:spcBef>
                <a:spcPct val="0"/>
              </a:spcBef>
              <a:buNone/>
              <a:defRPr sz="4400" kern="1200">
                <a:solidFill>
                  <a:schemeClr val="tx1"/>
                </a:solidFill>
                <a:latin typeface="Arial Rounded MT Bold" panose="020F0704030504030204" pitchFamily="34" charset="77"/>
                <a:ea typeface="+mj-ea"/>
                <a:cs typeface="+mj-cs"/>
              </a:defRPr>
            </a:lvl1pPr>
          </a:lstStyle>
          <a:p>
            <a:pPr>
              <a:lnSpc>
                <a:spcPct val="100000"/>
              </a:lnSpc>
            </a:pPr>
            <a:r>
              <a:rPr lang="en-GB" sz="6000" b="1" dirty="0">
                <a:solidFill>
                  <a:schemeClr val="bg1"/>
                </a:solidFill>
                <a:latin typeface="Urbane Rounded Bold" pitchFamily="2" charset="77"/>
              </a:rPr>
              <a:t>3</a:t>
            </a:r>
            <a:endParaRPr lang="en-GB" sz="6000" dirty="0">
              <a:solidFill>
                <a:schemeClr val="bg1"/>
              </a:solidFill>
              <a:latin typeface="Urbane Rounded Bold" pitchFamily="2" charset="77"/>
            </a:endParaRPr>
          </a:p>
        </p:txBody>
      </p:sp>
      <p:sp>
        <p:nvSpPr>
          <p:cNvPr id="14" name="Title 2">
            <a:extLst>
              <a:ext uri="{FF2B5EF4-FFF2-40B4-BE49-F238E27FC236}">
                <a16:creationId xmlns:a16="http://schemas.microsoft.com/office/drawing/2014/main" id="{5AF84F06-C0A1-BE4D-FA58-CECB47B3B5F3}"/>
              </a:ext>
            </a:extLst>
          </p:cNvPr>
          <p:cNvSpPr txBox="1">
            <a:spLocks/>
          </p:cNvSpPr>
          <p:nvPr/>
        </p:nvSpPr>
        <p:spPr>
          <a:xfrm>
            <a:off x="7070446" y="1836188"/>
            <a:ext cx="3480977" cy="796518"/>
          </a:xfrm>
          <a:prstGeom prst="rect">
            <a:avLst/>
          </a:prstGeom>
        </p:spPr>
        <p:txBody>
          <a:bodyPr vert="horz" lIns="91440" tIns="45720" rIns="91440" bIns="45720" rtlCol="0" anchor="ctr">
            <a:normAutofit/>
          </a:bodyPr>
          <a:lstStyle>
            <a:lvl1pPr algn="ctr" defTabSz="914400" rtl="0" eaLnBrk="1" latinLnBrk="0" hangingPunct="1">
              <a:lnSpc>
                <a:spcPct val="90000"/>
              </a:lnSpc>
              <a:spcBef>
                <a:spcPct val="0"/>
              </a:spcBef>
              <a:buNone/>
              <a:defRPr sz="4400" kern="1200">
                <a:solidFill>
                  <a:schemeClr val="tx1"/>
                </a:solidFill>
                <a:latin typeface="Arial Rounded MT Bold" panose="020F0704030504030204" pitchFamily="34" charset="77"/>
                <a:ea typeface="+mj-ea"/>
                <a:cs typeface="+mj-cs"/>
              </a:defRPr>
            </a:lvl1pPr>
          </a:lstStyle>
          <a:p>
            <a:pPr algn="l">
              <a:lnSpc>
                <a:spcPct val="100000"/>
              </a:lnSpc>
            </a:pPr>
            <a:r>
              <a:rPr lang="en-US" sz="2000" b="1" dirty="0">
                <a:effectLst/>
                <a:latin typeface="Urbane Rounded Bold" pitchFamily="2" charset="77"/>
                <a:ea typeface="Calibri" panose="020F0502020204030204" pitchFamily="34" charset="0"/>
              </a:rPr>
              <a:t>How do you think the </a:t>
            </a:r>
            <a:r>
              <a:rPr lang="en-US" sz="2000" b="1" dirty="0">
                <a:latin typeface="Urbane Rounded Bold" pitchFamily="2" charset="77"/>
                <a:ea typeface="Calibri" panose="020F0502020204030204" pitchFamily="34" charset="0"/>
              </a:rPr>
              <a:t>spider</a:t>
            </a:r>
            <a:r>
              <a:rPr lang="en-US" sz="2000" b="1" dirty="0">
                <a:effectLst/>
                <a:latin typeface="Urbane Rounded Bold" pitchFamily="2" charset="77"/>
                <a:ea typeface="Calibri" panose="020F0502020204030204" pitchFamily="34" charset="0"/>
              </a:rPr>
              <a:t> was feeling?</a:t>
            </a:r>
            <a:r>
              <a:rPr lang="en-GB" sz="2000" b="1" dirty="0">
                <a:effectLst/>
                <a:latin typeface="Urbane Rounded Bold" pitchFamily="2" charset="77"/>
              </a:rPr>
              <a:t> </a:t>
            </a:r>
            <a:endParaRPr lang="en-GB" sz="2000" b="1" dirty="0">
              <a:solidFill>
                <a:srgbClr val="0D0D0D"/>
              </a:solidFill>
              <a:latin typeface="Urbane Rounded Bold" pitchFamily="2" charset="77"/>
            </a:endParaRPr>
          </a:p>
        </p:txBody>
      </p:sp>
      <p:sp>
        <p:nvSpPr>
          <p:cNvPr id="15" name="Title 2">
            <a:extLst>
              <a:ext uri="{FF2B5EF4-FFF2-40B4-BE49-F238E27FC236}">
                <a16:creationId xmlns:a16="http://schemas.microsoft.com/office/drawing/2014/main" id="{EDDFA98A-9E9A-8AFD-4616-63FCB4BAD43D}"/>
              </a:ext>
            </a:extLst>
          </p:cNvPr>
          <p:cNvSpPr txBox="1">
            <a:spLocks/>
          </p:cNvSpPr>
          <p:nvPr/>
        </p:nvSpPr>
        <p:spPr>
          <a:xfrm>
            <a:off x="7070446" y="3177997"/>
            <a:ext cx="3054257" cy="796518"/>
          </a:xfrm>
          <a:prstGeom prst="rect">
            <a:avLst/>
          </a:prstGeom>
        </p:spPr>
        <p:txBody>
          <a:bodyPr vert="horz" lIns="91440" tIns="45720" rIns="91440" bIns="45720" rtlCol="0" anchor="ctr">
            <a:noAutofit/>
          </a:bodyPr>
          <a:lstStyle>
            <a:lvl1pPr algn="ctr" defTabSz="914400" rtl="0" eaLnBrk="1" latinLnBrk="0" hangingPunct="1">
              <a:lnSpc>
                <a:spcPct val="90000"/>
              </a:lnSpc>
              <a:spcBef>
                <a:spcPct val="0"/>
              </a:spcBef>
              <a:buNone/>
              <a:defRPr sz="4400" kern="1200">
                <a:solidFill>
                  <a:schemeClr val="tx1"/>
                </a:solidFill>
                <a:latin typeface="Arial Rounded MT Bold" panose="020F0704030504030204" pitchFamily="34" charset="77"/>
                <a:ea typeface="+mj-ea"/>
                <a:cs typeface="+mj-cs"/>
              </a:defRPr>
            </a:lvl1pPr>
          </a:lstStyle>
          <a:p>
            <a:pPr algn="l">
              <a:lnSpc>
                <a:spcPct val="107000"/>
              </a:lnSpc>
              <a:spcAft>
                <a:spcPts val="800"/>
              </a:spcAft>
            </a:pPr>
            <a:r>
              <a:rPr lang="en-GB" sz="1800" b="1" dirty="0">
                <a:effectLst/>
                <a:latin typeface="Urbane Rounded Bold" pitchFamily="2" charset="77"/>
                <a:ea typeface="Calibri" panose="020F0502020204030204" pitchFamily="34" charset="0"/>
              </a:rPr>
              <a:t>How was the spider affected by the actions of people?</a:t>
            </a:r>
          </a:p>
        </p:txBody>
      </p:sp>
      <p:sp>
        <p:nvSpPr>
          <p:cNvPr id="16" name="Title 2">
            <a:extLst>
              <a:ext uri="{FF2B5EF4-FFF2-40B4-BE49-F238E27FC236}">
                <a16:creationId xmlns:a16="http://schemas.microsoft.com/office/drawing/2014/main" id="{B76F37C5-6515-B864-C81C-B9F7105031DA}"/>
              </a:ext>
            </a:extLst>
          </p:cNvPr>
          <p:cNvSpPr txBox="1">
            <a:spLocks/>
          </p:cNvSpPr>
          <p:nvPr/>
        </p:nvSpPr>
        <p:spPr>
          <a:xfrm>
            <a:off x="7070445" y="4519806"/>
            <a:ext cx="3171797" cy="796518"/>
          </a:xfrm>
          <a:prstGeom prst="rect">
            <a:avLst/>
          </a:prstGeom>
        </p:spPr>
        <p:txBody>
          <a:bodyPr vert="horz" lIns="91440" tIns="45720" rIns="91440" bIns="45720" rtlCol="0" anchor="ctr">
            <a:noAutofit/>
          </a:bodyPr>
          <a:lstStyle>
            <a:lvl1pPr algn="ctr" defTabSz="914400" rtl="0" eaLnBrk="1" latinLnBrk="0" hangingPunct="1">
              <a:lnSpc>
                <a:spcPct val="90000"/>
              </a:lnSpc>
              <a:spcBef>
                <a:spcPct val="0"/>
              </a:spcBef>
              <a:buNone/>
              <a:defRPr sz="4400" kern="1200">
                <a:solidFill>
                  <a:schemeClr val="tx1"/>
                </a:solidFill>
                <a:latin typeface="Arial Rounded MT Bold" panose="020F0704030504030204" pitchFamily="34" charset="77"/>
                <a:ea typeface="+mj-ea"/>
                <a:cs typeface="+mj-cs"/>
              </a:defRPr>
            </a:lvl1pPr>
          </a:lstStyle>
          <a:p>
            <a:pPr algn="l">
              <a:lnSpc>
                <a:spcPct val="100000"/>
              </a:lnSpc>
              <a:spcAft>
                <a:spcPts val="1200"/>
              </a:spcAft>
            </a:pPr>
            <a:r>
              <a:rPr lang="en-GB" sz="1800" b="1" dirty="0">
                <a:effectLst/>
                <a:latin typeface="Urbane Rounded Bold" pitchFamily="2" charset="77"/>
                <a:ea typeface="Calibri" panose="020F0502020204030204" pitchFamily="34" charset="0"/>
              </a:rPr>
              <a:t>Why do the feelings </a:t>
            </a:r>
            <a:br>
              <a:rPr lang="en-GB" sz="1800" b="1" dirty="0">
                <a:effectLst/>
                <a:latin typeface="Urbane Rounded Bold" pitchFamily="2" charset="77"/>
                <a:ea typeface="Calibri" panose="020F0502020204030204" pitchFamily="34" charset="0"/>
              </a:rPr>
            </a:br>
            <a:r>
              <a:rPr lang="en-GB" sz="1800" b="1" dirty="0">
                <a:effectLst/>
                <a:latin typeface="Urbane Rounded Bold" pitchFamily="2" charset="77"/>
                <a:ea typeface="Calibri" panose="020F0502020204030204" pitchFamily="34" charset="0"/>
              </a:rPr>
              <a:t>of the </a:t>
            </a:r>
            <a:r>
              <a:rPr lang="en-GB" sz="1800" b="1" dirty="0">
                <a:latin typeface="Urbane Rounded Bold" pitchFamily="2" charset="77"/>
                <a:ea typeface="Calibri" panose="020F0502020204030204" pitchFamily="34" charset="0"/>
              </a:rPr>
              <a:t>spider</a:t>
            </a:r>
            <a:r>
              <a:rPr lang="en-GB" sz="1800" b="1" dirty="0">
                <a:effectLst/>
                <a:latin typeface="Urbane Rounded Bold" pitchFamily="2" charset="77"/>
                <a:ea typeface="Calibri" panose="020F0502020204030204" pitchFamily="34" charset="0"/>
              </a:rPr>
              <a:t> matter?</a:t>
            </a:r>
            <a:endParaRPr lang="en-GB" sz="1800" b="1" dirty="0">
              <a:solidFill>
                <a:srgbClr val="0D0D0D"/>
              </a:solidFill>
              <a:latin typeface="Urbane Rounded Bold" pitchFamily="2" charset="77"/>
            </a:endParaRPr>
          </a:p>
        </p:txBody>
      </p:sp>
      <p:sp>
        <p:nvSpPr>
          <p:cNvPr id="4" name="Rounded Rectangle 3">
            <a:extLst>
              <a:ext uri="{FF2B5EF4-FFF2-40B4-BE49-F238E27FC236}">
                <a16:creationId xmlns:a16="http://schemas.microsoft.com/office/drawing/2014/main" id="{C0D6B7B5-6042-FF27-4A2B-1662CCD713BF}"/>
              </a:ext>
            </a:extLst>
          </p:cNvPr>
          <p:cNvSpPr>
            <a:spLocks noChangeAspect="1"/>
          </p:cNvSpPr>
          <p:nvPr/>
        </p:nvSpPr>
        <p:spPr>
          <a:xfrm>
            <a:off x="1779294" y="1708950"/>
            <a:ext cx="3972893" cy="3756974"/>
          </a:xfrm>
          <a:prstGeom prst="roundRect">
            <a:avLst/>
          </a:prstGeom>
          <a:blipFill>
            <a:blip r:embed="rId2" cstate="screen">
              <a:extLst>
                <a:ext uri="{28A0092B-C50C-407E-A947-70E740481C1C}">
                  <a14:useLocalDpi xmlns:a14="http://schemas.microsoft.com/office/drawing/2010/main"/>
                </a:ext>
              </a:extLst>
            </a:blip>
            <a:srcRect/>
            <a:stretch>
              <a:fillRect t="274"/>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08082190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extBox 12">
            <a:extLst>
              <a:ext uri="{FF2B5EF4-FFF2-40B4-BE49-F238E27FC236}">
                <a16:creationId xmlns:a16="http://schemas.microsoft.com/office/drawing/2014/main" id="{A3E03D25-2205-67F5-B184-81745CD5E606}"/>
              </a:ext>
            </a:extLst>
          </p:cNvPr>
          <p:cNvSpPr txBox="1"/>
          <p:nvPr/>
        </p:nvSpPr>
        <p:spPr>
          <a:xfrm>
            <a:off x="6493526" y="2327191"/>
            <a:ext cx="3836752" cy="2362698"/>
          </a:xfrm>
          <a:prstGeom prst="rect">
            <a:avLst/>
          </a:prstGeom>
          <a:noFill/>
        </p:spPr>
        <p:txBody>
          <a:bodyPr wrap="square" rtlCol="0">
            <a:spAutoFit/>
          </a:bodyPr>
          <a:lstStyle/>
          <a:p>
            <a:pPr algn="ctr">
              <a:lnSpc>
                <a:spcPct val="107000"/>
              </a:lnSpc>
              <a:spcAft>
                <a:spcPts val="800"/>
              </a:spcAft>
            </a:pPr>
            <a:r>
              <a:rPr lang="en-US" sz="2000" dirty="0">
                <a:effectLst/>
                <a:latin typeface="Urbane Rounded Medium" pitchFamily="2" charset="77"/>
                <a:ea typeface="Calibri" panose="020F0502020204030204" pitchFamily="34" charset="0"/>
              </a:rPr>
              <a:t>Grant was found alone at the side of the road. He was very worried and scared, with sore skin and matted hair. He had clearly been left to look after himself for some time.</a:t>
            </a:r>
            <a:endParaRPr lang="en-GB" sz="2000" dirty="0">
              <a:effectLst/>
              <a:latin typeface="Urbane Rounded Medium" pitchFamily="2" charset="77"/>
              <a:ea typeface="Calibri" panose="020F0502020204030204" pitchFamily="34" charset="0"/>
            </a:endParaRPr>
          </a:p>
        </p:txBody>
      </p:sp>
      <p:sp>
        <p:nvSpPr>
          <p:cNvPr id="4" name="Title 1">
            <a:extLst>
              <a:ext uri="{FF2B5EF4-FFF2-40B4-BE49-F238E27FC236}">
                <a16:creationId xmlns:a16="http://schemas.microsoft.com/office/drawing/2014/main" id="{8966B512-46EC-F03C-3697-E17B53A4905F}"/>
              </a:ext>
            </a:extLst>
          </p:cNvPr>
          <p:cNvSpPr txBox="1">
            <a:spLocks/>
          </p:cNvSpPr>
          <p:nvPr/>
        </p:nvSpPr>
        <p:spPr>
          <a:xfrm>
            <a:off x="0" y="910922"/>
            <a:ext cx="12192000" cy="563164"/>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Arial Rounded MT Bold" panose="020F0704030504030204" pitchFamily="34" charset="77"/>
                <a:ea typeface="+mj-ea"/>
                <a:cs typeface="+mj-cs"/>
              </a:defRPr>
            </a:lvl1pPr>
          </a:lstStyle>
          <a:p>
            <a:pPr algn="ctr"/>
            <a:r>
              <a:rPr lang="en-GB" sz="3200" dirty="0">
                <a:solidFill>
                  <a:srgbClr val="003472"/>
                </a:solidFill>
                <a:latin typeface="Urbane Rounded Bold" pitchFamily="2" charset="77"/>
              </a:rPr>
              <a:t>Grant the dog</a:t>
            </a:r>
            <a:endParaRPr lang="en-US" sz="3200" dirty="0">
              <a:solidFill>
                <a:srgbClr val="003472"/>
              </a:solidFill>
            </a:endParaRPr>
          </a:p>
        </p:txBody>
      </p:sp>
      <p:pic>
        <p:nvPicPr>
          <p:cNvPr id="5" name="Picture 4">
            <a:extLst>
              <a:ext uri="{FF2B5EF4-FFF2-40B4-BE49-F238E27FC236}">
                <a16:creationId xmlns:a16="http://schemas.microsoft.com/office/drawing/2014/main" id="{B7A42A75-8D0F-1CC4-2694-C695E9BA6F8A}"/>
              </a:ext>
            </a:extLst>
          </p:cNvPr>
          <p:cNvPicPr>
            <a:picLocks noChangeAspect="1"/>
          </p:cNvPicPr>
          <p:nvPr/>
        </p:nvPicPr>
        <p:blipFill>
          <a:blip r:embed="rId2"/>
          <a:stretch>
            <a:fillRect/>
          </a:stretch>
        </p:blipFill>
        <p:spPr>
          <a:xfrm>
            <a:off x="6315638" y="5050146"/>
            <a:ext cx="4192528" cy="105472"/>
          </a:xfrm>
          <a:prstGeom prst="rect">
            <a:avLst/>
          </a:prstGeom>
        </p:spPr>
      </p:pic>
      <p:sp>
        <p:nvSpPr>
          <p:cNvPr id="12" name="Rounded Rectangle 11">
            <a:extLst>
              <a:ext uri="{FF2B5EF4-FFF2-40B4-BE49-F238E27FC236}">
                <a16:creationId xmlns:a16="http://schemas.microsoft.com/office/drawing/2014/main" id="{91B50C54-FCEA-A15B-0694-6350B1E968E7}"/>
              </a:ext>
            </a:extLst>
          </p:cNvPr>
          <p:cNvSpPr>
            <a:spLocks noChangeAspect="1"/>
          </p:cNvSpPr>
          <p:nvPr/>
        </p:nvSpPr>
        <p:spPr>
          <a:xfrm>
            <a:off x="1768002" y="1705390"/>
            <a:ext cx="3972893" cy="3756974"/>
          </a:xfrm>
          <a:prstGeom prst="roundRect">
            <a:avLst/>
          </a:prstGeom>
          <a:blipFill>
            <a:blip r:embed="rId3" cstate="screen">
              <a:extLst>
                <a:ext uri="{28A0092B-C50C-407E-A947-70E740481C1C}">
                  <a14:useLocalDpi xmlns:a14="http://schemas.microsoft.com/office/drawing/2010/main"/>
                </a:ext>
              </a:extLst>
            </a:blip>
            <a:srcRect/>
            <a:stretch>
              <a:fillRect r="1068"/>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40850297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ounded Rectangle 5">
            <a:extLst>
              <a:ext uri="{FF2B5EF4-FFF2-40B4-BE49-F238E27FC236}">
                <a16:creationId xmlns:a16="http://schemas.microsoft.com/office/drawing/2014/main" id="{4B814D34-0597-E8FA-1B8D-FBD6D3B698F9}"/>
              </a:ext>
            </a:extLst>
          </p:cNvPr>
          <p:cNvSpPr/>
          <p:nvPr/>
        </p:nvSpPr>
        <p:spPr>
          <a:xfrm>
            <a:off x="6203978" y="1830743"/>
            <a:ext cx="796518" cy="796518"/>
          </a:xfrm>
          <a:prstGeom prst="roundRect">
            <a:avLst/>
          </a:prstGeom>
          <a:solidFill>
            <a:srgbClr val="01AD0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ounded Rectangle 6">
            <a:extLst>
              <a:ext uri="{FF2B5EF4-FFF2-40B4-BE49-F238E27FC236}">
                <a16:creationId xmlns:a16="http://schemas.microsoft.com/office/drawing/2014/main" id="{68860156-0293-B25E-3E37-4999141BD644}"/>
              </a:ext>
            </a:extLst>
          </p:cNvPr>
          <p:cNvSpPr/>
          <p:nvPr/>
        </p:nvSpPr>
        <p:spPr>
          <a:xfrm>
            <a:off x="6203978" y="3177997"/>
            <a:ext cx="796518" cy="796518"/>
          </a:xfrm>
          <a:prstGeom prst="roundRect">
            <a:avLst/>
          </a:prstGeom>
          <a:solidFill>
            <a:srgbClr val="34BBE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ounded Rectangle 7">
            <a:extLst>
              <a:ext uri="{FF2B5EF4-FFF2-40B4-BE49-F238E27FC236}">
                <a16:creationId xmlns:a16="http://schemas.microsoft.com/office/drawing/2014/main" id="{08AB5376-A55F-349F-1411-A2C5FE22CA85}"/>
              </a:ext>
            </a:extLst>
          </p:cNvPr>
          <p:cNvSpPr/>
          <p:nvPr/>
        </p:nvSpPr>
        <p:spPr>
          <a:xfrm>
            <a:off x="6203978" y="4519806"/>
            <a:ext cx="796518" cy="796518"/>
          </a:xfrm>
          <a:prstGeom prst="roundRect">
            <a:avLst/>
          </a:prstGeom>
          <a:solidFill>
            <a:srgbClr val="E8308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2">
            <a:extLst>
              <a:ext uri="{FF2B5EF4-FFF2-40B4-BE49-F238E27FC236}">
                <a16:creationId xmlns:a16="http://schemas.microsoft.com/office/drawing/2014/main" id="{FF9D3FE8-E8DB-3FF0-C516-A59D25C7CB6C}"/>
              </a:ext>
            </a:extLst>
          </p:cNvPr>
          <p:cNvSpPr txBox="1">
            <a:spLocks/>
          </p:cNvSpPr>
          <p:nvPr/>
        </p:nvSpPr>
        <p:spPr>
          <a:xfrm>
            <a:off x="6203978" y="1963612"/>
            <a:ext cx="796518" cy="573697"/>
          </a:xfrm>
          <a:prstGeom prst="rect">
            <a:avLst/>
          </a:prstGeom>
        </p:spPr>
        <p:txBody>
          <a:bodyPr vert="horz" lIns="91440" tIns="45720" rIns="91440" bIns="45720" rtlCol="0" anchor="ctr">
            <a:normAutofit fontScale="62500" lnSpcReduction="20000"/>
          </a:bodyPr>
          <a:lstStyle>
            <a:lvl1pPr algn="ctr" defTabSz="914400" rtl="0" eaLnBrk="1" latinLnBrk="0" hangingPunct="1">
              <a:lnSpc>
                <a:spcPct val="90000"/>
              </a:lnSpc>
              <a:spcBef>
                <a:spcPct val="0"/>
              </a:spcBef>
              <a:buNone/>
              <a:defRPr sz="4400" kern="1200">
                <a:solidFill>
                  <a:schemeClr val="tx1"/>
                </a:solidFill>
                <a:latin typeface="Arial Rounded MT Bold" panose="020F0704030504030204" pitchFamily="34" charset="77"/>
                <a:ea typeface="+mj-ea"/>
                <a:cs typeface="+mj-cs"/>
              </a:defRPr>
            </a:lvl1pPr>
          </a:lstStyle>
          <a:p>
            <a:pPr>
              <a:lnSpc>
                <a:spcPct val="100000"/>
              </a:lnSpc>
            </a:pPr>
            <a:r>
              <a:rPr lang="en-GB" sz="6000" b="1" dirty="0">
                <a:solidFill>
                  <a:schemeClr val="bg1"/>
                </a:solidFill>
                <a:latin typeface="Urbane Rounded Bold" pitchFamily="2" charset="77"/>
              </a:rPr>
              <a:t>1</a:t>
            </a:r>
            <a:endParaRPr lang="en-GB" sz="6000" dirty="0">
              <a:solidFill>
                <a:schemeClr val="bg1"/>
              </a:solidFill>
              <a:latin typeface="Urbane Rounded Bold" pitchFamily="2" charset="77"/>
            </a:endParaRPr>
          </a:p>
        </p:txBody>
      </p:sp>
      <p:sp>
        <p:nvSpPr>
          <p:cNvPr id="10" name="Title 2">
            <a:extLst>
              <a:ext uri="{FF2B5EF4-FFF2-40B4-BE49-F238E27FC236}">
                <a16:creationId xmlns:a16="http://schemas.microsoft.com/office/drawing/2014/main" id="{0D4DB3F5-B614-2A85-92F4-E4840FDCA875}"/>
              </a:ext>
            </a:extLst>
          </p:cNvPr>
          <p:cNvSpPr txBox="1">
            <a:spLocks/>
          </p:cNvSpPr>
          <p:nvPr/>
        </p:nvSpPr>
        <p:spPr>
          <a:xfrm>
            <a:off x="6203977" y="3310868"/>
            <a:ext cx="796518" cy="573697"/>
          </a:xfrm>
          <a:prstGeom prst="rect">
            <a:avLst/>
          </a:prstGeom>
        </p:spPr>
        <p:txBody>
          <a:bodyPr vert="horz" lIns="91440" tIns="45720" rIns="91440" bIns="45720" rtlCol="0" anchor="ctr">
            <a:normAutofit fontScale="62500" lnSpcReduction="20000"/>
          </a:bodyPr>
          <a:lstStyle>
            <a:lvl1pPr algn="ctr" defTabSz="914400" rtl="0" eaLnBrk="1" latinLnBrk="0" hangingPunct="1">
              <a:lnSpc>
                <a:spcPct val="90000"/>
              </a:lnSpc>
              <a:spcBef>
                <a:spcPct val="0"/>
              </a:spcBef>
              <a:buNone/>
              <a:defRPr sz="4400" kern="1200">
                <a:solidFill>
                  <a:schemeClr val="tx1"/>
                </a:solidFill>
                <a:latin typeface="Arial Rounded MT Bold" panose="020F0704030504030204" pitchFamily="34" charset="77"/>
                <a:ea typeface="+mj-ea"/>
                <a:cs typeface="+mj-cs"/>
              </a:defRPr>
            </a:lvl1pPr>
          </a:lstStyle>
          <a:p>
            <a:pPr>
              <a:lnSpc>
                <a:spcPct val="100000"/>
              </a:lnSpc>
            </a:pPr>
            <a:r>
              <a:rPr lang="en-GB" sz="6000" b="1" dirty="0">
                <a:solidFill>
                  <a:schemeClr val="bg1"/>
                </a:solidFill>
                <a:latin typeface="Urbane Rounded Bold" pitchFamily="2" charset="77"/>
              </a:rPr>
              <a:t>2</a:t>
            </a:r>
            <a:endParaRPr lang="en-GB" sz="6000" dirty="0">
              <a:solidFill>
                <a:schemeClr val="bg1"/>
              </a:solidFill>
              <a:latin typeface="Urbane Rounded Bold" pitchFamily="2" charset="77"/>
            </a:endParaRPr>
          </a:p>
        </p:txBody>
      </p:sp>
      <p:sp>
        <p:nvSpPr>
          <p:cNvPr id="11" name="Title 2">
            <a:extLst>
              <a:ext uri="{FF2B5EF4-FFF2-40B4-BE49-F238E27FC236}">
                <a16:creationId xmlns:a16="http://schemas.microsoft.com/office/drawing/2014/main" id="{FA5B8E52-0057-B4B3-74A8-B5B03E17065D}"/>
              </a:ext>
            </a:extLst>
          </p:cNvPr>
          <p:cNvSpPr txBox="1">
            <a:spLocks/>
          </p:cNvSpPr>
          <p:nvPr/>
        </p:nvSpPr>
        <p:spPr>
          <a:xfrm>
            <a:off x="6214136" y="4661696"/>
            <a:ext cx="796518" cy="573697"/>
          </a:xfrm>
          <a:prstGeom prst="rect">
            <a:avLst/>
          </a:prstGeom>
        </p:spPr>
        <p:txBody>
          <a:bodyPr vert="horz" lIns="91440" tIns="45720" rIns="91440" bIns="45720" rtlCol="0" anchor="ctr">
            <a:normAutofit fontScale="62500" lnSpcReduction="20000"/>
          </a:bodyPr>
          <a:lstStyle>
            <a:lvl1pPr algn="ctr" defTabSz="914400" rtl="0" eaLnBrk="1" latinLnBrk="0" hangingPunct="1">
              <a:lnSpc>
                <a:spcPct val="90000"/>
              </a:lnSpc>
              <a:spcBef>
                <a:spcPct val="0"/>
              </a:spcBef>
              <a:buNone/>
              <a:defRPr sz="4400" kern="1200">
                <a:solidFill>
                  <a:schemeClr val="tx1"/>
                </a:solidFill>
                <a:latin typeface="Arial Rounded MT Bold" panose="020F0704030504030204" pitchFamily="34" charset="77"/>
                <a:ea typeface="+mj-ea"/>
                <a:cs typeface="+mj-cs"/>
              </a:defRPr>
            </a:lvl1pPr>
          </a:lstStyle>
          <a:p>
            <a:pPr>
              <a:lnSpc>
                <a:spcPct val="100000"/>
              </a:lnSpc>
            </a:pPr>
            <a:r>
              <a:rPr lang="en-GB" sz="6000" b="1" dirty="0">
                <a:solidFill>
                  <a:schemeClr val="bg1"/>
                </a:solidFill>
                <a:latin typeface="Urbane Rounded Bold" pitchFamily="2" charset="77"/>
              </a:rPr>
              <a:t>3</a:t>
            </a:r>
            <a:endParaRPr lang="en-GB" sz="6000" dirty="0">
              <a:solidFill>
                <a:schemeClr val="bg1"/>
              </a:solidFill>
              <a:latin typeface="Urbane Rounded Bold" pitchFamily="2" charset="77"/>
            </a:endParaRPr>
          </a:p>
        </p:txBody>
      </p:sp>
      <p:sp>
        <p:nvSpPr>
          <p:cNvPr id="14" name="Title 2">
            <a:extLst>
              <a:ext uri="{FF2B5EF4-FFF2-40B4-BE49-F238E27FC236}">
                <a16:creationId xmlns:a16="http://schemas.microsoft.com/office/drawing/2014/main" id="{5AF84F06-C0A1-BE4D-FA58-CECB47B3B5F3}"/>
              </a:ext>
            </a:extLst>
          </p:cNvPr>
          <p:cNvSpPr txBox="1">
            <a:spLocks/>
          </p:cNvSpPr>
          <p:nvPr/>
        </p:nvSpPr>
        <p:spPr>
          <a:xfrm>
            <a:off x="7178423" y="1836188"/>
            <a:ext cx="3480977" cy="796518"/>
          </a:xfrm>
          <a:prstGeom prst="rect">
            <a:avLst/>
          </a:prstGeom>
        </p:spPr>
        <p:txBody>
          <a:bodyPr vert="horz" lIns="91440" tIns="45720" rIns="91440" bIns="45720" rtlCol="0" anchor="ctr">
            <a:normAutofit/>
          </a:bodyPr>
          <a:lstStyle>
            <a:lvl1pPr algn="ctr" defTabSz="914400" rtl="0" eaLnBrk="1" latinLnBrk="0" hangingPunct="1">
              <a:lnSpc>
                <a:spcPct val="90000"/>
              </a:lnSpc>
              <a:spcBef>
                <a:spcPct val="0"/>
              </a:spcBef>
              <a:buNone/>
              <a:defRPr sz="4400" kern="1200">
                <a:solidFill>
                  <a:schemeClr val="tx1"/>
                </a:solidFill>
                <a:latin typeface="Arial Rounded MT Bold" panose="020F0704030504030204" pitchFamily="34" charset="77"/>
                <a:ea typeface="+mj-ea"/>
                <a:cs typeface="+mj-cs"/>
              </a:defRPr>
            </a:lvl1pPr>
          </a:lstStyle>
          <a:p>
            <a:pPr algn="l">
              <a:lnSpc>
                <a:spcPct val="100000"/>
              </a:lnSpc>
            </a:pPr>
            <a:r>
              <a:rPr lang="en-US" sz="2000" b="1" dirty="0">
                <a:effectLst/>
                <a:latin typeface="Urbane Rounded Bold" pitchFamily="2" charset="77"/>
                <a:ea typeface="Calibri" panose="020F0502020204030204" pitchFamily="34" charset="0"/>
              </a:rPr>
              <a:t>How do you think </a:t>
            </a:r>
            <a:br>
              <a:rPr lang="en-US" sz="2000" b="1" dirty="0">
                <a:effectLst/>
                <a:latin typeface="Urbane Rounded Bold" pitchFamily="2" charset="77"/>
                <a:ea typeface="Calibri" panose="020F0502020204030204" pitchFamily="34" charset="0"/>
              </a:rPr>
            </a:br>
            <a:r>
              <a:rPr lang="en-US" sz="2000" b="1" dirty="0">
                <a:effectLst/>
                <a:latin typeface="Urbane Rounded Bold" pitchFamily="2" charset="77"/>
                <a:ea typeface="Calibri" panose="020F0502020204030204" pitchFamily="34" charset="0"/>
              </a:rPr>
              <a:t>Grant was feeling?</a:t>
            </a:r>
            <a:r>
              <a:rPr lang="en-GB" sz="2000" b="1" dirty="0">
                <a:effectLst/>
                <a:latin typeface="Urbane Rounded Bold" pitchFamily="2" charset="77"/>
              </a:rPr>
              <a:t> </a:t>
            </a:r>
            <a:endParaRPr lang="en-GB" sz="2000" b="1" dirty="0">
              <a:solidFill>
                <a:srgbClr val="0D0D0D"/>
              </a:solidFill>
              <a:latin typeface="Urbane Rounded Bold" pitchFamily="2" charset="77"/>
            </a:endParaRPr>
          </a:p>
        </p:txBody>
      </p:sp>
      <p:sp>
        <p:nvSpPr>
          <p:cNvPr id="15" name="Title 2">
            <a:extLst>
              <a:ext uri="{FF2B5EF4-FFF2-40B4-BE49-F238E27FC236}">
                <a16:creationId xmlns:a16="http://schemas.microsoft.com/office/drawing/2014/main" id="{EDDFA98A-9E9A-8AFD-4616-63FCB4BAD43D}"/>
              </a:ext>
            </a:extLst>
          </p:cNvPr>
          <p:cNvSpPr txBox="1">
            <a:spLocks/>
          </p:cNvSpPr>
          <p:nvPr/>
        </p:nvSpPr>
        <p:spPr>
          <a:xfrm>
            <a:off x="7178423" y="3177997"/>
            <a:ext cx="3054257" cy="796518"/>
          </a:xfrm>
          <a:prstGeom prst="rect">
            <a:avLst/>
          </a:prstGeom>
        </p:spPr>
        <p:txBody>
          <a:bodyPr vert="horz" lIns="91440" tIns="45720" rIns="91440" bIns="45720" rtlCol="0" anchor="ctr">
            <a:noAutofit/>
          </a:bodyPr>
          <a:lstStyle>
            <a:lvl1pPr algn="ctr" defTabSz="914400" rtl="0" eaLnBrk="1" latinLnBrk="0" hangingPunct="1">
              <a:lnSpc>
                <a:spcPct val="90000"/>
              </a:lnSpc>
              <a:spcBef>
                <a:spcPct val="0"/>
              </a:spcBef>
              <a:buNone/>
              <a:defRPr sz="4400" kern="1200">
                <a:solidFill>
                  <a:schemeClr val="tx1"/>
                </a:solidFill>
                <a:latin typeface="Arial Rounded MT Bold" panose="020F0704030504030204" pitchFamily="34" charset="77"/>
                <a:ea typeface="+mj-ea"/>
                <a:cs typeface="+mj-cs"/>
              </a:defRPr>
            </a:lvl1pPr>
          </a:lstStyle>
          <a:p>
            <a:pPr algn="l">
              <a:lnSpc>
                <a:spcPct val="107000"/>
              </a:lnSpc>
              <a:spcAft>
                <a:spcPts val="800"/>
              </a:spcAft>
            </a:pPr>
            <a:r>
              <a:rPr lang="en-GB" sz="1800" b="1" dirty="0">
                <a:effectLst/>
                <a:latin typeface="Urbane Rounded Bold" pitchFamily="2" charset="77"/>
                <a:ea typeface="Calibri" panose="020F0502020204030204" pitchFamily="34" charset="0"/>
              </a:rPr>
              <a:t>How was the Grant affected by the actions of people?</a:t>
            </a:r>
          </a:p>
        </p:txBody>
      </p:sp>
      <p:sp>
        <p:nvSpPr>
          <p:cNvPr id="16" name="Title 2">
            <a:extLst>
              <a:ext uri="{FF2B5EF4-FFF2-40B4-BE49-F238E27FC236}">
                <a16:creationId xmlns:a16="http://schemas.microsoft.com/office/drawing/2014/main" id="{B76F37C5-6515-B864-C81C-B9F7105031DA}"/>
              </a:ext>
            </a:extLst>
          </p:cNvPr>
          <p:cNvSpPr txBox="1">
            <a:spLocks/>
          </p:cNvSpPr>
          <p:nvPr/>
        </p:nvSpPr>
        <p:spPr>
          <a:xfrm>
            <a:off x="7178422" y="4519806"/>
            <a:ext cx="3171797" cy="796518"/>
          </a:xfrm>
          <a:prstGeom prst="rect">
            <a:avLst/>
          </a:prstGeom>
        </p:spPr>
        <p:txBody>
          <a:bodyPr vert="horz" lIns="91440" tIns="45720" rIns="91440" bIns="45720" rtlCol="0" anchor="ctr">
            <a:noAutofit/>
          </a:bodyPr>
          <a:lstStyle>
            <a:lvl1pPr algn="ctr" defTabSz="914400" rtl="0" eaLnBrk="1" latinLnBrk="0" hangingPunct="1">
              <a:lnSpc>
                <a:spcPct val="90000"/>
              </a:lnSpc>
              <a:spcBef>
                <a:spcPct val="0"/>
              </a:spcBef>
              <a:buNone/>
              <a:defRPr sz="4400" kern="1200">
                <a:solidFill>
                  <a:schemeClr val="tx1"/>
                </a:solidFill>
                <a:latin typeface="Arial Rounded MT Bold" panose="020F0704030504030204" pitchFamily="34" charset="77"/>
                <a:ea typeface="+mj-ea"/>
                <a:cs typeface="+mj-cs"/>
              </a:defRPr>
            </a:lvl1pPr>
          </a:lstStyle>
          <a:p>
            <a:pPr algn="l">
              <a:lnSpc>
                <a:spcPct val="100000"/>
              </a:lnSpc>
              <a:spcAft>
                <a:spcPts val="1200"/>
              </a:spcAft>
            </a:pPr>
            <a:r>
              <a:rPr lang="en-GB" sz="1800" b="1" dirty="0">
                <a:effectLst/>
                <a:latin typeface="Urbane Rounded Bold" pitchFamily="2" charset="77"/>
                <a:ea typeface="Calibri" panose="020F0502020204030204" pitchFamily="34" charset="0"/>
              </a:rPr>
              <a:t>Why do the feelings </a:t>
            </a:r>
            <a:br>
              <a:rPr lang="en-GB" sz="1800" b="1" dirty="0">
                <a:effectLst/>
                <a:latin typeface="Urbane Rounded Bold" pitchFamily="2" charset="77"/>
                <a:ea typeface="Calibri" panose="020F0502020204030204" pitchFamily="34" charset="0"/>
              </a:rPr>
            </a:br>
            <a:r>
              <a:rPr lang="en-GB" sz="1800" b="1" dirty="0">
                <a:effectLst/>
                <a:latin typeface="Urbane Rounded Bold" pitchFamily="2" charset="77"/>
                <a:ea typeface="Calibri" panose="020F0502020204030204" pitchFamily="34" charset="0"/>
              </a:rPr>
              <a:t>of </a:t>
            </a:r>
            <a:r>
              <a:rPr lang="en-GB" sz="1800" b="1" dirty="0">
                <a:latin typeface="Urbane Rounded Bold" pitchFamily="2" charset="77"/>
                <a:ea typeface="Calibri" panose="020F0502020204030204" pitchFamily="34" charset="0"/>
              </a:rPr>
              <a:t>Grant </a:t>
            </a:r>
            <a:r>
              <a:rPr lang="en-GB" sz="1800" b="1" dirty="0">
                <a:effectLst/>
                <a:latin typeface="Urbane Rounded Bold" pitchFamily="2" charset="77"/>
                <a:ea typeface="Calibri" panose="020F0502020204030204" pitchFamily="34" charset="0"/>
              </a:rPr>
              <a:t>matter?</a:t>
            </a:r>
            <a:endParaRPr lang="en-GB" sz="1800" b="1" dirty="0">
              <a:solidFill>
                <a:srgbClr val="0D0D0D"/>
              </a:solidFill>
              <a:latin typeface="Urbane Rounded Bold" pitchFamily="2" charset="77"/>
            </a:endParaRPr>
          </a:p>
        </p:txBody>
      </p:sp>
      <p:sp>
        <p:nvSpPr>
          <p:cNvPr id="4" name="Title 1">
            <a:extLst>
              <a:ext uri="{FF2B5EF4-FFF2-40B4-BE49-F238E27FC236}">
                <a16:creationId xmlns:a16="http://schemas.microsoft.com/office/drawing/2014/main" id="{8966B512-46EC-F03C-3697-E17B53A4905F}"/>
              </a:ext>
            </a:extLst>
          </p:cNvPr>
          <p:cNvSpPr txBox="1">
            <a:spLocks/>
          </p:cNvSpPr>
          <p:nvPr/>
        </p:nvSpPr>
        <p:spPr>
          <a:xfrm>
            <a:off x="0" y="910922"/>
            <a:ext cx="12192000" cy="563164"/>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Arial Rounded MT Bold" panose="020F0704030504030204" pitchFamily="34" charset="77"/>
                <a:ea typeface="+mj-ea"/>
                <a:cs typeface="+mj-cs"/>
              </a:defRPr>
            </a:lvl1pPr>
          </a:lstStyle>
          <a:p>
            <a:pPr algn="ctr"/>
            <a:r>
              <a:rPr lang="en-GB" sz="3200" dirty="0">
                <a:solidFill>
                  <a:srgbClr val="003472"/>
                </a:solidFill>
                <a:latin typeface="Urbane Rounded Bold" pitchFamily="2" charset="77"/>
              </a:rPr>
              <a:t>Grant the dog</a:t>
            </a:r>
            <a:endParaRPr lang="en-US" sz="3200" dirty="0">
              <a:solidFill>
                <a:srgbClr val="003472"/>
              </a:solidFill>
            </a:endParaRPr>
          </a:p>
        </p:txBody>
      </p:sp>
      <p:sp>
        <p:nvSpPr>
          <p:cNvPr id="17" name="Rounded Rectangle 16">
            <a:extLst>
              <a:ext uri="{FF2B5EF4-FFF2-40B4-BE49-F238E27FC236}">
                <a16:creationId xmlns:a16="http://schemas.microsoft.com/office/drawing/2014/main" id="{556F0DA5-2EE3-D753-548C-6C7BF5E3C5C2}"/>
              </a:ext>
            </a:extLst>
          </p:cNvPr>
          <p:cNvSpPr>
            <a:spLocks noChangeAspect="1"/>
          </p:cNvSpPr>
          <p:nvPr/>
        </p:nvSpPr>
        <p:spPr>
          <a:xfrm>
            <a:off x="1768002" y="2078182"/>
            <a:ext cx="3972893" cy="2956956"/>
          </a:xfrm>
          <a:prstGeom prst="roundRect">
            <a:avLst/>
          </a:prstGeom>
          <a:blipFill>
            <a:blip r:embed="rId2" cstate="screen">
              <a:extLst>
                <a:ext uri="{28A0092B-C50C-407E-A947-70E740481C1C}">
                  <a14:useLocalDpi xmlns:a14="http://schemas.microsoft.com/office/drawing/2010/main"/>
                </a:ext>
              </a:extLst>
            </a:blip>
            <a:srcRect/>
            <a:stretch>
              <a:fillRect t="1007"/>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2" name="Picture 11">
            <a:extLst>
              <a:ext uri="{FF2B5EF4-FFF2-40B4-BE49-F238E27FC236}">
                <a16:creationId xmlns:a16="http://schemas.microsoft.com/office/drawing/2014/main" id="{817FB682-F40E-F5A8-088A-D91564DDFA6B}"/>
              </a:ext>
            </a:extLst>
          </p:cNvPr>
          <p:cNvPicPr>
            <a:picLocks noChangeAspect="1"/>
          </p:cNvPicPr>
          <p:nvPr/>
        </p:nvPicPr>
        <p:blipFill>
          <a:blip r:embed="rId3"/>
          <a:stretch>
            <a:fillRect/>
          </a:stretch>
        </p:blipFill>
        <p:spPr>
          <a:xfrm rot="20959902">
            <a:off x="471301" y="4681925"/>
            <a:ext cx="1678131" cy="1678131"/>
          </a:xfrm>
          <a:prstGeom prst="rect">
            <a:avLst/>
          </a:prstGeom>
        </p:spPr>
      </p:pic>
    </p:spTree>
    <p:extLst>
      <p:ext uri="{BB962C8B-B14F-4D97-AF65-F5344CB8AC3E}">
        <p14:creationId xmlns:p14="http://schemas.microsoft.com/office/powerpoint/2010/main" val="400009424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Online Media 7" descr="A Journey through Cats Protection">
            <a:hlinkClick r:id="" action="ppaction://media"/>
            <a:extLst>
              <a:ext uri="{FF2B5EF4-FFF2-40B4-BE49-F238E27FC236}">
                <a16:creationId xmlns:a16="http://schemas.microsoft.com/office/drawing/2014/main" id="{E8C3F186-2C18-9EB0-4313-71BECB0373E2}"/>
              </a:ext>
            </a:extLst>
          </p:cNvPr>
          <p:cNvPicPr>
            <a:picLocks noRot="1" noChangeAspect="1"/>
          </p:cNvPicPr>
          <p:nvPr>
            <a:videoFile r:link="rId1"/>
          </p:nvPr>
        </p:nvPicPr>
        <p:blipFill>
          <a:blip r:embed="rId3"/>
          <a:stretch>
            <a:fillRect/>
          </a:stretch>
        </p:blipFill>
        <p:spPr>
          <a:xfrm>
            <a:off x="2635320" y="1849986"/>
            <a:ext cx="6921360" cy="3910568"/>
          </a:xfrm>
          <a:prstGeom prst="rect">
            <a:avLst/>
          </a:prstGeom>
        </p:spPr>
      </p:pic>
      <p:sp>
        <p:nvSpPr>
          <p:cNvPr id="11" name="Title 1">
            <a:extLst>
              <a:ext uri="{FF2B5EF4-FFF2-40B4-BE49-F238E27FC236}">
                <a16:creationId xmlns:a16="http://schemas.microsoft.com/office/drawing/2014/main" id="{B7F31A44-BF82-12CD-60EC-7FF34A5B7635}"/>
              </a:ext>
            </a:extLst>
          </p:cNvPr>
          <p:cNvSpPr txBox="1">
            <a:spLocks/>
          </p:cNvSpPr>
          <p:nvPr/>
        </p:nvSpPr>
        <p:spPr>
          <a:xfrm>
            <a:off x="0" y="1026196"/>
            <a:ext cx="12192000" cy="454740"/>
          </a:xfrm>
          <a:prstGeom prst="rect">
            <a:avLst/>
          </a:prstGeom>
        </p:spPr>
        <p:txBody>
          <a:bodyPr>
            <a:normAutofit lnSpcReduction="10000"/>
          </a:bodyPr>
          <a:lstStyle>
            <a:lvl1pPr algn="l" defTabSz="914400" rtl="0" eaLnBrk="1" latinLnBrk="0" hangingPunct="1">
              <a:lnSpc>
                <a:spcPct val="90000"/>
              </a:lnSpc>
              <a:spcBef>
                <a:spcPct val="0"/>
              </a:spcBef>
              <a:buNone/>
              <a:defRPr sz="4400" kern="1200">
                <a:solidFill>
                  <a:schemeClr val="tx1"/>
                </a:solidFill>
                <a:latin typeface="Arial Rounded MT Bold" panose="020F0704030504030204" pitchFamily="34" charset="77"/>
                <a:ea typeface="+mj-ea"/>
                <a:cs typeface="+mj-cs"/>
              </a:defRPr>
            </a:lvl1pPr>
          </a:lstStyle>
          <a:p>
            <a:pPr algn="ctr"/>
            <a:r>
              <a:rPr lang="en-GB" sz="2800" dirty="0">
                <a:solidFill>
                  <a:srgbClr val="003472"/>
                </a:solidFill>
                <a:latin typeface="Urbane Rounded Bold" pitchFamily="2" charset="77"/>
              </a:rPr>
              <a:t>A journey through Cats Protection</a:t>
            </a:r>
            <a:endParaRPr lang="en-US" sz="2800" dirty="0">
              <a:solidFill>
                <a:srgbClr val="003472"/>
              </a:solidFill>
            </a:endParaRPr>
          </a:p>
        </p:txBody>
      </p:sp>
    </p:spTree>
    <p:extLst>
      <p:ext uri="{BB962C8B-B14F-4D97-AF65-F5344CB8AC3E}">
        <p14:creationId xmlns:p14="http://schemas.microsoft.com/office/powerpoint/2010/main" val="39000304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ounded Rectangle 5">
            <a:extLst>
              <a:ext uri="{FF2B5EF4-FFF2-40B4-BE49-F238E27FC236}">
                <a16:creationId xmlns:a16="http://schemas.microsoft.com/office/drawing/2014/main" id="{4B814D34-0597-E8FA-1B8D-FBD6D3B698F9}"/>
              </a:ext>
            </a:extLst>
          </p:cNvPr>
          <p:cNvSpPr/>
          <p:nvPr/>
        </p:nvSpPr>
        <p:spPr>
          <a:xfrm>
            <a:off x="6096000" y="1736306"/>
            <a:ext cx="796518" cy="796518"/>
          </a:xfrm>
          <a:prstGeom prst="roundRect">
            <a:avLst/>
          </a:prstGeom>
          <a:solidFill>
            <a:srgbClr val="01AD0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ounded Rectangle 6">
            <a:extLst>
              <a:ext uri="{FF2B5EF4-FFF2-40B4-BE49-F238E27FC236}">
                <a16:creationId xmlns:a16="http://schemas.microsoft.com/office/drawing/2014/main" id="{68860156-0293-B25E-3E37-4999141BD644}"/>
              </a:ext>
            </a:extLst>
          </p:cNvPr>
          <p:cNvSpPr/>
          <p:nvPr/>
        </p:nvSpPr>
        <p:spPr>
          <a:xfrm>
            <a:off x="6096000" y="3042267"/>
            <a:ext cx="796518" cy="796518"/>
          </a:xfrm>
          <a:prstGeom prst="roundRect">
            <a:avLst/>
          </a:prstGeom>
          <a:solidFill>
            <a:srgbClr val="34BBE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ounded Rectangle 7">
            <a:extLst>
              <a:ext uri="{FF2B5EF4-FFF2-40B4-BE49-F238E27FC236}">
                <a16:creationId xmlns:a16="http://schemas.microsoft.com/office/drawing/2014/main" id="{08AB5376-A55F-349F-1411-A2C5FE22CA85}"/>
              </a:ext>
            </a:extLst>
          </p:cNvPr>
          <p:cNvSpPr/>
          <p:nvPr/>
        </p:nvSpPr>
        <p:spPr>
          <a:xfrm>
            <a:off x="6096000" y="4519806"/>
            <a:ext cx="796518" cy="796518"/>
          </a:xfrm>
          <a:prstGeom prst="roundRect">
            <a:avLst/>
          </a:prstGeom>
          <a:solidFill>
            <a:srgbClr val="E8308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2">
            <a:extLst>
              <a:ext uri="{FF2B5EF4-FFF2-40B4-BE49-F238E27FC236}">
                <a16:creationId xmlns:a16="http://schemas.microsoft.com/office/drawing/2014/main" id="{FF9D3FE8-E8DB-3FF0-C516-A59D25C7CB6C}"/>
              </a:ext>
            </a:extLst>
          </p:cNvPr>
          <p:cNvSpPr txBox="1">
            <a:spLocks/>
          </p:cNvSpPr>
          <p:nvPr/>
        </p:nvSpPr>
        <p:spPr>
          <a:xfrm>
            <a:off x="6096000" y="1869175"/>
            <a:ext cx="796518" cy="573697"/>
          </a:xfrm>
          <a:prstGeom prst="rect">
            <a:avLst/>
          </a:prstGeom>
        </p:spPr>
        <p:txBody>
          <a:bodyPr vert="horz" lIns="91440" tIns="45720" rIns="91440" bIns="45720" rtlCol="0" anchor="ctr">
            <a:normAutofit fontScale="62500" lnSpcReduction="20000"/>
          </a:bodyPr>
          <a:lstStyle>
            <a:lvl1pPr algn="ctr" defTabSz="914400" rtl="0" eaLnBrk="1" latinLnBrk="0" hangingPunct="1">
              <a:lnSpc>
                <a:spcPct val="90000"/>
              </a:lnSpc>
              <a:spcBef>
                <a:spcPct val="0"/>
              </a:spcBef>
              <a:buNone/>
              <a:defRPr sz="4400" kern="1200">
                <a:solidFill>
                  <a:schemeClr val="tx1"/>
                </a:solidFill>
                <a:latin typeface="Arial Rounded MT Bold" panose="020F0704030504030204" pitchFamily="34" charset="77"/>
                <a:ea typeface="+mj-ea"/>
                <a:cs typeface="+mj-cs"/>
              </a:defRPr>
            </a:lvl1pPr>
          </a:lstStyle>
          <a:p>
            <a:pPr>
              <a:lnSpc>
                <a:spcPct val="100000"/>
              </a:lnSpc>
            </a:pPr>
            <a:r>
              <a:rPr lang="en-GB" sz="6000" b="1" dirty="0">
                <a:solidFill>
                  <a:schemeClr val="bg1"/>
                </a:solidFill>
                <a:latin typeface="Urbane Rounded Bold" pitchFamily="2" charset="77"/>
              </a:rPr>
              <a:t>1</a:t>
            </a:r>
            <a:endParaRPr lang="en-GB" sz="6000" dirty="0">
              <a:solidFill>
                <a:schemeClr val="bg1"/>
              </a:solidFill>
              <a:latin typeface="Urbane Rounded Bold" pitchFamily="2" charset="77"/>
            </a:endParaRPr>
          </a:p>
        </p:txBody>
      </p:sp>
      <p:sp>
        <p:nvSpPr>
          <p:cNvPr id="10" name="Title 2">
            <a:extLst>
              <a:ext uri="{FF2B5EF4-FFF2-40B4-BE49-F238E27FC236}">
                <a16:creationId xmlns:a16="http://schemas.microsoft.com/office/drawing/2014/main" id="{0D4DB3F5-B614-2A85-92F4-E4840FDCA875}"/>
              </a:ext>
            </a:extLst>
          </p:cNvPr>
          <p:cNvSpPr txBox="1">
            <a:spLocks/>
          </p:cNvSpPr>
          <p:nvPr/>
        </p:nvSpPr>
        <p:spPr>
          <a:xfrm>
            <a:off x="6095999" y="3175138"/>
            <a:ext cx="796518" cy="573697"/>
          </a:xfrm>
          <a:prstGeom prst="rect">
            <a:avLst/>
          </a:prstGeom>
        </p:spPr>
        <p:txBody>
          <a:bodyPr vert="horz" lIns="91440" tIns="45720" rIns="91440" bIns="45720" rtlCol="0" anchor="ctr">
            <a:normAutofit fontScale="62500" lnSpcReduction="20000"/>
          </a:bodyPr>
          <a:lstStyle>
            <a:lvl1pPr algn="ctr" defTabSz="914400" rtl="0" eaLnBrk="1" latinLnBrk="0" hangingPunct="1">
              <a:lnSpc>
                <a:spcPct val="90000"/>
              </a:lnSpc>
              <a:spcBef>
                <a:spcPct val="0"/>
              </a:spcBef>
              <a:buNone/>
              <a:defRPr sz="4400" kern="1200">
                <a:solidFill>
                  <a:schemeClr val="tx1"/>
                </a:solidFill>
                <a:latin typeface="Arial Rounded MT Bold" panose="020F0704030504030204" pitchFamily="34" charset="77"/>
                <a:ea typeface="+mj-ea"/>
                <a:cs typeface="+mj-cs"/>
              </a:defRPr>
            </a:lvl1pPr>
          </a:lstStyle>
          <a:p>
            <a:pPr>
              <a:lnSpc>
                <a:spcPct val="100000"/>
              </a:lnSpc>
            </a:pPr>
            <a:r>
              <a:rPr lang="en-GB" sz="6000" b="1" dirty="0">
                <a:solidFill>
                  <a:schemeClr val="bg1"/>
                </a:solidFill>
                <a:latin typeface="Urbane Rounded Bold" pitchFamily="2" charset="77"/>
              </a:rPr>
              <a:t>2</a:t>
            </a:r>
            <a:endParaRPr lang="en-GB" sz="6000" dirty="0">
              <a:solidFill>
                <a:schemeClr val="bg1"/>
              </a:solidFill>
              <a:latin typeface="Urbane Rounded Bold" pitchFamily="2" charset="77"/>
            </a:endParaRPr>
          </a:p>
        </p:txBody>
      </p:sp>
      <p:sp>
        <p:nvSpPr>
          <p:cNvPr id="11" name="Title 2">
            <a:extLst>
              <a:ext uri="{FF2B5EF4-FFF2-40B4-BE49-F238E27FC236}">
                <a16:creationId xmlns:a16="http://schemas.microsoft.com/office/drawing/2014/main" id="{FA5B8E52-0057-B4B3-74A8-B5B03E17065D}"/>
              </a:ext>
            </a:extLst>
          </p:cNvPr>
          <p:cNvSpPr txBox="1">
            <a:spLocks/>
          </p:cNvSpPr>
          <p:nvPr/>
        </p:nvSpPr>
        <p:spPr>
          <a:xfrm>
            <a:off x="6106158" y="4661696"/>
            <a:ext cx="796518" cy="573697"/>
          </a:xfrm>
          <a:prstGeom prst="rect">
            <a:avLst/>
          </a:prstGeom>
        </p:spPr>
        <p:txBody>
          <a:bodyPr vert="horz" lIns="91440" tIns="45720" rIns="91440" bIns="45720" rtlCol="0" anchor="ctr">
            <a:normAutofit fontScale="62500" lnSpcReduction="20000"/>
          </a:bodyPr>
          <a:lstStyle>
            <a:lvl1pPr algn="ctr" defTabSz="914400" rtl="0" eaLnBrk="1" latinLnBrk="0" hangingPunct="1">
              <a:lnSpc>
                <a:spcPct val="90000"/>
              </a:lnSpc>
              <a:spcBef>
                <a:spcPct val="0"/>
              </a:spcBef>
              <a:buNone/>
              <a:defRPr sz="4400" kern="1200">
                <a:solidFill>
                  <a:schemeClr val="tx1"/>
                </a:solidFill>
                <a:latin typeface="Arial Rounded MT Bold" panose="020F0704030504030204" pitchFamily="34" charset="77"/>
                <a:ea typeface="+mj-ea"/>
                <a:cs typeface="+mj-cs"/>
              </a:defRPr>
            </a:lvl1pPr>
          </a:lstStyle>
          <a:p>
            <a:pPr>
              <a:lnSpc>
                <a:spcPct val="100000"/>
              </a:lnSpc>
            </a:pPr>
            <a:r>
              <a:rPr lang="en-GB" sz="6000" b="1" dirty="0">
                <a:solidFill>
                  <a:schemeClr val="bg1"/>
                </a:solidFill>
                <a:latin typeface="Urbane Rounded Bold" pitchFamily="2" charset="77"/>
              </a:rPr>
              <a:t>3</a:t>
            </a:r>
            <a:endParaRPr lang="en-GB" sz="6000" dirty="0">
              <a:solidFill>
                <a:schemeClr val="bg1"/>
              </a:solidFill>
              <a:latin typeface="Urbane Rounded Bold" pitchFamily="2" charset="77"/>
            </a:endParaRPr>
          </a:p>
        </p:txBody>
      </p:sp>
      <p:sp>
        <p:nvSpPr>
          <p:cNvPr id="14" name="Title 2">
            <a:extLst>
              <a:ext uri="{FF2B5EF4-FFF2-40B4-BE49-F238E27FC236}">
                <a16:creationId xmlns:a16="http://schemas.microsoft.com/office/drawing/2014/main" id="{5AF84F06-C0A1-BE4D-FA58-CECB47B3B5F3}"/>
              </a:ext>
            </a:extLst>
          </p:cNvPr>
          <p:cNvSpPr txBox="1">
            <a:spLocks/>
          </p:cNvSpPr>
          <p:nvPr/>
        </p:nvSpPr>
        <p:spPr>
          <a:xfrm>
            <a:off x="7070446" y="1541677"/>
            <a:ext cx="3356090" cy="1091030"/>
          </a:xfrm>
          <a:prstGeom prst="rect">
            <a:avLst/>
          </a:prstGeom>
        </p:spPr>
        <p:txBody>
          <a:bodyPr vert="horz" lIns="91440" tIns="45720" rIns="91440" bIns="45720" rtlCol="0" anchor="ctr">
            <a:normAutofit/>
          </a:bodyPr>
          <a:lstStyle>
            <a:lvl1pPr algn="ctr" defTabSz="914400" rtl="0" eaLnBrk="1" latinLnBrk="0" hangingPunct="1">
              <a:lnSpc>
                <a:spcPct val="90000"/>
              </a:lnSpc>
              <a:spcBef>
                <a:spcPct val="0"/>
              </a:spcBef>
              <a:buNone/>
              <a:defRPr sz="4400" kern="1200">
                <a:solidFill>
                  <a:schemeClr val="tx1"/>
                </a:solidFill>
                <a:latin typeface="Arial Rounded MT Bold" panose="020F0704030504030204" pitchFamily="34" charset="77"/>
                <a:ea typeface="+mj-ea"/>
                <a:cs typeface="+mj-cs"/>
              </a:defRPr>
            </a:lvl1pPr>
          </a:lstStyle>
          <a:p>
            <a:pPr algn="l">
              <a:lnSpc>
                <a:spcPct val="100000"/>
              </a:lnSpc>
            </a:pPr>
            <a:r>
              <a:rPr lang="en-US" sz="1800" b="1" dirty="0">
                <a:effectLst/>
                <a:latin typeface="Urbane Rounded Bold" pitchFamily="2" charset="77"/>
                <a:ea typeface="Calibri" panose="020F0502020204030204" pitchFamily="34" charset="0"/>
              </a:rPr>
              <a:t>How do you think the </a:t>
            </a:r>
            <a:br>
              <a:rPr lang="en-US" sz="1800" b="1" dirty="0">
                <a:effectLst/>
                <a:latin typeface="Urbane Rounded Bold" pitchFamily="2" charset="77"/>
                <a:ea typeface="Calibri" panose="020F0502020204030204" pitchFamily="34" charset="0"/>
              </a:rPr>
            </a:br>
            <a:r>
              <a:rPr lang="en-US" sz="1800" b="1" dirty="0">
                <a:latin typeface="Urbane Rounded Bold" pitchFamily="2" charset="77"/>
                <a:ea typeface="Calibri" panose="020F0502020204030204" pitchFamily="34" charset="0"/>
              </a:rPr>
              <a:t>cat</a:t>
            </a:r>
            <a:r>
              <a:rPr lang="en-US" sz="1800" b="1" dirty="0">
                <a:effectLst/>
                <a:latin typeface="Urbane Rounded Bold" pitchFamily="2" charset="77"/>
                <a:ea typeface="Calibri" panose="020F0502020204030204" pitchFamily="34" charset="0"/>
              </a:rPr>
              <a:t> was feeling at the start of the video?</a:t>
            </a:r>
            <a:r>
              <a:rPr lang="en-GB" sz="1800" b="1" dirty="0">
                <a:effectLst/>
                <a:latin typeface="Urbane Rounded Bold" pitchFamily="2" charset="77"/>
              </a:rPr>
              <a:t> </a:t>
            </a:r>
            <a:endParaRPr lang="en-GB" sz="1800" b="1" dirty="0">
              <a:solidFill>
                <a:srgbClr val="0D0D0D"/>
              </a:solidFill>
              <a:latin typeface="Urbane Rounded Bold" pitchFamily="2" charset="77"/>
            </a:endParaRPr>
          </a:p>
        </p:txBody>
      </p:sp>
      <p:sp>
        <p:nvSpPr>
          <p:cNvPr id="15" name="Title 2">
            <a:extLst>
              <a:ext uri="{FF2B5EF4-FFF2-40B4-BE49-F238E27FC236}">
                <a16:creationId xmlns:a16="http://schemas.microsoft.com/office/drawing/2014/main" id="{EDDFA98A-9E9A-8AFD-4616-63FCB4BAD43D}"/>
              </a:ext>
            </a:extLst>
          </p:cNvPr>
          <p:cNvSpPr txBox="1">
            <a:spLocks/>
          </p:cNvSpPr>
          <p:nvPr/>
        </p:nvSpPr>
        <p:spPr>
          <a:xfrm>
            <a:off x="7070444" y="2883485"/>
            <a:ext cx="2845451" cy="1091030"/>
          </a:xfrm>
          <a:prstGeom prst="rect">
            <a:avLst/>
          </a:prstGeom>
        </p:spPr>
        <p:txBody>
          <a:bodyPr vert="horz" lIns="91440" tIns="45720" rIns="91440" bIns="45720" rtlCol="0" anchor="ctr">
            <a:noAutofit/>
          </a:bodyPr>
          <a:lstStyle>
            <a:lvl1pPr algn="ctr" defTabSz="914400" rtl="0" eaLnBrk="1" latinLnBrk="0" hangingPunct="1">
              <a:lnSpc>
                <a:spcPct val="90000"/>
              </a:lnSpc>
              <a:spcBef>
                <a:spcPct val="0"/>
              </a:spcBef>
              <a:buNone/>
              <a:defRPr sz="4400" kern="1200">
                <a:solidFill>
                  <a:schemeClr val="tx1"/>
                </a:solidFill>
                <a:latin typeface="Arial Rounded MT Bold" panose="020F0704030504030204" pitchFamily="34" charset="77"/>
                <a:ea typeface="+mj-ea"/>
                <a:cs typeface="+mj-cs"/>
              </a:defRPr>
            </a:lvl1pPr>
          </a:lstStyle>
          <a:p>
            <a:pPr algn="l">
              <a:lnSpc>
                <a:spcPct val="107000"/>
              </a:lnSpc>
              <a:spcAft>
                <a:spcPts val="800"/>
              </a:spcAft>
            </a:pPr>
            <a:r>
              <a:rPr lang="en-GB" sz="1800" b="1" dirty="0">
                <a:effectLst/>
                <a:latin typeface="Urbane Rounded Bold" pitchFamily="2" charset="77"/>
                <a:ea typeface="Calibri" panose="020F0502020204030204" pitchFamily="34" charset="0"/>
              </a:rPr>
              <a:t>How was the cat affected by the actions of people?</a:t>
            </a:r>
          </a:p>
        </p:txBody>
      </p:sp>
      <p:sp>
        <p:nvSpPr>
          <p:cNvPr id="16" name="Title 2">
            <a:extLst>
              <a:ext uri="{FF2B5EF4-FFF2-40B4-BE49-F238E27FC236}">
                <a16:creationId xmlns:a16="http://schemas.microsoft.com/office/drawing/2014/main" id="{B76F37C5-6515-B864-C81C-B9F7105031DA}"/>
              </a:ext>
            </a:extLst>
          </p:cNvPr>
          <p:cNvSpPr txBox="1">
            <a:spLocks/>
          </p:cNvSpPr>
          <p:nvPr/>
        </p:nvSpPr>
        <p:spPr>
          <a:xfrm>
            <a:off x="7070444" y="4519806"/>
            <a:ext cx="3171797" cy="796518"/>
          </a:xfrm>
          <a:prstGeom prst="rect">
            <a:avLst/>
          </a:prstGeom>
        </p:spPr>
        <p:txBody>
          <a:bodyPr vert="horz" lIns="91440" tIns="45720" rIns="91440" bIns="45720" rtlCol="0" anchor="ctr">
            <a:noAutofit/>
          </a:bodyPr>
          <a:lstStyle>
            <a:lvl1pPr algn="ctr" defTabSz="914400" rtl="0" eaLnBrk="1" latinLnBrk="0" hangingPunct="1">
              <a:lnSpc>
                <a:spcPct val="90000"/>
              </a:lnSpc>
              <a:spcBef>
                <a:spcPct val="0"/>
              </a:spcBef>
              <a:buNone/>
              <a:defRPr sz="4400" kern="1200">
                <a:solidFill>
                  <a:schemeClr val="tx1"/>
                </a:solidFill>
                <a:latin typeface="Arial Rounded MT Bold" panose="020F0704030504030204" pitchFamily="34" charset="77"/>
                <a:ea typeface="+mj-ea"/>
                <a:cs typeface="+mj-cs"/>
              </a:defRPr>
            </a:lvl1pPr>
          </a:lstStyle>
          <a:p>
            <a:pPr algn="l">
              <a:lnSpc>
                <a:spcPct val="100000"/>
              </a:lnSpc>
              <a:spcAft>
                <a:spcPts val="1200"/>
              </a:spcAft>
            </a:pPr>
            <a:r>
              <a:rPr lang="en-GB" sz="1800" b="1" dirty="0">
                <a:effectLst/>
                <a:latin typeface="Urbane Rounded Bold" pitchFamily="2" charset="77"/>
                <a:ea typeface="Calibri" panose="020F0502020204030204" pitchFamily="34" charset="0"/>
              </a:rPr>
              <a:t>Why do the feelings </a:t>
            </a:r>
            <a:br>
              <a:rPr lang="en-GB" sz="1800" b="1" dirty="0">
                <a:effectLst/>
                <a:latin typeface="Urbane Rounded Bold" pitchFamily="2" charset="77"/>
                <a:ea typeface="Calibri" panose="020F0502020204030204" pitchFamily="34" charset="0"/>
              </a:rPr>
            </a:br>
            <a:r>
              <a:rPr lang="en-GB" sz="1800" b="1" dirty="0">
                <a:effectLst/>
                <a:latin typeface="Urbane Rounded Bold" pitchFamily="2" charset="77"/>
                <a:ea typeface="Calibri" panose="020F0502020204030204" pitchFamily="34" charset="0"/>
              </a:rPr>
              <a:t>of the </a:t>
            </a:r>
            <a:r>
              <a:rPr lang="en-GB" sz="1800" b="1" dirty="0">
                <a:latin typeface="Urbane Rounded Bold" pitchFamily="2" charset="77"/>
                <a:ea typeface="Calibri" panose="020F0502020204030204" pitchFamily="34" charset="0"/>
              </a:rPr>
              <a:t>cat </a:t>
            </a:r>
            <a:r>
              <a:rPr lang="en-GB" sz="1800" b="1" dirty="0">
                <a:effectLst/>
                <a:latin typeface="Urbane Rounded Bold" pitchFamily="2" charset="77"/>
                <a:ea typeface="Calibri" panose="020F0502020204030204" pitchFamily="34" charset="0"/>
              </a:rPr>
              <a:t>matter?</a:t>
            </a:r>
            <a:endParaRPr lang="en-GB" sz="1800" b="1" dirty="0">
              <a:solidFill>
                <a:srgbClr val="0D0D0D"/>
              </a:solidFill>
              <a:latin typeface="Urbane Rounded Bold" pitchFamily="2" charset="77"/>
            </a:endParaRPr>
          </a:p>
        </p:txBody>
      </p:sp>
      <p:sp>
        <p:nvSpPr>
          <p:cNvPr id="4" name="Rounded Rectangle 3">
            <a:extLst>
              <a:ext uri="{FF2B5EF4-FFF2-40B4-BE49-F238E27FC236}">
                <a16:creationId xmlns:a16="http://schemas.microsoft.com/office/drawing/2014/main" id="{C0D6B7B5-6042-FF27-4A2B-1662CCD713BF}"/>
              </a:ext>
            </a:extLst>
          </p:cNvPr>
          <p:cNvSpPr>
            <a:spLocks noChangeAspect="1"/>
          </p:cNvSpPr>
          <p:nvPr/>
        </p:nvSpPr>
        <p:spPr>
          <a:xfrm>
            <a:off x="1554724" y="1708950"/>
            <a:ext cx="3972893" cy="3756974"/>
          </a:xfrm>
          <a:prstGeom prst="roundRect">
            <a:avLst/>
          </a:prstGeom>
          <a:blipFill>
            <a:blip r:embed="rId2" cstate="screen">
              <a:extLst>
                <a:ext uri="{28A0092B-C50C-407E-A947-70E740481C1C}">
                  <a14:useLocalDpi xmlns:a14="http://schemas.microsoft.com/office/drawing/2010/main"/>
                </a:ext>
              </a:extLst>
            </a:blip>
            <a:srcRect/>
            <a:stretch>
              <a:fillRect t="274"/>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a:extLst>
              <a:ext uri="{FF2B5EF4-FFF2-40B4-BE49-F238E27FC236}">
                <a16:creationId xmlns:a16="http://schemas.microsoft.com/office/drawing/2014/main" id="{1A47B3CC-4009-84F5-F1D0-F36440F857F1}"/>
              </a:ext>
            </a:extLst>
          </p:cNvPr>
          <p:cNvPicPr>
            <a:picLocks noChangeAspect="1"/>
          </p:cNvPicPr>
          <p:nvPr/>
        </p:nvPicPr>
        <p:blipFill>
          <a:blip r:embed="rId3"/>
          <a:stretch>
            <a:fillRect/>
          </a:stretch>
        </p:blipFill>
        <p:spPr>
          <a:xfrm rot="20807288">
            <a:off x="573234" y="4573396"/>
            <a:ext cx="1785056" cy="1785056"/>
          </a:xfrm>
          <a:prstGeom prst="rect">
            <a:avLst/>
          </a:prstGeom>
        </p:spPr>
      </p:pic>
    </p:spTree>
    <p:extLst>
      <p:ext uri="{BB962C8B-B14F-4D97-AF65-F5344CB8AC3E}">
        <p14:creationId xmlns:p14="http://schemas.microsoft.com/office/powerpoint/2010/main" val="102574055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80B6AAAD-EBEB-2AE6-FC3B-FDBDCBA9421E}"/>
              </a:ext>
            </a:extLst>
          </p:cNvPr>
          <p:cNvSpPr txBox="1">
            <a:spLocks/>
          </p:cNvSpPr>
          <p:nvPr/>
        </p:nvSpPr>
        <p:spPr>
          <a:xfrm>
            <a:off x="0" y="910922"/>
            <a:ext cx="12192000" cy="563164"/>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Arial Rounded MT Bold" panose="020F0704030504030204" pitchFamily="34" charset="77"/>
                <a:ea typeface="+mj-ea"/>
                <a:cs typeface="+mj-cs"/>
              </a:defRPr>
            </a:lvl1pPr>
          </a:lstStyle>
          <a:p>
            <a:pPr algn="ctr"/>
            <a:r>
              <a:rPr lang="en-GB" sz="3200" dirty="0">
                <a:solidFill>
                  <a:srgbClr val="003472"/>
                </a:solidFill>
                <a:latin typeface="Urbane Rounded Bold" pitchFamily="2" charset="77"/>
              </a:rPr>
              <a:t>Hettie the chicken</a:t>
            </a:r>
            <a:endParaRPr lang="en-US" sz="3200" dirty="0">
              <a:solidFill>
                <a:srgbClr val="003472"/>
              </a:solidFill>
            </a:endParaRPr>
          </a:p>
        </p:txBody>
      </p:sp>
      <p:pic>
        <p:nvPicPr>
          <p:cNvPr id="7" name="Picture 6">
            <a:extLst>
              <a:ext uri="{FF2B5EF4-FFF2-40B4-BE49-F238E27FC236}">
                <a16:creationId xmlns:a16="http://schemas.microsoft.com/office/drawing/2014/main" id="{1296B2BD-814B-81FF-522E-883365854FFC}"/>
              </a:ext>
            </a:extLst>
          </p:cNvPr>
          <p:cNvPicPr>
            <a:picLocks noChangeAspect="1"/>
          </p:cNvPicPr>
          <p:nvPr/>
        </p:nvPicPr>
        <p:blipFill>
          <a:blip r:embed="rId2"/>
          <a:stretch>
            <a:fillRect/>
          </a:stretch>
        </p:blipFill>
        <p:spPr>
          <a:xfrm>
            <a:off x="6315638" y="4903964"/>
            <a:ext cx="4192528" cy="105472"/>
          </a:xfrm>
          <a:prstGeom prst="rect">
            <a:avLst/>
          </a:prstGeom>
        </p:spPr>
      </p:pic>
      <p:sp>
        <p:nvSpPr>
          <p:cNvPr id="8" name="Title 2">
            <a:extLst>
              <a:ext uri="{FF2B5EF4-FFF2-40B4-BE49-F238E27FC236}">
                <a16:creationId xmlns:a16="http://schemas.microsoft.com/office/drawing/2014/main" id="{FF017592-6345-6E53-2167-884B4A31AA6D}"/>
              </a:ext>
            </a:extLst>
          </p:cNvPr>
          <p:cNvSpPr txBox="1">
            <a:spLocks/>
          </p:cNvSpPr>
          <p:nvPr/>
        </p:nvSpPr>
        <p:spPr>
          <a:xfrm>
            <a:off x="6315637" y="2161606"/>
            <a:ext cx="4192529" cy="2054838"/>
          </a:xfrm>
          <a:prstGeom prst="rect">
            <a:avLst/>
          </a:prstGeom>
        </p:spPr>
        <p:txBody>
          <a:bodyPr vert="horz" lIns="91440" tIns="45720" rIns="91440" bIns="45720" rtlCol="0" anchor="ctr">
            <a:normAutofit/>
          </a:bodyPr>
          <a:lstStyle>
            <a:lvl1pPr algn="ctr" defTabSz="914400" rtl="0" eaLnBrk="1" latinLnBrk="0" hangingPunct="1">
              <a:lnSpc>
                <a:spcPct val="90000"/>
              </a:lnSpc>
              <a:spcBef>
                <a:spcPct val="0"/>
              </a:spcBef>
              <a:buNone/>
              <a:defRPr sz="4400" kern="1200">
                <a:solidFill>
                  <a:schemeClr val="tx1"/>
                </a:solidFill>
                <a:latin typeface="Arial Rounded MT Bold" panose="020F0704030504030204" pitchFamily="34" charset="77"/>
                <a:ea typeface="+mj-ea"/>
                <a:cs typeface="+mj-cs"/>
              </a:defRPr>
            </a:lvl1pPr>
          </a:lstStyle>
          <a:p>
            <a:pPr>
              <a:lnSpc>
                <a:spcPct val="107000"/>
              </a:lnSpc>
              <a:spcAft>
                <a:spcPts val="800"/>
              </a:spcAft>
            </a:pPr>
            <a:r>
              <a:rPr lang="en-US" sz="2000" b="1" dirty="0">
                <a:effectLst/>
                <a:latin typeface="Urbane Rounded Bold" pitchFamily="2" charset="77"/>
                <a:ea typeface="Calibri" panose="020F0502020204030204" pitchFamily="34" charset="0"/>
              </a:rPr>
              <a:t>This is Hettie the chicken. Hettie lives on her own and has nothing to do. Can you spot her missing feathers on her neck? She has pulled them out herself.</a:t>
            </a:r>
            <a:endParaRPr lang="en-GB" sz="2000" b="1" dirty="0">
              <a:effectLst/>
              <a:latin typeface="Urbane Rounded Bold" pitchFamily="2" charset="77"/>
              <a:ea typeface="Calibri" panose="020F0502020204030204" pitchFamily="34" charset="0"/>
            </a:endParaRPr>
          </a:p>
        </p:txBody>
      </p:sp>
      <p:sp>
        <p:nvSpPr>
          <p:cNvPr id="9" name="Rounded Rectangle 8">
            <a:extLst>
              <a:ext uri="{FF2B5EF4-FFF2-40B4-BE49-F238E27FC236}">
                <a16:creationId xmlns:a16="http://schemas.microsoft.com/office/drawing/2014/main" id="{02433BA3-AF95-C6FE-1420-8B13FE7CAC06}"/>
              </a:ext>
            </a:extLst>
          </p:cNvPr>
          <p:cNvSpPr>
            <a:spLocks noChangeAspect="1"/>
          </p:cNvSpPr>
          <p:nvPr/>
        </p:nvSpPr>
        <p:spPr>
          <a:xfrm>
            <a:off x="1779294" y="1708950"/>
            <a:ext cx="3972893" cy="3756974"/>
          </a:xfrm>
          <a:prstGeom prst="roundRect">
            <a:avLst/>
          </a:prstGeom>
          <a:blipFill>
            <a:blip r:embed="rId3" cstate="screen">
              <a:extLst>
                <a:ext uri="{28A0092B-C50C-407E-A947-70E740481C1C}">
                  <a14:useLocalDpi xmlns:a14="http://schemas.microsoft.com/office/drawing/2010/main"/>
                </a:ext>
              </a:extLst>
            </a:blip>
            <a:srcRect/>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92612438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ounded Rectangle 5">
            <a:extLst>
              <a:ext uri="{FF2B5EF4-FFF2-40B4-BE49-F238E27FC236}">
                <a16:creationId xmlns:a16="http://schemas.microsoft.com/office/drawing/2014/main" id="{4B814D34-0597-E8FA-1B8D-FBD6D3B698F9}"/>
              </a:ext>
            </a:extLst>
          </p:cNvPr>
          <p:cNvSpPr/>
          <p:nvPr/>
        </p:nvSpPr>
        <p:spPr>
          <a:xfrm>
            <a:off x="6347823" y="1830743"/>
            <a:ext cx="796518" cy="796518"/>
          </a:xfrm>
          <a:prstGeom prst="roundRect">
            <a:avLst/>
          </a:prstGeom>
          <a:solidFill>
            <a:srgbClr val="01AD0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ounded Rectangle 6">
            <a:extLst>
              <a:ext uri="{FF2B5EF4-FFF2-40B4-BE49-F238E27FC236}">
                <a16:creationId xmlns:a16="http://schemas.microsoft.com/office/drawing/2014/main" id="{68860156-0293-B25E-3E37-4999141BD644}"/>
              </a:ext>
            </a:extLst>
          </p:cNvPr>
          <p:cNvSpPr/>
          <p:nvPr/>
        </p:nvSpPr>
        <p:spPr>
          <a:xfrm>
            <a:off x="6347823" y="3177997"/>
            <a:ext cx="796518" cy="796518"/>
          </a:xfrm>
          <a:prstGeom prst="roundRect">
            <a:avLst/>
          </a:prstGeom>
          <a:solidFill>
            <a:srgbClr val="34BBE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ounded Rectangle 7">
            <a:extLst>
              <a:ext uri="{FF2B5EF4-FFF2-40B4-BE49-F238E27FC236}">
                <a16:creationId xmlns:a16="http://schemas.microsoft.com/office/drawing/2014/main" id="{08AB5376-A55F-349F-1411-A2C5FE22CA85}"/>
              </a:ext>
            </a:extLst>
          </p:cNvPr>
          <p:cNvSpPr/>
          <p:nvPr/>
        </p:nvSpPr>
        <p:spPr>
          <a:xfrm>
            <a:off x="6347823" y="4519806"/>
            <a:ext cx="796518" cy="796518"/>
          </a:xfrm>
          <a:prstGeom prst="roundRect">
            <a:avLst/>
          </a:prstGeom>
          <a:solidFill>
            <a:srgbClr val="E8308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2">
            <a:extLst>
              <a:ext uri="{FF2B5EF4-FFF2-40B4-BE49-F238E27FC236}">
                <a16:creationId xmlns:a16="http://schemas.microsoft.com/office/drawing/2014/main" id="{FF9D3FE8-E8DB-3FF0-C516-A59D25C7CB6C}"/>
              </a:ext>
            </a:extLst>
          </p:cNvPr>
          <p:cNvSpPr txBox="1">
            <a:spLocks/>
          </p:cNvSpPr>
          <p:nvPr/>
        </p:nvSpPr>
        <p:spPr>
          <a:xfrm>
            <a:off x="6347823" y="1963612"/>
            <a:ext cx="796518" cy="573697"/>
          </a:xfrm>
          <a:prstGeom prst="rect">
            <a:avLst/>
          </a:prstGeom>
        </p:spPr>
        <p:txBody>
          <a:bodyPr vert="horz" lIns="91440" tIns="45720" rIns="91440" bIns="45720" rtlCol="0" anchor="ctr">
            <a:normAutofit fontScale="62500" lnSpcReduction="20000"/>
          </a:bodyPr>
          <a:lstStyle>
            <a:lvl1pPr algn="ctr" defTabSz="914400" rtl="0" eaLnBrk="1" latinLnBrk="0" hangingPunct="1">
              <a:lnSpc>
                <a:spcPct val="90000"/>
              </a:lnSpc>
              <a:spcBef>
                <a:spcPct val="0"/>
              </a:spcBef>
              <a:buNone/>
              <a:defRPr sz="4400" kern="1200">
                <a:solidFill>
                  <a:schemeClr val="tx1"/>
                </a:solidFill>
                <a:latin typeface="Arial Rounded MT Bold" panose="020F0704030504030204" pitchFamily="34" charset="77"/>
                <a:ea typeface="+mj-ea"/>
                <a:cs typeface="+mj-cs"/>
              </a:defRPr>
            </a:lvl1pPr>
          </a:lstStyle>
          <a:p>
            <a:pPr>
              <a:lnSpc>
                <a:spcPct val="100000"/>
              </a:lnSpc>
            </a:pPr>
            <a:r>
              <a:rPr lang="en-GB" sz="6000" b="1" dirty="0">
                <a:solidFill>
                  <a:schemeClr val="bg1"/>
                </a:solidFill>
                <a:latin typeface="Urbane Rounded Bold" pitchFamily="2" charset="77"/>
              </a:rPr>
              <a:t>1</a:t>
            </a:r>
            <a:endParaRPr lang="en-GB" sz="6000" dirty="0">
              <a:solidFill>
                <a:schemeClr val="bg1"/>
              </a:solidFill>
              <a:latin typeface="Urbane Rounded Bold" pitchFamily="2" charset="77"/>
            </a:endParaRPr>
          </a:p>
        </p:txBody>
      </p:sp>
      <p:sp>
        <p:nvSpPr>
          <p:cNvPr id="10" name="Title 2">
            <a:extLst>
              <a:ext uri="{FF2B5EF4-FFF2-40B4-BE49-F238E27FC236}">
                <a16:creationId xmlns:a16="http://schemas.microsoft.com/office/drawing/2014/main" id="{0D4DB3F5-B614-2A85-92F4-E4840FDCA875}"/>
              </a:ext>
            </a:extLst>
          </p:cNvPr>
          <p:cNvSpPr txBox="1">
            <a:spLocks/>
          </p:cNvSpPr>
          <p:nvPr/>
        </p:nvSpPr>
        <p:spPr>
          <a:xfrm>
            <a:off x="6347822" y="3310868"/>
            <a:ext cx="796518" cy="573697"/>
          </a:xfrm>
          <a:prstGeom prst="rect">
            <a:avLst/>
          </a:prstGeom>
        </p:spPr>
        <p:txBody>
          <a:bodyPr vert="horz" lIns="91440" tIns="45720" rIns="91440" bIns="45720" rtlCol="0" anchor="ctr">
            <a:normAutofit fontScale="62500" lnSpcReduction="20000"/>
          </a:bodyPr>
          <a:lstStyle>
            <a:lvl1pPr algn="ctr" defTabSz="914400" rtl="0" eaLnBrk="1" latinLnBrk="0" hangingPunct="1">
              <a:lnSpc>
                <a:spcPct val="90000"/>
              </a:lnSpc>
              <a:spcBef>
                <a:spcPct val="0"/>
              </a:spcBef>
              <a:buNone/>
              <a:defRPr sz="4400" kern="1200">
                <a:solidFill>
                  <a:schemeClr val="tx1"/>
                </a:solidFill>
                <a:latin typeface="Arial Rounded MT Bold" panose="020F0704030504030204" pitchFamily="34" charset="77"/>
                <a:ea typeface="+mj-ea"/>
                <a:cs typeface="+mj-cs"/>
              </a:defRPr>
            </a:lvl1pPr>
          </a:lstStyle>
          <a:p>
            <a:pPr>
              <a:lnSpc>
                <a:spcPct val="100000"/>
              </a:lnSpc>
            </a:pPr>
            <a:r>
              <a:rPr lang="en-GB" sz="6000" b="1" dirty="0">
                <a:solidFill>
                  <a:schemeClr val="bg1"/>
                </a:solidFill>
                <a:latin typeface="Urbane Rounded Bold" pitchFamily="2" charset="77"/>
              </a:rPr>
              <a:t>2</a:t>
            </a:r>
            <a:endParaRPr lang="en-GB" sz="6000" dirty="0">
              <a:solidFill>
                <a:schemeClr val="bg1"/>
              </a:solidFill>
              <a:latin typeface="Urbane Rounded Bold" pitchFamily="2" charset="77"/>
            </a:endParaRPr>
          </a:p>
        </p:txBody>
      </p:sp>
      <p:sp>
        <p:nvSpPr>
          <p:cNvPr id="11" name="Title 2">
            <a:extLst>
              <a:ext uri="{FF2B5EF4-FFF2-40B4-BE49-F238E27FC236}">
                <a16:creationId xmlns:a16="http://schemas.microsoft.com/office/drawing/2014/main" id="{FA5B8E52-0057-B4B3-74A8-B5B03E17065D}"/>
              </a:ext>
            </a:extLst>
          </p:cNvPr>
          <p:cNvSpPr txBox="1">
            <a:spLocks/>
          </p:cNvSpPr>
          <p:nvPr/>
        </p:nvSpPr>
        <p:spPr>
          <a:xfrm>
            <a:off x="6357981" y="4661696"/>
            <a:ext cx="796518" cy="573697"/>
          </a:xfrm>
          <a:prstGeom prst="rect">
            <a:avLst/>
          </a:prstGeom>
        </p:spPr>
        <p:txBody>
          <a:bodyPr vert="horz" lIns="91440" tIns="45720" rIns="91440" bIns="45720" rtlCol="0" anchor="ctr">
            <a:normAutofit fontScale="62500" lnSpcReduction="20000"/>
          </a:bodyPr>
          <a:lstStyle>
            <a:lvl1pPr algn="ctr" defTabSz="914400" rtl="0" eaLnBrk="1" latinLnBrk="0" hangingPunct="1">
              <a:lnSpc>
                <a:spcPct val="90000"/>
              </a:lnSpc>
              <a:spcBef>
                <a:spcPct val="0"/>
              </a:spcBef>
              <a:buNone/>
              <a:defRPr sz="4400" kern="1200">
                <a:solidFill>
                  <a:schemeClr val="tx1"/>
                </a:solidFill>
                <a:latin typeface="Arial Rounded MT Bold" panose="020F0704030504030204" pitchFamily="34" charset="77"/>
                <a:ea typeface="+mj-ea"/>
                <a:cs typeface="+mj-cs"/>
              </a:defRPr>
            </a:lvl1pPr>
          </a:lstStyle>
          <a:p>
            <a:pPr>
              <a:lnSpc>
                <a:spcPct val="100000"/>
              </a:lnSpc>
            </a:pPr>
            <a:r>
              <a:rPr lang="en-GB" sz="6000" b="1" dirty="0">
                <a:solidFill>
                  <a:schemeClr val="bg1"/>
                </a:solidFill>
                <a:latin typeface="Urbane Rounded Bold" pitchFamily="2" charset="77"/>
              </a:rPr>
              <a:t>3</a:t>
            </a:r>
            <a:endParaRPr lang="en-GB" sz="6000" dirty="0">
              <a:solidFill>
                <a:schemeClr val="bg1"/>
              </a:solidFill>
              <a:latin typeface="Urbane Rounded Bold" pitchFamily="2" charset="77"/>
            </a:endParaRPr>
          </a:p>
        </p:txBody>
      </p:sp>
      <p:sp>
        <p:nvSpPr>
          <p:cNvPr id="14" name="Title 2">
            <a:extLst>
              <a:ext uri="{FF2B5EF4-FFF2-40B4-BE49-F238E27FC236}">
                <a16:creationId xmlns:a16="http://schemas.microsoft.com/office/drawing/2014/main" id="{5AF84F06-C0A1-BE4D-FA58-CECB47B3B5F3}"/>
              </a:ext>
            </a:extLst>
          </p:cNvPr>
          <p:cNvSpPr txBox="1">
            <a:spLocks/>
          </p:cNvSpPr>
          <p:nvPr/>
        </p:nvSpPr>
        <p:spPr>
          <a:xfrm>
            <a:off x="7322268" y="1836188"/>
            <a:ext cx="3054257" cy="796518"/>
          </a:xfrm>
          <a:prstGeom prst="rect">
            <a:avLst/>
          </a:prstGeom>
        </p:spPr>
        <p:txBody>
          <a:bodyPr vert="horz" lIns="91440" tIns="45720" rIns="91440" bIns="45720" rtlCol="0" anchor="ctr">
            <a:noAutofit/>
          </a:bodyPr>
          <a:lstStyle>
            <a:lvl1pPr algn="ctr" defTabSz="914400" rtl="0" eaLnBrk="1" latinLnBrk="0" hangingPunct="1">
              <a:lnSpc>
                <a:spcPct val="90000"/>
              </a:lnSpc>
              <a:spcBef>
                <a:spcPct val="0"/>
              </a:spcBef>
              <a:buNone/>
              <a:defRPr sz="4400" kern="1200">
                <a:solidFill>
                  <a:schemeClr val="tx1"/>
                </a:solidFill>
                <a:latin typeface="Arial Rounded MT Bold" panose="020F0704030504030204" pitchFamily="34" charset="77"/>
                <a:ea typeface="+mj-ea"/>
                <a:cs typeface="+mj-cs"/>
              </a:defRPr>
            </a:lvl1pPr>
          </a:lstStyle>
          <a:p>
            <a:pPr algn="l">
              <a:lnSpc>
                <a:spcPct val="100000"/>
              </a:lnSpc>
            </a:pPr>
            <a:r>
              <a:rPr lang="en-US" sz="1800" b="1" dirty="0">
                <a:effectLst/>
                <a:latin typeface="Urbane Rounded Bold" pitchFamily="2" charset="77"/>
                <a:ea typeface="Calibri" panose="020F0502020204030204" pitchFamily="34" charset="0"/>
              </a:rPr>
              <a:t>How do you think </a:t>
            </a:r>
            <a:r>
              <a:rPr lang="en-GB" sz="1800" b="1" dirty="0">
                <a:effectLst/>
                <a:latin typeface="Urbane Rounded Bold" pitchFamily="2" charset="77"/>
                <a:ea typeface="Calibri" panose="020F0502020204030204" pitchFamily="34" charset="0"/>
              </a:rPr>
              <a:t>Hettie was feeling?</a:t>
            </a:r>
            <a:r>
              <a:rPr lang="en-GB" sz="1800" b="1" dirty="0">
                <a:effectLst/>
                <a:latin typeface="Urbane Rounded Bold" pitchFamily="2" charset="77"/>
              </a:rPr>
              <a:t> </a:t>
            </a:r>
            <a:endParaRPr lang="en-GB" sz="1800" b="1" dirty="0">
              <a:solidFill>
                <a:srgbClr val="0D0D0D"/>
              </a:solidFill>
              <a:latin typeface="Urbane Rounded Bold" pitchFamily="2" charset="77"/>
            </a:endParaRPr>
          </a:p>
        </p:txBody>
      </p:sp>
      <p:sp>
        <p:nvSpPr>
          <p:cNvPr id="15" name="Title 2">
            <a:extLst>
              <a:ext uri="{FF2B5EF4-FFF2-40B4-BE49-F238E27FC236}">
                <a16:creationId xmlns:a16="http://schemas.microsoft.com/office/drawing/2014/main" id="{EDDFA98A-9E9A-8AFD-4616-63FCB4BAD43D}"/>
              </a:ext>
            </a:extLst>
          </p:cNvPr>
          <p:cNvSpPr txBox="1">
            <a:spLocks/>
          </p:cNvSpPr>
          <p:nvPr/>
        </p:nvSpPr>
        <p:spPr>
          <a:xfrm>
            <a:off x="7322268" y="3177997"/>
            <a:ext cx="3054257" cy="796518"/>
          </a:xfrm>
          <a:prstGeom prst="rect">
            <a:avLst/>
          </a:prstGeom>
        </p:spPr>
        <p:txBody>
          <a:bodyPr vert="horz" lIns="91440" tIns="45720" rIns="91440" bIns="45720" rtlCol="0" anchor="ctr">
            <a:noAutofit/>
          </a:bodyPr>
          <a:lstStyle>
            <a:lvl1pPr algn="ctr" defTabSz="914400" rtl="0" eaLnBrk="1" latinLnBrk="0" hangingPunct="1">
              <a:lnSpc>
                <a:spcPct val="90000"/>
              </a:lnSpc>
              <a:spcBef>
                <a:spcPct val="0"/>
              </a:spcBef>
              <a:buNone/>
              <a:defRPr sz="4400" kern="1200">
                <a:solidFill>
                  <a:schemeClr val="tx1"/>
                </a:solidFill>
                <a:latin typeface="Arial Rounded MT Bold" panose="020F0704030504030204" pitchFamily="34" charset="77"/>
                <a:ea typeface="+mj-ea"/>
                <a:cs typeface="+mj-cs"/>
              </a:defRPr>
            </a:lvl1pPr>
          </a:lstStyle>
          <a:p>
            <a:pPr algn="l">
              <a:lnSpc>
                <a:spcPct val="107000"/>
              </a:lnSpc>
              <a:spcAft>
                <a:spcPts val="800"/>
              </a:spcAft>
            </a:pPr>
            <a:r>
              <a:rPr lang="en-GB" sz="1800" b="1" dirty="0">
                <a:effectLst/>
                <a:latin typeface="Urbane Rounded Bold" pitchFamily="2" charset="77"/>
                <a:ea typeface="Calibri" panose="020F0502020204030204" pitchFamily="34" charset="0"/>
              </a:rPr>
              <a:t>How was </a:t>
            </a:r>
            <a:r>
              <a:rPr lang="en-GB" sz="1800" b="1" dirty="0">
                <a:latin typeface="Urbane Rounded Bold" pitchFamily="2" charset="77"/>
                <a:ea typeface="Calibri" panose="020F0502020204030204" pitchFamily="34" charset="0"/>
              </a:rPr>
              <a:t>Hettie </a:t>
            </a:r>
            <a:r>
              <a:rPr lang="en-GB" sz="1800" b="1" dirty="0">
                <a:effectLst/>
                <a:latin typeface="Urbane Rounded Bold" pitchFamily="2" charset="77"/>
                <a:ea typeface="Calibri" panose="020F0502020204030204" pitchFamily="34" charset="0"/>
              </a:rPr>
              <a:t>affected by the actions of people ?</a:t>
            </a:r>
          </a:p>
        </p:txBody>
      </p:sp>
      <p:sp>
        <p:nvSpPr>
          <p:cNvPr id="16" name="Title 2">
            <a:extLst>
              <a:ext uri="{FF2B5EF4-FFF2-40B4-BE49-F238E27FC236}">
                <a16:creationId xmlns:a16="http://schemas.microsoft.com/office/drawing/2014/main" id="{B76F37C5-6515-B864-C81C-B9F7105031DA}"/>
              </a:ext>
            </a:extLst>
          </p:cNvPr>
          <p:cNvSpPr txBox="1">
            <a:spLocks/>
          </p:cNvSpPr>
          <p:nvPr/>
        </p:nvSpPr>
        <p:spPr>
          <a:xfrm>
            <a:off x="7322267" y="4519806"/>
            <a:ext cx="3171797" cy="796518"/>
          </a:xfrm>
          <a:prstGeom prst="rect">
            <a:avLst/>
          </a:prstGeom>
        </p:spPr>
        <p:txBody>
          <a:bodyPr vert="horz" lIns="91440" tIns="45720" rIns="91440" bIns="45720" rtlCol="0" anchor="ctr">
            <a:noAutofit/>
          </a:bodyPr>
          <a:lstStyle>
            <a:lvl1pPr algn="ctr" defTabSz="914400" rtl="0" eaLnBrk="1" latinLnBrk="0" hangingPunct="1">
              <a:lnSpc>
                <a:spcPct val="90000"/>
              </a:lnSpc>
              <a:spcBef>
                <a:spcPct val="0"/>
              </a:spcBef>
              <a:buNone/>
              <a:defRPr sz="4400" kern="1200">
                <a:solidFill>
                  <a:schemeClr val="tx1"/>
                </a:solidFill>
                <a:latin typeface="Arial Rounded MT Bold" panose="020F0704030504030204" pitchFamily="34" charset="77"/>
                <a:ea typeface="+mj-ea"/>
                <a:cs typeface="+mj-cs"/>
              </a:defRPr>
            </a:lvl1pPr>
          </a:lstStyle>
          <a:p>
            <a:pPr algn="l">
              <a:lnSpc>
                <a:spcPct val="100000"/>
              </a:lnSpc>
              <a:spcAft>
                <a:spcPts val="1200"/>
              </a:spcAft>
            </a:pPr>
            <a:r>
              <a:rPr lang="en-GB" sz="1800" b="1" dirty="0">
                <a:effectLst/>
                <a:latin typeface="Urbane Rounded Bold" pitchFamily="2" charset="77"/>
                <a:ea typeface="Calibri" panose="020F0502020204030204" pitchFamily="34" charset="0"/>
              </a:rPr>
              <a:t>Why do the feelings </a:t>
            </a:r>
            <a:br>
              <a:rPr lang="en-GB" sz="1800" b="1" dirty="0">
                <a:effectLst/>
                <a:latin typeface="Urbane Rounded Bold" pitchFamily="2" charset="77"/>
                <a:ea typeface="Calibri" panose="020F0502020204030204" pitchFamily="34" charset="0"/>
              </a:rPr>
            </a:br>
            <a:r>
              <a:rPr lang="en-GB" sz="1800" b="1" dirty="0">
                <a:effectLst/>
                <a:latin typeface="Urbane Rounded Bold" pitchFamily="2" charset="77"/>
                <a:ea typeface="Calibri" panose="020F0502020204030204" pitchFamily="34" charset="0"/>
              </a:rPr>
              <a:t>of Hattie matter?</a:t>
            </a:r>
            <a:endParaRPr lang="en-GB" sz="1800" b="1" dirty="0">
              <a:solidFill>
                <a:srgbClr val="0D0D0D"/>
              </a:solidFill>
              <a:latin typeface="Urbane Rounded Bold" pitchFamily="2" charset="77"/>
            </a:endParaRPr>
          </a:p>
        </p:txBody>
      </p:sp>
      <p:pic>
        <p:nvPicPr>
          <p:cNvPr id="12" name="Picture 11">
            <a:extLst>
              <a:ext uri="{FF2B5EF4-FFF2-40B4-BE49-F238E27FC236}">
                <a16:creationId xmlns:a16="http://schemas.microsoft.com/office/drawing/2014/main" id="{0C5F9007-52A3-9B8E-15EB-7E48CAA1A4B1}"/>
              </a:ext>
            </a:extLst>
          </p:cNvPr>
          <p:cNvPicPr>
            <a:picLocks noChangeAspect="1"/>
          </p:cNvPicPr>
          <p:nvPr/>
        </p:nvPicPr>
        <p:blipFill>
          <a:blip r:embed="rId3"/>
          <a:stretch>
            <a:fillRect/>
          </a:stretch>
        </p:blipFill>
        <p:spPr>
          <a:xfrm rot="650538">
            <a:off x="9944527" y="373950"/>
            <a:ext cx="1709524" cy="1709524"/>
          </a:xfrm>
          <a:prstGeom prst="rect">
            <a:avLst/>
          </a:prstGeom>
        </p:spPr>
      </p:pic>
      <p:sp>
        <p:nvSpPr>
          <p:cNvPr id="3" name="Rounded Rectangle 2">
            <a:extLst>
              <a:ext uri="{FF2B5EF4-FFF2-40B4-BE49-F238E27FC236}">
                <a16:creationId xmlns:a16="http://schemas.microsoft.com/office/drawing/2014/main" id="{F8764079-884D-7C46-2A7A-60CEC551F3E6}"/>
              </a:ext>
            </a:extLst>
          </p:cNvPr>
          <p:cNvSpPr>
            <a:spLocks noChangeAspect="1"/>
          </p:cNvSpPr>
          <p:nvPr/>
        </p:nvSpPr>
        <p:spPr>
          <a:xfrm>
            <a:off x="1779294" y="1708950"/>
            <a:ext cx="3972893" cy="3756974"/>
          </a:xfrm>
          <a:prstGeom prst="roundRect">
            <a:avLst/>
          </a:prstGeom>
          <a:blipFill>
            <a:blip r:embed="rId4"/>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58995328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00345460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ounded Rectangle 2">
            <a:extLst>
              <a:ext uri="{FF2B5EF4-FFF2-40B4-BE49-F238E27FC236}">
                <a16:creationId xmlns:a16="http://schemas.microsoft.com/office/drawing/2014/main" id="{C041EBD8-8EC6-7C20-5ACF-9028127D5791}"/>
              </a:ext>
            </a:extLst>
          </p:cNvPr>
          <p:cNvSpPr>
            <a:spLocks noChangeAspect="1"/>
          </p:cNvSpPr>
          <p:nvPr/>
        </p:nvSpPr>
        <p:spPr>
          <a:xfrm>
            <a:off x="2239865" y="1028548"/>
            <a:ext cx="7712270" cy="4800906"/>
          </a:xfrm>
          <a:prstGeom prst="roundRect">
            <a:avLst/>
          </a:prstGeom>
          <a:solidFill>
            <a:srgbClr val="FFC80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Rounded Rectangle 3">
            <a:extLst>
              <a:ext uri="{FF2B5EF4-FFF2-40B4-BE49-F238E27FC236}">
                <a16:creationId xmlns:a16="http://schemas.microsoft.com/office/drawing/2014/main" id="{546ABAA6-04B4-1AB5-C48A-AE1E3A9E7F79}"/>
              </a:ext>
            </a:extLst>
          </p:cNvPr>
          <p:cNvSpPr/>
          <p:nvPr/>
        </p:nvSpPr>
        <p:spPr>
          <a:xfrm>
            <a:off x="5381036" y="2714036"/>
            <a:ext cx="1429927" cy="1429927"/>
          </a:xfrm>
          <a:prstGeom prst="roundRect">
            <a:avLst/>
          </a:prstGeom>
          <a:solidFill>
            <a:srgbClr val="E8308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riangle 5">
            <a:extLst>
              <a:ext uri="{FF2B5EF4-FFF2-40B4-BE49-F238E27FC236}">
                <a16:creationId xmlns:a16="http://schemas.microsoft.com/office/drawing/2014/main" id="{188C5508-0A0E-E734-AB59-A7486B3BBBC8}"/>
              </a:ext>
            </a:extLst>
          </p:cNvPr>
          <p:cNvSpPr/>
          <p:nvPr/>
        </p:nvSpPr>
        <p:spPr>
          <a:xfrm rot="5400000">
            <a:off x="5844068" y="3170871"/>
            <a:ext cx="598860" cy="516259"/>
          </a:xfrm>
          <a:prstGeom prst="triangle">
            <a:avLst/>
          </a:prstGeom>
          <a:solidFill>
            <a:srgbClr val="F2E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custDataLst>
      <p:tags r:id="rId1"/>
    </p:custDataLst>
    <p:extLst>
      <p:ext uri="{BB962C8B-B14F-4D97-AF65-F5344CB8AC3E}">
        <p14:creationId xmlns:p14="http://schemas.microsoft.com/office/powerpoint/2010/main" val="1751387127"/>
      </p:ext>
    </p:extLst>
  </p:cSld>
  <p:clrMapOvr>
    <a:masterClrMapping/>
  </p:clrMapOvr>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Pet Partnership - Clouds">
  <a:themeElements>
    <a:clrScheme name="Pet Partnership">
      <a:dk1>
        <a:srgbClr val="000000"/>
      </a:dk1>
      <a:lt1>
        <a:srgbClr val="FFFFFF"/>
      </a:lt1>
      <a:dk2>
        <a:srgbClr val="003473"/>
      </a:dk2>
      <a:lt2>
        <a:srgbClr val="E7E6E6"/>
      </a:lt2>
      <a:accent1>
        <a:srgbClr val="003473"/>
      </a:accent1>
      <a:accent2>
        <a:srgbClr val="E73081"/>
      </a:accent2>
      <a:accent3>
        <a:srgbClr val="A5A5A5"/>
      </a:accent3>
      <a:accent4>
        <a:srgbClr val="FFC000"/>
      </a:accent4>
      <a:accent5>
        <a:srgbClr val="33BBEE"/>
      </a:accent5>
      <a:accent6>
        <a:srgbClr val="00AD00"/>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ppt/theme/theme2.xml><?xml version="1.0" encoding="utf-8"?>
<a:theme xmlns:a="http://schemas.openxmlformats.org/drawingml/2006/main" name="Pet Partnership - Pets">
  <a:themeElements>
    <a:clrScheme name="Pet Partnership">
      <a:dk1>
        <a:srgbClr val="000000"/>
      </a:dk1>
      <a:lt1>
        <a:srgbClr val="FFFFFF"/>
      </a:lt1>
      <a:dk2>
        <a:srgbClr val="003473"/>
      </a:dk2>
      <a:lt2>
        <a:srgbClr val="E7E6E6"/>
      </a:lt2>
      <a:accent1>
        <a:srgbClr val="003473"/>
      </a:accent1>
      <a:accent2>
        <a:srgbClr val="E73081"/>
      </a:accent2>
      <a:accent3>
        <a:srgbClr val="A5A5A5"/>
      </a:accent3>
      <a:accent4>
        <a:srgbClr val="FFC000"/>
      </a:accent4>
      <a:accent5>
        <a:srgbClr val="33BBEE"/>
      </a:accent5>
      <a:accent6>
        <a:srgbClr val="00AD00"/>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ppt/theme/theme3.xml><?xml version="1.0" encoding="utf-8"?>
<a:theme xmlns:a="http://schemas.openxmlformats.org/drawingml/2006/main" name="Pet Partnership - Emoji">
  <a:themeElements>
    <a:clrScheme name="Pet Partnership">
      <a:dk1>
        <a:srgbClr val="000000"/>
      </a:dk1>
      <a:lt1>
        <a:srgbClr val="FFFFFF"/>
      </a:lt1>
      <a:dk2>
        <a:srgbClr val="003473"/>
      </a:dk2>
      <a:lt2>
        <a:srgbClr val="E7E6E6"/>
      </a:lt2>
      <a:accent1>
        <a:srgbClr val="003473"/>
      </a:accent1>
      <a:accent2>
        <a:srgbClr val="E73081"/>
      </a:accent2>
      <a:accent3>
        <a:srgbClr val="A5A5A5"/>
      </a:accent3>
      <a:accent4>
        <a:srgbClr val="FFC000"/>
      </a:accent4>
      <a:accent5>
        <a:srgbClr val="33BBEE"/>
      </a:accent5>
      <a:accent6>
        <a:srgbClr val="00AD00"/>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ppt/theme/theme4.xml><?xml version="1.0" encoding="utf-8"?>
<a:theme xmlns:a="http://schemas.openxmlformats.org/drawingml/2006/main" name="Pet Partnership - Plain">
  <a:themeElements>
    <a:clrScheme name="Pet Partnership">
      <a:dk1>
        <a:srgbClr val="000000"/>
      </a:dk1>
      <a:lt1>
        <a:srgbClr val="FFFFFF"/>
      </a:lt1>
      <a:dk2>
        <a:srgbClr val="003473"/>
      </a:dk2>
      <a:lt2>
        <a:srgbClr val="E7E6E6"/>
      </a:lt2>
      <a:accent1>
        <a:srgbClr val="003473"/>
      </a:accent1>
      <a:accent2>
        <a:srgbClr val="E73081"/>
      </a:accent2>
      <a:accent3>
        <a:srgbClr val="A5A5A5"/>
      </a:accent3>
      <a:accent4>
        <a:srgbClr val="FFC000"/>
      </a:accent4>
      <a:accent5>
        <a:srgbClr val="33BBEE"/>
      </a:accent5>
      <a:accent6>
        <a:srgbClr val="00AD00"/>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ppt/theme/theme5.xml><?xml version="1.0" encoding="utf-8"?>
<a:theme xmlns:a="http://schemas.openxmlformats.org/drawingml/2006/main" name="1_Pet Partnership - Plain Blue">
  <a:themeElements>
    <a:clrScheme name="Pet Partnership">
      <a:dk1>
        <a:srgbClr val="000000"/>
      </a:dk1>
      <a:lt1>
        <a:srgbClr val="FFFFFF"/>
      </a:lt1>
      <a:dk2>
        <a:srgbClr val="003473"/>
      </a:dk2>
      <a:lt2>
        <a:srgbClr val="E7E6E6"/>
      </a:lt2>
      <a:accent1>
        <a:srgbClr val="003473"/>
      </a:accent1>
      <a:accent2>
        <a:srgbClr val="E73081"/>
      </a:accent2>
      <a:accent3>
        <a:srgbClr val="A5A5A5"/>
      </a:accent3>
      <a:accent4>
        <a:srgbClr val="FFC000"/>
      </a:accent4>
      <a:accent5>
        <a:srgbClr val="33BBEE"/>
      </a:accent5>
      <a:accent6>
        <a:srgbClr val="00AD00"/>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ppt/theme/theme6.xml><?xml version="1.0" encoding="utf-8"?>
<a:theme xmlns:a="http://schemas.openxmlformats.org/drawingml/2006/main" name="2_Pet Partnership - Plain Pink">
  <a:themeElements>
    <a:clrScheme name="Pet Partnership">
      <a:dk1>
        <a:srgbClr val="000000"/>
      </a:dk1>
      <a:lt1>
        <a:srgbClr val="FFFFFF"/>
      </a:lt1>
      <a:dk2>
        <a:srgbClr val="003473"/>
      </a:dk2>
      <a:lt2>
        <a:srgbClr val="E7E6E6"/>
      </a:lt2>
      <a:accent1>
        <a:srgbClr val="003473"/>
      </a:accent1>
      <a:accent2>
        <a:srgbClr val="E73081"/>
      </a:accent2>
      <a:accent3>
        <a:srgbClr val="A5A5A5"/>
      </a:accent3>
      <a:accent4>
        <a:srgbClr val="FFC000"/>
      </a:accent4>
      <a:accent5>
        <a:srgbClr val="33BBEE"/>
      </a:accent5>
      <a:accent6>
        <a:srgbClr val="00AD00"/>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ppt/theme/theme7.xml><?xml version="1.0" encoding="utf-8"?>
<a:theme xmlns:a="http://schemas.openxmlformats.org/drawingml/2006/main" name="3_Pet Partnership - Plain Yellow">
  <a:themeElements>
    <a:clrScheme name="Pet Partnership">
      <a:dk1>
        <a:srgbClr val="000000"/>
      </a:dk1>
      <a:lt1>
        <a:srgbClr val="FFFFFF"/>
      </a:lt1>
      <a:dk2>
        <a:srgbClr val="003473"/>
      </a:dk2>
      <a:lt2>
        <a:srgbClr val="E7E6E6"/>
      </a:lt2>
      <a:accent1>
        <a:srgbClr val="003473"/>
      </a:accent1>
      <a:accent2>
        <a:srgbClr val="E73081"/>
      </a:accent2>
      <a:accent3>
        <a:srgbClr val="A5A5A5"/>
      </a:accent3>
      <a:accent4>
        <a:srgbClr val="FFC000"/>
      </a:accent4>
      <a:accent5>
        <a:srgbClr val="33BBEE"/>
      </a:accent5>
      <a:accent6>
        <a:srgbClr val="00AD00"/>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ppt/theme/theme8.xml><?xml version="1.0" encoding="utf-8"?>
<a:theme xmlns:a="http://schemas.openxmlformats.org/drawingml/2006/main" name="4_Pet Partnership - Plain Green">
  <a:themeElements>
    <a:clrScheme name="Pet Partnership">
      <a:dk1>
        <a:srgbClr val="000000"/>
      </a:dk1>
      <a:lt1>
        <a:srgbClr val="FFFFFF"/>
      </a:lt1>
      <a:dk2>
        <a:srgbClr val="003473"/>
      </a:dk2>
      <a:lt2>
        <a:srgbClr val="E7E6E6"/>
      </a:lt2>
      <a:accent1>
        <a:srgbClr val="003473"/>
      </a:accent1>
      <a:accent2>
        <a:srgbClr val="E73081"/>
      </a:accent2>
      <a:accent3>
        <a:srgbClr val="A5A5A5"/>
      </a:accent3>
      <a:accent4>
        <a:srgbClr val="FFC000"/>
      </a:accent4>
      <a:accent5>
        <a:srgbClr val="33BBEE"/>
      </a:accent5>
      <a:accent6>
        <a:srgbClr val="00AD00"/>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ppt/theme/theme9.xml><?xml version="1.0" encoding="utf-8"?>
<a:theme xmlns:a="http://schemas.openxmlformats.org/drawingml/2006/main" name="5_Pet Partnership - Plain Dark Blue">
  <a:themeElements>
    <a:clrScheme name="Pet Partnership">
      <a:dk1>
        <a:srgbClr val="000000"/>
      </a:dk1>
      <a:lt1>
        <a:srgbClr val="FFFFFF"/>
      </a:lt1>
      <a:dk2>
        <a:srgbClr val="003473"/>
      </a:dk2>
      <a:lt2>
        <a:srgbClr val="E7E6E6"/>
      </a:lt2>
      <a:accent1>
        <a:srgbClr val="003473"/>
      </a:accent1>
      <a:accent2>
        <a:srgbClr val="E73081"/>
      </a:accent2>
      <a:accent3>
        <a:srgbClr val="A5A5A5"/>
      </a:accent3>
      <a:accent4>
        <a:srgbClr val="FFC000"/>
      </a:accent4>
      <a:accent5>
        <a:srgbClr val="33BBEE"/>
      </a:accent5>
      <a:accent6>
        <a:srgbClr val="00AD00"/>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ppt/theme/theme10.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 2013 - 2022</Template>
  <TotalTime>7409</TotalTime>
  <Words>1749</Words>
  <Application>Microsoft Office PowerPoint</Application>
  <PresentationFormat>Widescreen</PresentationFormat>
  <Paragraphs>161</Paragraphs>
  <Slides>49</Slides>
  <Notes>6</Notes>
  <HiddenSlides>0</HiddenSlides>
  <MMClips>1</MMClips>
  <ScaleCrop>false</ScaleCrop>
  <HeadingPairs>
    <vt:vector size="6" baseType="variant">
      <vt:variant>
        <vt:lpstr>Fonts Used</vt:lpstr>
      </vt:variant>
      <vt:variant>
        <vt:i4>6</vt:i4>
      </vt:variant>
      <vt:variant>
        <vt:lpstr>Theme</vt:lpstr>
      </vt:variant>
      <vt:variant>
        <vt:i4>9</vt:i4>
      </vt:variant>
      <vt:variant>
        <vt:lpstr>Slide Titles</vt:lpstr>
      </vt:variant>
      <vt:variant>
        <vt:i4>49</vt:i4>
      </vt:variant>
    </vt:vector>
  </HeadingPairs>
  <TitlesOfParts>
    <vt:vector size="64" baseType="lpstr">
      <vt:lpstr>Arial Rounded MT Bold</vt:lpstr>
      <vt:lpstr>Urbane Rounded Bold</vt:lpstr>
      <vt:lpstr>Urbane Rounded Demi Bold</vt:lpstr>
      <vt:lpstr>Urbane Rounded Medium</vt:lpstr>
      <vt:lpstr>Arial</vt:lpstr>
      <vt:lpstr>Calibri</vt:lpstr>
      <vt:lpstr>Pet Partnership - Clouds</vt:lpstr>
      <vt:lpstr>Pet Partnership - Pets</vt:lpstr>
      <vt:lpstr>Pet Partnership - Emoji</vt:lpstr>
      <vt:lpstr>Pet Partnership - Plain</vt:lpstr>
      <vt:lpstr>1_Pet Partnership - Plain Blue</vt:lpstr>
      <vt:lpstr>2_Pet Partnership - Plain Pink</vt:lpstr>
      <vt:lpstr>3_Pet Partnership - Plain Yellow</vt:lpstr>
      <vt:lpstr>4_Pet Partnership - Plain Green</vt:lpstr>
      <vt:lpstr>5_Pet Partnership - Plain Dark Blue</vt:lpstr>
      <vt:lpstr>PowerPoint Presentation</vt:lpstr>
      <vt:lpstr>Do animals have feelings too?</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Were you surprised by any of the answers, and if so, why? </vt:lpstr>
      <vt:lpstr>Animal  case studies</vt:lpstr>
      <vt:lpstr>PowerPoint Presentation</vt:lpstr>
      <vt:lpstr>Petal the guinea pig </vt:lpstr>
      <vt:lpstr>PowerPoint Presentation</vt:lpstr>
      <vt:lpstr>PowerPoint Presentation</vt:lpstr>
      <vt:lpstr>Florence now:</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Kelly Sheanon</dc:creator>
  <cp:keywords/>
  <dc:description/>
  <cp:lastModifiedBy>Anna Baggott</cp:lastModifiedBy>
  <cp:revision>54</cp:revision>
  <dcterms:created xsi:type="dcterms:W3CDTF">2023-05-03T17:00:33Z</dcterms:created>
  <dcterms:modified xsi:type="dcterms:W3CDTF">2023-10-12T11:10:31Z</dcterms:modified>
  <cp:category/>
</cp:coreProperties>
</file>