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7" r:id="rId5"/>
    <p:sldId id="327" r:id="rId6"/>
    <p:sldId id="349" r:id="rId7"/>
    <p:sldId id="350" r:id="rId8"/>
    <p:sldId id="351" r:id="rId9"/>
    <p:sldId id="352" r:id="rId10"/>
    <p:sldId id="362" r:id="rId11"/>
    <p:sldId id="363" r:id="rId12"/>
    <p:sldId id="356" r:id="rId13"/>
    <p:sldId id="357" r:id="rId14"/>
    <p:sldId id="366" r:id="rId15"/>
    <p:sldId id="367" r:id="rId16"/>
    <p:sldId id="369" r:id="rId17"/>
    <p:sldId id="364" r:id="rId18"/>
    <p:sldId id="354" r:id="rId19"/>
    <p:sldId id="353" r:id="rId20"/>
    <p:sldId id="359" r:id="rId21"/>
    <p:sldId id="360" r:id="rId22"/>
    <p:sldId id="361" r:id="rId23"/>
    <p:sldId id="326" r:id="rId24"/>
  </p:sldIdLst>
  <p:sldSz cx="12192000" cy="6858000"/>
  <p:notesSz cx="6858000" cy="9144000"/>
  <p:defaultTextStyle>
    <a:defPPr marL="0" marR="0" indent="0" algn="l" defTabSz="7652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1pPr>
    <a:lvl2pPr marL="0" marR="0" indent="382599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2pPr>
    <a:lvl3pPr marL="0" marR="0" indent="7652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3pPr>
    <a:lvl4pPr marL="0" marR="0" indent="11478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4pPr>
    <a:lvl5pPr marL="0" marR="0" indent="15304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5pPr>
    <a:lvl6pPr marL="0" marR="0" indent="1913000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6pPr>
    <a:lvl7pPr marL="0" marR="0" indent="22956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7pPr>
    <a:lvl8pPr marL="0" marR="0" indent="26782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8pPr>
    <a:lvl9pPr marL="0" marR="0" indent="3060801" algn="l" defTabSz="145101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07" b="1" i="0" u="none" strike="noStrike" cap="none" spc="0" normalizeH="0" baseline="0">
        <a:ln>
          <a:noFill/>
        </a:ln>
        <a:solidFill>
          <a:schemeClr val="accent3"/>
        </a:solidFill>
        <a:effectLst/>
        <a:uFillTx/>
        <a:latin typeface="Woodgreen Raisonne Book"/>
        <a:ea typeface="Woodgreen Raisonne Book"/>
        <a:cs typeface="Woodgreen Raisonne Book"/>
        <a:sym typeface="Woodgreen Raisonne Book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93"/>
  </p:normalViewPr>
  <p:slideViewPr>
    <p:cSldViewPr snapToGrid="0" snapToObjects="1">
      <p:cViewPr varScale="1">
        <p:scale>
          <a:sx n="82" d="100"/>
          <a:sy n="82" d="100"/>
        </p:scale>
        <p:origin x="80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3264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Cowling" userId="5840b148-37f7-4f91-b294-fa1bac7965f9" providerId="ADAL" clId="{47405B67-F956-40AA-9596-2BDD203854A1}"/>
  </pc:docChgLst>
  <pc:docChgLst>
    <pc:chgData name="Anna Cowling" userId="5840b148-37f7-4f91-b294-fa1bac7965f9" providerId="ADAL" clId="{8EF56A15-85BD-4002-9388-7E343C229585}"/>
  </pc:docChgLst>
  <pc:docChgLst>
    <pc:chgData name="Anna Cowling" userId="5840b148-37f7-4f91-b294-fa1bac7965f9" providerId="ADAL" clId="{8861FC86-6239-48C9-A8FE-5492BF14110A}"/>
    <pc:docChg chg="custSel modSld">
      <pc:chgData name="Anna Cowling" userId="5840b148-37f7-4f91-b294-fa1bac7965f9" providerId="ADAL" clId="{8861FC86-6239-48C9-A8FE-5492BF14110A}" dt="2023-07-24T11:02:03.490" v="8"/>
      <pc:docMkLst>
        <pc:docMk/>
      </pc:docMkLst>
      <pc:sldChg chg="addSp delSp modSp delAnim">
        <pc:chgData name="Anna Cowling" userId="5840b148-37f7-4f91-b294-fa1bac7965f9" providerId="ADAL" clId="{8861FC86-6239-48C9-A8FE-5492BF14110A}" dt="2023-07-24T11:02:03.490" v="8"/>
        <pc:sldMkLst>
          <pc:docMk/>
          <pc:sldMk cId="1964014197" sldId="354"/>
        </pc:sldMkLst>
        <pc:picChg chg="add del mod">
          <ac:chgData name="Anna Cowling" userId="5840b148-37f7-4f91-b294-fa1bac7965f9" providerId="ADAL" clId="{8861FC86-6239-48C9-A8FE-5492BF14110A}" dt="2023-07-24T11:00:34.470" v="7" actId="478"/>
          <ac:picMkLst>
            <pc:docMk/>
            <pc:sldMk cId="1964014197" sldId="354"/>
            <ac:picMk id="2" creationId="{EDD946CD-7A56-4DAD-8523-20A77F776B97}"/>
          </ac:picMkLst>
        </pc:picChg>
        <pc:picChg chg="del">
          <ac:chgData name="Anna Cowling" userId="5840b148-37f7-4f91-b294-fa1bac7965f9" providerId="ADAL" clId="{8861FC86-6239-48C9-A8FE-5492BF14110A}" dt="2023-07-24T11:00:24.635" v="6"/>
          <ac:picMkLst>
            <pc:docMk/>
            <pc:sldMk cId="1964014197" sldId="354"/>
            <ac:picMk id="9" creationId="{E1895F83-A5AA-4842-A81E-548A92CD0D1D}"/>
          </ac:picMkLst>
        </pc:picChg>
        <pc:picChg chg="add mod">
          <ac:chgData name="Anna Cowling" userId="5840b148-37f7-4f91-b294-fa1bac7965f9" providerId="ADAL" clId="{8861FC86-6239-48C9-A8FE-5492BF14110A}" dt="2023-07-24T11:02:03.490" v="8"/>
          <ac:picMkLst>
            <pc:docMk/>
            <pc:sldMk cId="1964014197" sldId="354"/>
            <ac:picMk id="10" creationId="{0E867D3D-D3A4-40DD-B75C-577D9C6566E0}"/>
          </ac:picMkLst>
        </pc:picChg>
      </pc:sldChg>
      <pc:sldChg chg="addSp delSp modSp delAnim">
        <pc:chgData name="Anna Cowling" userId="5840b148-37f7-4f91-b294-fa1bac7965f9" providerId="ADAL" clId="{8861FC86-6239-48C9-A8FE-5492BF14110A}" dt="2023-07-24T10:38:13.752" v="3"/>
        <pc:sldMkLst>
          <pc:docMk/>
          <pc:sldMk cId="2101399546" sldId="356"/>
        </pc:sldMkLst>
        <pc:picChg chg="add del mod">
          <ac:chgData name="Anna Cowling" userId="5840b148-37f7-4f91-b294-fa1bac7965f9" providerId="ADAL" clId="{8861FC86-6239-48C9-A8FE-5492BF14110A}" dt="2023-07-24T10:33:45.798" v="2" actId="478"/>
          <ac:picMkLst>
            <pc:docMk/>
            <pc:sldMk cId="2101399546" sldId="356"/>
            <ac:picMk id="2" creationId="{C49890D9-F367-4323-A55B-5CF620369232}"/>
          </ac:picMkLst>
        </pc:picChg>
        <pc:picChg chg="add mod">
          <ac:chgData name="Anna Cowling" userId="5840b148-37f7-4f91-b294-fa1bac7965f9" providerId="ADAL" clId="{8861FC86-6239-48C9-A8FE-5492BF14110A}" dt="2023-07-24T10:38:13.752" v="3"/>
          <ac:picMkLst>
            <pc:docMk/>
            <pc:sldMk cId="2101399546" sldId="356"/>
            <ac:picMk id="3" creationId="{7EC280A7-CB3F-4B00-86CA-14E5B6E3671B}"/>
          </ac:picMkLst>
        </pc:picChg>
        <pc:picChg chg="del">
          <ac:chgData name="Anna Cowling" userId="5840b148-37f7-4f91-b294-fa1bac7965f9" providerId="ADAL" clId="{8861FC86-6239-48C9-A8FE-5492BF14110A}" dt="2023-07-24T10:33:10.275" v="0" actId="478"/>
          <ac:picMkLst>
            <pc:docMk/>
            <pc:sldMk cId="2101399546" sldId="356"/>
            <ac:picMk id="5" creationId="{DB7DDAE1-9005-4A57-B44C-AD09B985D15E}"/>
          </ac:picMkLst>
        </pc:picChg>
      </pc:sldChg>
      <pc:sldChg chg="addSp delSp modSp delAnim">
        <pc:chgData name="Anna Cowling" userId="5840b148-37f7-4f91-b294-fa1bac7965f9" providerId="ADAL" clId="{8861FC86-6239-48C9-A8FE-5492BF14110A}" dt="2023-07-24T10:47:24.654" v="5"/>
        <pc:sldMkLst>
          <pc:docMk/>
          <pc:sldMk cId="1828975084" sldId="357"/>
        </pc:sldMkLst>
        <pc:picChg chg="add del mod">
          <ac:chgData name="Anna Cowling" userId="5840b148-37f7-4f91-b294-fa1bac7965f9" providerId="ADAL" clId="{8861FC86-6239-48C9-A8FE-5492BF14110A}" dt="2023-07-24T10:45:47.163" v="4" actId="478"/>
          <ac:picMkLst>
            <pc:docMk/>
            <pc:sldMk cId="1828975084" sldId="357"/>
            <ac:picMk id="2" creationId="{C8D0081C-26FC-4A99-9FF2-246820316B03}"/>
          </ac:picMkLst>
        </pc:picChg>
        <pc:picChg chg="add mod">
          <ac:chgData name="Anna Cowling" userId="5840b148-37f7-4f91-b294-fa1bac7965f9" providerId="ADAL" clId="{8861FC86-6239-48C9-A8FE-5492BF14110A}" dt="2023-07-24T10:47:24.654" v="5"/>
          <ac:picMkLst>
            <pc:docMk/>
            <pc:sldMk cId="1828975084" sldId="357"/>
            <ac:picMk id="3" creationId="{1A9329C7-8E0A-41BD-B0CA-3E6956E8EFDD}"/>
          </ac:picMkLst>
        </pc:picChg>
        <pc:picChg chg="del">
          <ac:chgData name="Anna Cowling" userId="5840b148-37f7-4f91-b294-fa1bac7965f9" providerId="ADAL" clId="{8861FC86-6239-48C9-A8FE-5492BF14110A}" dt="2023-07-24T10:33:35.887" v="1"/>
          <ac:picMkLst>
            <pc:docMk/>
            <pc:sldMk cId="1828975084" sldId="357"/>
            <ac:picMk id="6" creationId="{BF2F0689-7664-4F2D-9A32-73EAEB491A33}"/>
          </ac:picMkLst>
        </pc:picChg>
      </pc:sldChg>
    </pc:docChg>
  </pc:docChgLst>
  <pc:docChgLst>
    <pc:chgData name="Anna Cowling" userId="5840b148-37f7-4f91-b294-fa1bac7965f9" providerId="ADAL" clId="{EF83D89F-9DE7-4BDB-B11D-98D3E785D28F}"/>
  </pc:docChgLst>
  <pc:docChgLst>
    <pc:chgData name="Anna Cowling" userId="5840b148-37f7-4f91-b294-fa1bac7965f9" providerId="ADAL" clId="{269C4FA8-9CC3-46E9-89C1-B235304BFA38}"/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CCF6337-7BE1-864D-AF6E-1ED8AED1F6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D65B49-42A9-6D4A-BAC1-980F6444DB5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AF93F3-B569-6F42-B078-87D433B3C5FA}" type="datetimeFigureOut">
              <a:rPr lang="en-US" smtClean="0"/>
              <a:t>7/24/2023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5D9E7-E96B-464A-AA64-A62C543376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1526B7-1DAD-0B40-ADF0-F07DB3534B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CE053E-C086-FE4E-9535-C0818AF063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06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1pPr>
    <a:lvl2pPr indent="1913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2pPr>
    <a:lvl3pPr indent="382599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3pPr>
    <a:lvl4pPr indent="5739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4pPr>
    <a:lvl5pPr indent="7652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5pPr>
    <a:lvl6pPr indent="9565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6pPr>
    <a:lvl7pPr indent="1147800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7pPr>
    <a:lvl8pPr indent="13391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8pPr>
    <a:lvl9pPr indent="1530401" defTabSz="382599" latinLnBrk="0">
      <a:lnSpc>
        <a:spcPct val="117999"/>
      </a:lnSpc>
      <a:defRPr sz="1841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31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7DBD880-F134-4D4C-A2CE-1137959A92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831" y="1838960"/>
            <a:ext cx="3772337" cy="318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46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2E8E243-BDC8-0B47-81A2-FA24B3BFBC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8" name="Slide Subtitle">
            <a:extLst>
              <a:ext uri="{FF2B5EF4-FFF2-40B4-BE49-F238E27FC236}">
                <a16:creationId xmlns:a16="http://schemas.microsoft.com/office/drawing/2014/main" id="{787A130E-C74C-094C-95D9-4F5E6833F36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CEB11540-3E41-6F47-B670-79D5BCF1C60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32126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blipFill>
            <a:blip r:embed="rId2"/>
          </a:blip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8C1BEA-7FEF-9C48-ADF3-7298E444B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8351"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CCA7B972-3323-AF4F-AC12-7827F6EF907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09A67D50-416B-EB44-BA73-F9161DF55E8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965823EC-17C4-074E-A269-D9F6D30F39E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926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normAutofit/>
          </a:bodyPr>
          <a:lstStyle>
            <a:lvl1pPr>
              <a:defRPr kumimoji="0" sz="1400" b="0" i="0" normalizeH="0" dirty="0">
                <a:ln>
                  <a:noFill/>
                </a:ln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57C8C55-F8CD-2647-9FE0-28F159307F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019442F8-3D82-7742-8A00-11C162A9E33E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FA1C9DB6-4B96-7E44-A208-DAFC396E2779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822CBC02-D453-424C-8CD7-F066021AECC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7712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2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F17F9352-E379-3540-BAAD-8F9FCCCF645D}"/>
              </a:ext>
            </a:extLst>
          </p:cNvPr>
          <p:cNvSpPr/>
          <p:nvPr userDrawn="1"/>
        </p:nvSpPr>
        <p:spPr>
          <a:xfrm>
            <a:off x="-4923" y="5566585"/>
            <a:ext cx="12201846" cy="1298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0" y="3144"/>
                </a:moveTo>
                <a:lnTo>
                  <a:pt x="0" y="21592"/>
                </a:lnTo>
                <a:lnTo>
                  <a:pt x="21600" y="21592"/>
                </a:lnTo>
                <a:lnTo>
                  <a:pt x="21600" y="3172"/>
                </a:lnTo>
                <a:cubicBezTo>
                  <a:pt x="18084" y="1074"/>
                  <a:pt x="14459" y="8"/>
                  <a:pt x="10817" y="0"/>
                </a:cubicBezTo>
                <a:cubicBezTo>
                  <a:pt x="7164" y="-8"/>
                  <a:pt x="3527" y="1049"/>
                  <a:pt x="0" y="3144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DDB4D-4198-734D-9069-84FF699A7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5" name="Slide Subtitle">
            <a:extLst>
              <a:ext uri="{FF2B5EF4-FFF2-40B4-BE49-F238E27FC236}">
                <a16:creationId xmlns:a16="http://schemas.microsoft.com/office/drawing/2014/main" id="{565577BF-1A5C-5C4E-AA29-8524EDA6580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643D7F98-B25C-AB4D-BBA0-73B776E6D9F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853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16" name="Body Level One…">
            <a:extLst>
              <a:ext uri="{FF2B5EF4-FFF2-40B4-BE49-F238E27FC236}">
                <a16:creationId xmlns:a16="http://schemas.microsoft.com/office/drawing/2014/main" id="{B15BA7EF-BD8F-4E4D-B345-18577FEF0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Slide Subtitle">
            <a:extLst>
              <a:ext uri="{FF2B5EF4-FFF2-40B4-BE49-F238E27FC236}">
                <a16:creationId xmlns:a16="http://schemas.microsoft.com/office/drawing/2014/main" id="{DC1DB744-9D13-DC44-A85E-CE1DA5D330F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E1C251-9E2E-1943-9E18-8AE04E9A17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8351"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F2D361D5-CD16-BF4F-9520-6AF812173AC0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1B893FD7-7111-B748-8326-8B0E14A51EA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70DF0DCA-B18B-9A4B-9880-D6CF0EDB4F3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1311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37235E67-0D1D-2D4B-B1B0-C890AD394A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A75B1D2-4A46-A448-B4C5-9922CE0CC2D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28AF45-43A6-6B44-A8F5-F396AFCE8E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FDACB7FD-3C5E-6B4C-9A33-4546AAF6ABBA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5" name="Slide Subtitle">
            <a:extLst>
              <a:ext uri="{FF2B5EF4-FFF2-40B4-BE49-F238E27FC236}">
                <a16:creationId xmlns:a16="http://schemas.microsoft.com/office/drawing/2014/main" id="{4AB2CB0E-2CEA-B84E-A9E8-765033CFB80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6" name="Slide Number">
            <a:extLst>
              <a:ext uri="{FF2B5EF4-FFF2-40B4-BE49-F238E27FC236}">
                <a16:creationId xmlns:a16="http://schemas.microsoft.com/office/drawing/2014/main" id="{93BEE773-EEFA-7045-96F9-849AD07BE54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7088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3 Gre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">
            <a:extLst>
              <a:ext uri="{FF2B5EF4-FFF2-40B4-BE49-F238E27FC236}">
                <a16:creationId xmlns:a16="http://schemas.microsoft.com/office/drawing/2014/main" id="{964CF935-7964-DB44-9111-BA09C8ECF8E1}"/>
              </a:ext>
            </a:extLst>
          </p:cNvPr>
          <p:cNvSpPr/>
          <p:nvPr userDrawn="1"/>
        </p:nvSpPr>
        <p:spPr>
          <a:xfrm>
            <a:off x="-1" y="4786755"/>
            <a:ext cx="12192001" cy="2078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059" extrusionOk="0">
                <a:moveTo>
                  <a:pt x="0" y="976"/>
                </a:moveTo>
                <a:lnTo>
                  <a:pt x="0" y="21059"/>
                </a:lnTo>
                <a:lnTo>
                  <a:pt x="21600" y="21059"/>
                </a:lnTo>
                <a:lnTo>
                  <a:pt x="21600" y="8627"/>
                </a:lnTo>
                <a:cubicBezTo>
                  <a:pt x="19133" y="8999"/>
                  <a:pt x="16661" y="8626"/>
                  <a:pt x="14213" y="7513"/>
                </a:cubicBezTo>
                <a:cubicBezTo>
                  <a:pt x="13422" y="7153"/>
                  <a:pt x="12635" y="6717"/>
                  <a:pt x="11858" y="6092"/>
                </a:cubicBezTo>
                <a:cubicBezTo>
                  <a:pt x="10352" y="4880"/>
                  <a:pt x="8900" y="2969"/>
                  <a:pt x="7397" y="1723"/>
                </a:cubicBezTo>
                <a:cubicBezTo>
                  <a:pt x="4971" y="-287"/>
                  <a:pt x="2454" y="-541"/>
                  <a:pt x="0" y="976"/>
                </a:cubicBez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37235E67-0D1D-2D4B-B1B0-C890AD394A6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1927425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0" name="Slide Subtitle">
            <a:extLst>
              <a:ext uri="{FF2B5EF4-FFF2-40B4-BE49-F238E27FC236}">
                <a16:creationId xmlns:a16="http://schemas.microsoft.com/office/drawing/2014/main" id="{8A75B1D2-4A46-A448-B4C5-9922CE0CC2D8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335956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6C0CAE8-9E5D-B44A-98C0-7AA5628360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5" name="Rectangle">
            <a:extLst>
              <a:ext uri="{FF2B5EF4-FFF2-40B4-BE49-F238E27FC236}">
                <a16:creationId xmlns:a16="http://schemas.microsoft.com/office/drawing/2014/main" id="{EB903636-AD82-454F-87C7-4CC1C8DB5386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9E79F21B-F558-8F41-8E91-0F799EC13E6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5B05EAD4-CCC3-BF43-83BD-7A4761AE4C35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675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4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id="{B2B00D69-3CF3-4A45-B561-78C2A5E55876}"/>
              </a:ext>
            </a:extLst>
          </p:cNvPr>
          <p:cNvSpPr/>
          <p:nvPr userDrawn="1"/>
        </p:nvSpPr>
        <p:spPr>
          <a:xfrm>
            <a:off x="0" y="812795"/>
            <a:ext cx="12192000" cy="6045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898"/>
                </a:moveTo>
                <a:lnTo>
                  <a:pt x="0" y="21591"/>
                </a:lnTo>
                <a:lnTo>
                  <a:pt x="21600" y="21591"/>
                </a:lnTo>
                <a:lnTo>
                  <a:pt x="21600" y="839"/>
                </a:lnTo>
                <a:cubicBezTo>
                  <a:pt x="18012" y="271"/>
                  <a:pt x="14410" y="-9"/>
                  <a:pt x="10806" y="1"/>
                </a:cubicBezTo>
                <a:cubicBezTo>
                  <a:pt x="7197" y="10"/>
                  <a:pt x="3591" y="310"/>
                  <a:pt x="0" y="89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6D531591-B9EC-4A43-8144-F5B562C3A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835899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E923B34C-7D84-A245-B3A1-894FFF897FD4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244429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Slide Title">
            <a:extLst>
              <a:ext uri="{FF2B5EF4-FFF2-40B4-BE49-F238E27FC236}">
                <a16:creationId xmlns:a16="http://schemas.microsoft.com/office/drawing/2014/main" id="{24B80C75-32DE-254A-8701-15656FE51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475983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4F8FC7-AAF0-744D-807D-0C4714C1E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8351"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7CB5FD7B-5EA4-8044-8243-3D6FD839059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CCAA58E6-E428-4949-94BB-A5233F27A035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2654055A-6E21-854A-A3FE-AE4B825ECA5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0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4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">
            <a:extLst>
              <a:ext uri="{FF2B5EF4-FFF2-40B4-BE49-F238E27FC236}">
                <a16:creationId xmlns:a16="http://schemas.microsoft.com/office/drawing/2014/main" id="{B2B00D69-3CF3-4A45-B561-78C2A5E55876}"/>
              </a:ext>
            </a:extLst>
          </p:cNvPr>
          <p:cNvSpPr/>
          <p:nvPr userDrawn="1"/>
        </p:nvSpPr>
        <p:spPr>
          <a:xfrm>
            <a:off x="0" y="812795"/>
            <a:ext cx="12192000" cy="60452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898"/>
                </a:moveTo>
                <a:lnTo>
                  <a:pt x="0" y="21591"/>
                </a:lnTo>
                <a:lnTo>
                  <a:pt x="21600" y="21591"/>
                </a:lnTo>
                <a:lnTo>
                  <a:pt x="21600" y="839"/>
                </a:lnTo>
                <a:cubicBezTo>
                  <a:pt x="18012" y="271"/>
                  <a:pt x="14410" y="-9"/>
                  <a:pt x="10806" y="1"/>
                </a:cubicBezTo>
                <a:cubicBezTo>
                  <a:pt x="7197" y="10"/>
                  <a:pt x="3591" y="310"/>
                  <a:pt x="0" y="898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 dirty="0"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Body Level One…">
            <a:extLst>
              <a:ext uri="{FF2B5EF4-FFF2-40B4-BE49-F238E27FC236}">
                <a16:creationId xmlns:a16="http://schemas.microsoft.com/office/drawing/2014/main" id="{6D531591-B9EC-4A43-8144-F5B562C3A8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835899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3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lang="en-GB" dirty="0"/>
          </a:p>
        </p:txBody>
      </p:sp>
      <p:sp>
        <p:nvSpPr>
          <p:cNvPr id="16" name="Slide Subtitle">
            <a:extLst>
              <a:ext uri="{FF2B5EF4-FFF2-40B4-BE49-F238E27FC236}">
                <a16:creationId xmlns:a16="http://schemas.microsoft.com/office/drawing/2014/main" id="{E923B34C-7D84-A245-B3A1-894FFF897FD4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244429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Slide Title">
            <a:extLst>
              <a:ext uri="{FF2B5EF4-FFF2-40B4-BE49-F238E27FC236}">
                <a16:creationId xmlns:a16="http://schemas.microsoft.com/office/drawing/2014/main" id="{24B80C75-32DE-254A-8701-15656FE517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475983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ED3FCE-DB3F-D842-A5A0-C1F6276AD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3" name="Rectangle">
            <a:extLst>
              <a:ext uri="{FF2B5EF4-FFF2-40B4-BE49-F238E27FC236}">
                <a16:creationId xmlns:a16="http://schemas.microsoft.com/office/drawing/2014/main" id="{F0D6A5F9-4864-0D47-AD0C-D904A35550B9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0DB56311-3D57-1741-AA63-DBE6F6F18E9F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7856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xfrm>
            <a:off x="1249849" y="3068840"/>
            <a:ext cx="4639973" cy="10730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/>
          </p:nvPr>
        </p:nvSpPr>
        <p:spPr>
          <a:xfrm>
            <a:off x="1249849" y="2424974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1249848" y="1107682"/>
            <a:ext cx="6909156" cy="53229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23" name="Body Level One…">
            <a:extLst>
              <a:ext uri="{FF2B5EF4-FFF2-40B4-BE49-F238E27FC236}">
                <a16:creationId xmlns:a16="http://schemas.microsoft.com/office/drawing/2014/main" id="{932AB615-D249-FA40-A798-07DA468047E8}"/>
              </a:ext>
            </a:extLst>
          </p:cNvPr>
          <p:cNvSpPr txBox="1">
            <a:spLocks noGrp="1"/>
          </p:cNvSpPr>
          <p:nvPr>
            <p:ph type="body" idx="23"/>
          </p:nvPr>
        </p:nvSpPr>
        <p:spPr>
          <a:xfrm>
            <a:off x="1249849" y="4294204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ED38915D-1E21-C940-8C40-C4748AA7495B}"/>
              </a:ext>
            </a:extLst>
          </p:cNvPr>
          <p:cNvSpPr txBox="1">
            <a:spLocks noGrp="1"/>
          </p:cNvSpPr>
          <p:nvPr>
            <p:ph type="body" idx="24"/>
          </p:nvPr>
        </p:nvSpPr>
        <p:spPr>
          <a:xfrm>
            <a:off x="1249849" y="4785863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39" name="Body Level One…">
            <a:extLst>
              <a:ext uri="{FF2B5EF4-FFF2-40B4-BE49-F238E27FC236}">
                <a16:creationId xmlns:a16="http://schemas.microsoft.com/office/drawing/2014/main" id="{6408E0B7-3623-8A49-AAA0-3A92EDEFCFA4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6242069" y="3068840"/>
            <a:ext cx="4639973" cy="10730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0" name="Slide Subtitle">
            <a:extLst>
              <a:ext uri="{FF2B5EF4-FFF2-40B4-BE49-F238E27FC236}">
                <a16:creationId xmlns:a16="http://schemas.microsoft.com/office/drawing/2014/main" id="{35548131-80A1-E949-8508-D7E9BF97C8EB}"/>
              </a:ext>
            </a:extLst>
          </p:cNvPr>
          <p:cNvSpPr txBox="1">
            <a:spLocks noGrp="1"/>
          </p:cNvSpPr>
          <p:nvPr>
            <p:ph type="body" sz="quarter" idx="26"/>
          </p:nvPr>
        </p:nvSpPr>
        <p:spPr>
          <a:xfrm>
            <a:off x="6242069" y="2424974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1" name="Slide Title">
            <a:extLst>
              <a:ext uri="{FF2B5EF4-FFF2-40B4-BE49-F238E27FC236}">
                <a16:creationId xmlns:a16="http://schemas.microsoft.com/office/drawing/2014/main" id="{9177853E-84C1-FF4E-818B-A0B45E647019}"/>
              </a:ext>
            </a:extLst>
          </p:cNvPr>
          <p:cNvSpPr txBox="1">
            <a:spLocks/>
          </p:cNvSpPr>
          <p:nvPr userDrawn="1"/>
        </p:nvSpPr>
        <p:spPr>
          <a:xfrm>
            <a:off x="6242069" y="1854286"/>
            <a:ext cx="4639973" cy="532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>
            <a:noAutofit/>
          </a:bodyPr>
          <a:lstStyle>
            <a:lvl1pPr marL="0" marR="0" indent="0" algn="l" defTabSz="173393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Woodgreen Raisonne Book"/>
                <a:ea typeface="Woodgreen Raisonne Book"/>
                <a:cs typeface="Woodgreen Raisonne Book"/>
                <a:sym typeface="Woodgreen Raisonne Book"/>
              </a:defRPr>
            </a:lvl1pPr>
            <a:lvl2pPr marL="0" marR="0" indent="457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1733930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1" i="0" u="none" strike="noStrike" cap="none" spc="-119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endParaRPr lang="en-GB" sz="3516"/>
          </a:p>
        </p:txBody>
      </p:sp>
      <p:sp>
        <p:nvSpPr>
          <p:cNvPr id="45" name="Body Level One…">
            <a:extLst>
              <a:ext uri="{FF2B5EF4-FFF2-40B4-BE49-F238E27FC236}">
                <a16:creationId xmlns:a16="http://schemas.microsoft.com/office/drawing/2014/main" id="{2D3DE85F-1E1E-6544-BABB-A3EC616595D7}"/>
              </a:ext>
            </a:extLst>
          </p:cNvPr>
          <p:cNvSpPr txBox="1">
            <a:spLocks noGrp="1"/>
          </p:cNvSpPr>
          <p:nvPr>
            <p:ph type="body" idx="27"/>
          </p:nvPr>
        </p:nvSpPr>
        <p:spPr>
          <a:xfrm>
            <a:off x="6242069" y="4294204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6" name="Body Level One…">
            <a:extLst>
              <a:ext uri="{FF2B5EF4-FFF2-40B4-BE49-F238E27FC236}">
                <a16:creationId xmlns:a16="http://schemas.microsoft.com/office/drawing/2014/main" id="{7F2AB532-C670-2A44-8BA6-BB737B3B9B6C}"/>
              </a:ext>
            </a:extLst>
          </p:cNvPr>
          <p:cNvSpPr txBox="1">
            <a:spLocks noGrp="1"/>
          </p:cNvSpPr>
          <p:nvPr>
            <p:ph type="body" idx="28"/>
          </p:nvPr>
        </p:nvSpPr>
        <p:spPr>
          <a:xfrm>
            <a:off x="6242069" y="4785863"/>
            <a:ext cx="4639973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48" name="Slide Subtitle">
            <a:extLst>
              <a:ext uri="{FF2B5EF4-FFF2-40B4-BE49-F238E27FC236}">
                <a16:creationId xmlns:a16="http://schemas.microsoft.com/office/drawing/2014/main" id="{B8B03D7D-F258-6448-A089-7079A1A628FF}"/>
              </a:ext>
            </a:extLst>
          </p:cNvPr>
          <p:cNvSpPr txBox="1">
            <a:spLocks noGrp="1"/>
          </p:cNvSpPr>
          <p:nvPr>
            <p:ph type="body" sz="quarter" idx="29"/>
          </p:nvPr>
        </p:nvSpPr>
        <p:spPr>
          <a:xfrm>
            <a:off x="1249849" y="1668577"/>
            <a:ext cx="4639974" cy="3393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081F5AF-1AF3-1043-BB2A-57DCE8934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20" name="Rectangle">
            <a:extLst>
              <a:ext uri="{FF2B5EF4-FFF2-40B4-BE49-F238E27FC236}">
                <a16:creationId xmlns:a16="http://schemas.microsoft.com/office/drawing/2014/main" id="{A2ED3B4E-F9F4-FC42-A7CB-B4C8B4CCFA97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1" name="Slide Subtitle">
            <a:extLst>
              <a:ext uri="{FF2B5EF4-FFF2-40B4-BE49-F238E27FC236}">
                <a16:creationId xmlns:a16="http://schemas.microsoft.com/office/drawing/2014/main" id="{64EF1F44-F0E0-D142-B092-4F5F917C0542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22" name="Slide Number">
            <a:extLst>
              <a:ext uri="{FF2B5EF4-FFF2-40B4-BE49-F238E27FC236}">
                <a16:creationId xmlns:a16="http://schemas.microsoft.com/office/drawing/2014/main" id="{B1F45702-633F-5D4B-857A-27D95E82AE9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2181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Subtitle"/>
          <p:cNvSpPr txBox="1">
            <a:spLocks noGrp="1"/>
          </p:cNvSpPr>
          <p:nvPr>
            <p:ph type="body" sz="quarter" idx="21"/>
          </p:nvPr>
        </p:nvSpPr>
        <p:spPr>
          <a:xfrm>
            <a:off x="654845" y="3398564"/>
            <a:ext cx="10882313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12702">
              <a:lnSpc>
                <a:spcPct val="100000"/>
              </a:lnSpc>
              <a:spcBef>
                <a:spcPts val="0"/>
              </a:spcBef>
              <a:buSzTx/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2812960"/>
            <a:ext cx="10882312" cy="714376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rgbClr val="357B2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 dirty="0"/>
          </a:p>
        </p:txBody>
      </p:sp>
      <p:sp>
        <p:nvSpPr>
          <p:cNvPr id="11" name="Slide Subtitle">
            <a:extLst>
              <a:ext uri="{FF2B5EF4-FFF2-40B4-BE49-F238E27FC236}">
                <a16:creationId xmlns:a16="http://schemas.microsoft.com/office/drawing/2014/main" id="{781D7324-55DD-A64D-9CF9-0245B8E0023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3539F-57A5-F845-86DD-51BC14476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8986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4A08B0-3A2A-8149-9CF4-70927F4CF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8439"/>
          <a:stretch/>
        </p:blipFill>
        <p:spPr>
          <a:xfrm>
            <a:off x="5250384" y="5736073"/>
            <a:ext cx="1691231" cy="877155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933AF66E-C766-2547-A373-AB0DB974501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 dirty="0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E31BC5D6-8747-AB43-B5BF-DF1D7030A2DE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5612220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Dark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BEECA3-FDDA-654B-B091-0D50367C93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1284" y="5733730"/>
            <a:ext cx="1269430" cy="873539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7F4DBCE7-1855-4344-A9D2-CFDFD8D92F2C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3" name="Slide Subtitle">
            <a:extLst>
              <a:ext uri="{FF2B5EF4-FFF2-40B4-BE49-F238E27FC236}">
                <a16:creationId xmlns:a16="http://schemas.microsoft.com/office/drawing/2014/main" id="{1CC8D638-0CA8-A749-BC68-3994C8E3831C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1403928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Gre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BB0B2D-9C45-1341-9934-90A80EB7FA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61284" y="5733730"/>
            <a:ext cx="1269430" cy="873539"/>
          </a:xfrm>
          <a:prstGeom prst="rect">
            <a:avLst/>
          </a:prstGeom>
        </p:spPr>
      </p:pic>
      <p:sp>
        <p:nvSpPr>
          <p:cNvPr id="10" name="Rectangle">
            <a:extLst>
              <a:ext uri="{FF2B5EF4-FFF2-40B4-BE49-F238E27FC236}">
                <a16:creationId xmlns:a16="http://schemas.microsoft.com/office/drawing/2014/main" id="{B34F7520-CC62-C747-BE98-79666FD5C692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Slide Subtitle">
            <a:extLst>
              <a:ext uri="{FF2B5EF4-FFF2-40B4-BE49-F238E27FC236}">
                <a16:creationId xmlns:a16="http://schemas.microsoft.com/office/drawing/2014/main" id="{1A924EC5-3D30-294A-BF78-FC855F619D1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365541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hank you">
            <a:extLst>
              <a:ext uri="{FF2B5EF4-FFF2-40B4-BE49-F238E27FC236}">
                <a16:creationId xmlns:a16="http://schemas.microsoft.com/office/drawing/2014/main" id="{D6F078A1-5BE2-3245-9225-2390A3A26C86}"/>
              </a:ext>
            </a:extLst>
          </p:cNvPr>
          <p:cNvSpPr txBox="1"/>
          <p:nvPr userDrawn="1"/>
        </p:nvSpPr>
        <p:spPr>
          <a:xfrm>
            <a:off x="4617230" y="3046685"/>
            <a:ext cx="2957541" cy="764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>
              <a:defRPr sz="6400">
                <a:solidFill>
                  <a:srgbClr val="000000"/>
                </a:solidFill>
              </a:defRPr>
            </a:lvl1pPr>
          </a:lstStyle>
          <a:p>
            <a:r>
              <a:rPr sz="4500" b="1" i="0" dirty="0"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F01249-11A0-F541-9D33-101D4F9E90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Title"/>
          <p:cNvSpPr txBox="1">
            <a:spLocks noGrp="1"/>
          </p:cNvSpPr>
          <p:nvPr>
            <p:ph type="title"/>
          </p:nvPr>
        </p:nvSpPr>
        <p:spPr>
          <a:xfrm>
            <a:off x="654845" y="3104285"/>
            <a:ext cx="10882312" cy="649432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5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rgbClr val="357B20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DF6E1-9148-074A-82AA-1AEFF888BB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50384" y="5188365"/>
            <a:ext cx="1691231" cy="1424863"/>
          </a:xfrm>
          <a:prstGeom prst="rect">
            <a:avLst/>
          </a:prstGeom>
        </p:spPr>
      </p:pic>
      <p:sp>
        <p:nvSpPr>
          <p:cNvPr id="10" name="Slide Subtitle">
            <a:extLst>
              <a:ext uri="{FF2B5EF4-FFF2-40B4-BE49-F238E27FC236}">
                <a16:creationId xmlns:a16="http://schemas.microsoft.com/office/drawing/2014/main" id="{490E7825-CC25-7C49-B149-DCB7F7772A9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14583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2138941D-B5C1-2743-898B-3351E0D5F9CD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848AF6F9-B4EA-A14F-89AB-3AA2629B40A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D4749-EF17-744A-81FE-A9788F9EA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0" name="Slide Subtitle">
            <a:extLst>
              <a:ext uri="{FF2B5EF4-FFF2-40B4-BE49-F238E27FC236}">
                <a16:creationId xmlns:a16="http://schemas.microsoft.com/office/drawing/2014/main" id="{448302CE-A49F-2F4A-A3E1-941D08F2404B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302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1998740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96594"/>
            <a:ext cx="7887400" cy="5396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608595"/>
            <a:ext cx="7887400" cy="15288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23" name="Body Level One…">
            <a:extLst>
              <a:ext uri="{FF2B5EF4-FFF2-40B4-BE49-F238E27FC236}">
                <a16:creationId xmlns:a16="http://schemas.microsoft.com/office/drawing/2014/main" id="{76EC377C-4E6D-1549-9978-DBAEED63CADD}"/>
              </a:ext>
            </a:extLst>
          </p:cNvPr>
          <p:cNvSpPr txBox="1">
            <a:spLocks noGrp="1"/>
          </p:cNvSpPr>
          <p:nvPr>
            <p:ph type="body" idx="25"/>
          </p:nvPr>
        </p:nvSpPr>
        <p:spPr>
          <a:xfrm>
            <a:off x="947279" y="4262430"/>
            <a:ext cx="7887400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00895" indent="-200895"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24" name="Body Level One…">
            <a:extLst>
              <a:ext uri="{FF2B5EF4-FFF2-40B4-BE49-F238E27FC236}">
                <a16:creationId xmlns:a16="http://schemas.microsoft.com/office/drawing/2014/main" id="{F29EBB2A-B8B5-7A47-85DE-1F9D2EAC1DDB}"/>
              </a:ext>
            </a:extLst>
          </p:cNvPr>
          <p:cNvSpPr txBox="1">
            <a:spLocks noGrp="1"/>
          </p:cNvSpPr>
          <p:nvPr>
            <p:ph type="body" idx="26"/>
          </p:nvPr>
        </p:nvSpPr>
        <p:spPr>
          <a:xfrm>
            <a:off x="947279" y="4754087"/>
            <a:ext cx="7887400" cy="339330"/>
          </a:xfrm>
          <a:prstGeom prst="rect">
            <a:avLst/>
          </a:prstGeom>
        </p:spPr>
        <p:txBody>
          <a:bodyPr>
            <a:normAutofit/>
          </a:bodyPr>
          <a:lstStyle>
            <a:lvl1pPr marL="241073" indent="-241073">
              <a:spcBef>
                <a:spcPts val="0"/>
              </a:spcBef>
              <a:buClr>
                <a:schemeClr val="tx1"/>
              </a:buClr>
              <a:buSzPct val="100000"/>
              <a:buFont typeface="+mj-lt"/>
              <a:buAutoNum type="arabicPeriod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0A4A724-0296-1948-9272-373A3FB2B3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018714B8-D577-9745-9E06-7D9058002ED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0FFF22F7-8BBA-4540-927A-B00D7D206DFB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318EA4C7-4FD1-0F43-8082-0D6820ED259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46921" y="6398634"/>
            <a:ext cx="298160" cy="256480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tx2"/>
                </a:solidFill>
                <a:latin typeface="Woodgreen Raisonne Book" panose="020B0503040202040103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0012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407193"/>
            <a:ext cx="5322105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81" y="1638748"/>
            <a:ext cx="5322104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3017050"/>
            <a:ext cx="6223365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CB911F-6C1B-974B-B01D-9839251919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54EF0BE9-195B-AB4A-B8B3-0B019211E566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D70A12C3-98BC-7D4E-B95D-F7153476E7E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D6E13007-D7F3-5441-8401-481F19DBAC1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4488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Subtitle">
            <a:extLst>
              <a:ext uri="{FF2B5EF4-FFF2-40B4-BE49-F238E27FC236}">
                <a16:creationId xmlns:a16="http://schemas.microsoft.com/office/drawing/2014/main" id="{0F323955-A3CA-FD48-92D8-163D6CB81C7F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4487218" y="2407193"/>
            <a:ext cx="5322105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6" name="Slide Title">
            <a:extLst>
              <a:ext uri="{FF2B5EF4-FFF2-40B4-BE49-F238E27FC236}">
                <a16:creationId xmlns:a16="http://schemas.microsoft.com/office/drawing/2014/main" id="{717AA2A2-1B84-8543-A9ED-D2AF0B294EA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87218" y="1638748"/>
            <a:ext cx="5322104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7" name="Body Level One…">
            <a:extLst>
              <a:ext uri="{FF2B5EF4-FFF2-40B4-BE49-F238E27FC236}">
                <a16:creationId xmlns:a16="http://schemas.microsoft.com/office/drawing/2014/main" id="{BC167C89-F1C3-6340-A975-3FFAD70A54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487217" y="3017050"/>
            <a:ext cx="6223365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4618DF-3F91-2D4A-9D28-CD333BBC70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4"/>
            <a:ext cx="847630" cy="583285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CDE4E4D5-0CE6-A144-B2C1-4DC322B35A75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18" name="Slide Subtitle">
            <a:extLst>
              <a:ext uri="{FF2B5EF4-FFF2-40B4-BE49-F238E27FC236}">
                <a16:creationId xmlns:a16="http://schemas.microsoft.com/office/drawing/2014/main" id="{6295DDE2-0A8F-E141-A2E1-E26DAF14390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993F96C0-F87D-8742-AA4C-0683410FEA4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6660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3D5C319-3BD7-CA4B-8F44-0F229118A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38351"/>
          <a:stretch/>
        </p:blipFill>
        <p:spPr>
          <a:xfrm>
            <a:off x="10927080" y="6037862"/>
            <a:ext cx="1127587" cy="585656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329BF5F1-346E-0149-B22E-A1AB26BB6AC8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F3140A12-50B4-974B-9588-A52EEEE582B6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BB0EE3A8-BCE4-244D-8B5E-4EB1F5C90F9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554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Design 01 Dark Gree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">
            <a:extLst>
              <a:ext uri="{FF2B5EF4-FFF2-40B4-BE49-F238E27FC236}">
                <a16:creationId xmlns:a16="http://schemas.microsoft.com/office/drawing/2014/main" id="{4E5263B1-19FD-EA40-B415-7EF36ECE1B8F}"/>
              </a:ext>
            </a:extLst>
          </p:cNvPr>
          <p:cNvSpPr/>
          <p:nvPr userDrawn="1"/>
        </p:nvSpPr>
        <p:spPr>
          <a:xfrm>
            <a:off x="8790213" y="4203898"/>
            <a:ext cx="3406543" cy="2659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  <a:cubicBezTo>
                  <a:pt x="20865" y="4708"/>
                  <a:pt x="18422" y="9198"/>
                  <a:pt x="14511" y="13027"/>
                </a:cubicBezTo>
                <a:cubicBezTo>
                  <a:pt x="10755" y="16705"/>
                  <a:pt x="5766" y="19652"/>
                  <a:pt x="0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endParaRPr sz="795"/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B5EAEA73-501C-2F4C-B012-B92E32F0BC2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47279" y="2730003"/>
            <a:ext cx="9223074" cy="2032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4" name="Slide Subtitle">
            <a:extLst>
              <a:ext uri="{FF2B5EF4-FFF2-40B4-BE49-F238E27FC236}">
                <a16:creationId xmlns:a16="http://schemas.microsoft.com/office/drawing/2014/main" id="{112BD3C6-06C9-044B-8222-56A160C3724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947281" y="2138533"/>
            <a:ext cx="7887400" cy="4723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412702">
              <a:lnSpc>
                <a:spcPct val="100000"/>
              </a:lnSpc>
              <a:spcBef>
                <a:spcPts val="0"/>
              </a:spcBef>
              <a:buSzTx/>
              <a:buNone/>
              <a:defRPr kumimoji="0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sp>
        <p:nvSpPr>
          <p:cNvPr id="15" name="Slide Title">
            <a:extLst>
              <a:ext uri="{FF2B5EF4-FFF2-40B4-BE49-F238E27FC236}">
                <a16:creationId xmlns:a16="http://schemas.microsoft.com/office/drawing/2014/main" id="{3013920C-6D5D-AD46-91EC-8797EC498D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47279" y="1370088"/>
            <a:ext cx="7887400" cy="7143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21902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45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</a:lstStyle>
          <a:p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85F181C-15FF-4343-BDA6-ED499CFD91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68315" y="6034145"/>
            <a:ext cx="847630" cy="583284"/>
          </a:xfrm>
          <a:prstGeom prst="rect">
            <a:avLst/>
          </a:prstGeom>
        </p:spPr>
      </p:pic>
      <p:sp>
        <p:nvSpPr>
          <p:cNvPr id="19" name="Rectangle">
            <a:extLst>
              <a:ext uri="{FF2B5EF4-FFF2-40B4-BE49-F238E27FC236}">
                <a16:creationId xmlns:a16="http://schemas.microsoft.com/office/drawing/2014/main" id="{7975FB0D-1C7D-6540-9713-9ACBB82C9AC1}"/>
              </a:ext>
            </a:extLst>
          </p:cNvPr>
          <p:cNvSpPr/>
          <p:nvPr userDrawn="1"/>
        </p:nvSpPr>
        <p:spPr>
          <a:xfrm>
            <a:off x="9877920" y="240571"/>
            <a:ext cx="2316076" cy="332148"/>
          </a:xfrm>
          <a:prstGeom prst="rect">
            <a:avLst/>
          </a:prstGeom>
          <a:solidFill>
            <a:schemeClr val="bg2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defTabSz="321432">
              <a:defRPr sz="1400" b="0">
                <a:solidFill>
                  <a:srgbClr val="000000"/>
                </a:solidFill>
              </a:defRPr>
            </a:pPr>
            <a:endParaRPr sz="984"/>
          </a:p>
        </p:txBody>
      </p:sp>
      <p:sp>
        <p:nvSpPr>
          <p:cNvPr id="20" name="Slide Subtitle">
            <a:extLst>
              <a:ext uri="{FF2B5EF4-FFF2-40B4-BE49-F238E27FC236}">
                <a16:creationId xmlns:a16="http://schemas.microsoft.com/office/drawing/2014/main" id="{F688C94B-A3A7-1144-97FE-9EA678B8D7A1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776057" y="263312"/>
            <a:ext cx="2300900" cy="2053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412702">
              <a:lnSpc>
                <a:spcPct val="100000"/>
              </a:lnSpc>
              <a:spcBef>
                <a:spcPts val="0"/>
              </a:spcBef>
              <a:buSzTx/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Document Name</a:t>
            </a:r>
            <a:endParaRPr dirty="0"/>
          </a:p>
        </p:txBody>
      </p:sp>
      <p:sp>
        <p:nvSpPr>
          <p:cNvPr id="21" name="Slide Number">
            <a:extLst>
              <a:ext uri="{FF2B5EF4-FFF2-40B4-BE49-F238E27FC236}">
                <a16:creationId xmlns:a16="http://schemas.microsoft.com/office/drawing/2014/main" id="{07E0BE15-811A-1C4A-BE27-644CDB9C5AD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5966158" y="6398634"/>
            <a:ext cx="259686" cy="256480"/>
          </a:xfrm>
          <a:prstGeom prst="rect">
            <a:avLst/>
          </a:prstGeom>
        </p:spPr>
        <p:txBody>
          <a:bodyPr/>
          <a:lstStyle>
            <a:lvl1pPr>
              <a:defRPr sz="1000"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7728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54845" y="2080617"/>
            <a:ext cx="10882312" cy="428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bullet text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54845" y="309563"/>
            <a:ext cx="10882312" cy="71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rPr dirty="0"/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0195" y="6442007"/>
            <a:ext cx="245260" cy="2430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410718">
              <a:defRPr sz="913" b="1" i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66" r:id="rId2"/>
    <p:sldLayoutId id="2147483665" r:id="rId3"/>
    <p:sldLayoutId id="2147483668" r:id="rId4"/>
    <p:sldLayoutId id="2147483684" r:id="rId5"/>
    <p:sldLayoutId id="2147483683" r:id="rId6"/>
    <p:sldLayoutId id="2147483686" r:id="rId7"/>
    <p:sldLayoutId id="2147483685" r:id="rId8"/>
    <p:sldLayoutId id="2147483674" r:id="rId9"/>
    <p:sldLayoutId id="2147483680" r:id="rId10"/>
    <p:sldLayoutId id="2147483671" r:id="rId11"/>
    <p:sldLayoutId id="2147483678" r:id="rId12"/>
    <p:sldLayoutId id="2147483679" r:id="rId13"/>
    <p:sldLayoutId id="2147483677" r:id="rId14"/>
    <p:sldLayoutId id="2147483675" r:id="rId15"/>
    <p:sldLayoutId id="2147483681" r:id="rId16"/>
    <p:sldLayoutId id="2147483672" r:id="rId17"/>
    <p:sldLayoutId id="2147483676" r:id="rId18"/>
    <p:sldLayoutId id="2147483682" r:id="rId19"/>
    <p:sldLayoutId id="2147483667" r:id="rId20"/>
    <p:sldLayoutId id="2147483669" r:id="rId21"/>
    <p:sldLayoutId id="2147483670" r:id="rId22"/>
    <p:sldLayoutId id="2147483652" r:id="rId23"/>
  </p:sldLayoutIdLst>
  <p:transition spd="med"/>
  <p:txStyles>
    <p:titleStyle>
      <a:lvl1pPr marL="0" marR="0" indent="0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0" marR="0" indent="321432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863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294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725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157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587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019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450" algn="l" defTabSz="121902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19" b="1" i="0" u="none" strike="noStrike" cap="none" spc="-84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6785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"/>
        </a:defRPr>
      </a:lvl1pPr>
      <a:lvl2pPr marL="53571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803579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071437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339298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607157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875016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142874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410735" marR="0" indent="-267859" algn="l" defTabSz="1219027" rtl="0" latinLnBrk="0">
        <a:lnSpc>
          <a:spcPct val="90000"/>
        </a:lnSpc>
        <a:spcBef>
          <a:spcPts val="2249"/>
        </a:spcBef>
        <a:spcAft>
          <a:spcPts val="0"/>
        </a:spcAft>
        <a:buClrTx/>
        <a:buSzPct val="123000"/>
        <a:buFontTx/>
        <a:buChar char="•"/>
        <a:tabLst/>
        <a:defRPr sz="2109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21432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42863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964294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285725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607157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928587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250019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571450" algn="ctr" defTabSz="410718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13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30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15.m4a"/><Relationship Id="rId4" Type="http://schemas.microsoft.com/office/2007/relationships/media" Target="../media/media15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32.png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17.m4a"/><Relationship Id="rId4" Type="http://schemas.microsoft.com/office/2007/relationships/media" Target="../media/media17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0.m4a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audio" Target="../media/media2.m4a"/><Relationship Id="rId16" Type="http://schemas.openxmlformats.org/officeDocument/2006/relationships/image" Target="../media/image6.png"/><Relationship Id="rId1" Type="http://schemas.microsoft.com/office/2007/relationships/media" Target="../media/media2.m4a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19.png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1.xml"/><Relationship Id="rId5" Type="http://schemas.microsoft.com/office/2007/relationships/media" Target="../media/media4.m4a"/><Relationship Id="rId4" Type="http://schemas.openxmlformats.org/officeDocument/2006/relationships/audio" Target="NUL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6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6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4"/><Relationship Id="rId7" Type="http://schemas.openxmlformats.org/officeDocument/2006/relationships/image" Target="../media/image25.png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1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A4178B-15A5-444E-9477-52037343A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359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362C7-CC31-4570-ABBB-B64FE502A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8522E0-E558-48AF-8DDB-7E081C0D4F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5" t="19776" r="11800" b="5688"/>
          <a:stretch/>
        </p:blipFill>
        <p:spPr>
          <a:xfrm>
            <a:off x="3179806" y="1415130"/>
            <a:ext cx="5543585" cy="26470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946F28D-4EE9-498B-9B8A-021FAAD58B65}"/>
              </a:ext>
            </a:extLst>
          </p:cNvPr>
          <p:cNvSpPr txBox="1">
            <a:spLocks/>
          </p:cNvSpPr>
          <p:nvPr/>
        </p:nvSpPr>
        <p:spPr>
          <a:xfrm>
            <a:off x="370632" y="263312"/>
            <a:ext cx="4020135" cy="17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800" dirty="0"/>
              <a:t>S</a:t>
            </a:r>
            <a:r>
              <a:rPr lang="en-GB" sz="4800" dirty="0" err="1"/>
              <a:t>leeping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20692-0CAA-4546-A199-684BAF86F3C6}"/>
              </a:ext>
            </a:extLst>
          </p:cNvPr>
          <p:cNvSpPr txBox="1"/>
          <p:nvPr/>
        </p:nvSpPr>
        <p:spPr>
          <a:xfrm>
            <a:off x="2508069" y="4488763"/>
            <a:ext cx="7029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Thumbs up = he would like to play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Thumbs down= he wouldn’t like to play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A9329C7-8E0A-41BD-B0CA-3E6956E8E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75084"/>
      </p:ext>
    </p:extLst>
  </p:cSld>
  <p:clrMapOvr>
    <a:masterClrMapping/>
  </p:clrMapOvr>
  <p:transition spd="med" advTm="573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362C7-CC31-4570-ABBB-B64FE502A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946F28D-4EE9-498B-9B8A-021FAAD58B65}"/>
              </a:ext>
            </a:extLst>
          </p:cNvPr>
          <p:cNvSpPr txBox="1">
            <a:spLocks/>
          </p:cNvSpPr>
          <p:nvPr/>
        </p:nvSpPr>
        <p:spPr>
          <a:xfrm>
            <a:off x="370632" y="263312"/>
            <a:ext cx="4020135" cy="17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800" dirty="0"/>
              <a:t>Poorly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20692-0CAA-4546-A199-684BAF86F3C6}"/>
              </a:ext>
            </a:extLst>
          </p:cNvPr>
          <p:cNvSpPr txBox="1"/>
          <p:nvPr/>
        </p:nvSpPr>
        <p:spPr>
          <a:xfrm>
            <a:off x="2508069" y="4488763"/>
            <a:ext cx="7029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Thumbs up = he would like to play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Thumbs down= he wouldn’t like to play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18D13E-F251-4071-89FD-F15296222C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24758" r="16138" b="7929"/>
          <a:stretch/>
        </p:blipFill>
        <p:spPr>
          <a:xfrm>
            <a:off x="3162415" y="990387"/>
            <a:ext cx="5446125" cy="31495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99B77D-C13F-4BBB-909F-E3A7E9A52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37024"/>
      </p:ext>
    </p:extLst>
  </p:cSld>
  <p:clrMapOvr>
    <a:masterClrMapping/>
  </p:clrMapOvr>
  <p:transition spd="med" advTm="447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362C7-CC31-4570-ABBB-B64FE502A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946F28D-4EE9-498B-9B8A-021FAAD58B65}"/>
              </a:ext>
            </a:extLst>
          </p:cNvPr>
          <p:cNvSpPr txBox="1">
            <a:spLocks/>
          </p:cNvSpPr>
          <p:nvPr/>
        </p:nvSpPr>
        <p:spPr>
          <a:xfrm>
            <a:off x="370632" y="263312"/>
            <a:ext cx="4020135" cy="17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800" dirty="0"/>
              <a:t>Eating</a:t>
            </a:r>
            <a:endParaRPr lang="en-GB" sz="4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C20692-0CAA-4546-A199-684BAF86F3C6}"/>
              </a:ext>
            </a:extLst>
          </p:cNvPr>
          <p:cNvSpPr txBox="1"/>
          <p:nvPr/>
        </p:nvSpPr>
        <p:spPr>
          <a:xfrm>
            <a:off x="2508069" y="4488763"/>
            <a:ext cx="7029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Thumbs up = he would like to play 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Thumbs down= he wouldn’t like to play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CAA9EA-A7D0-4BE7-9D56-2D9E08032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27" y="1175614"/>
            <a:ext cx="5751279" cy="28672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5A8FFF-A0CB-41D2-80BC-D3D90C5EC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13615"/>
      </p:ext>
    </p:extLst>
  </p:cSld>
  <p:clrMapOvr>
    <a:masterClrMapping/>
  </p:clrMapOvr>
  <p:transition spd="med" advTm="439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C362C7-CC31-4570-ABBB-B64FE502A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946F28D-4EE9-498B-9B8A-021FAAD58B65}"/>
              </a:ext>
            </a:extLst>
          </p:cNvPr>
          <p:cNvSpPr txBox="1">
            <a:spLocks/>
          </p:cNvSpPr>
          <p:nvPr/>
        </p:nvSpPr>
        <p:spPr>
          <a:xfrm>
            <a:off x="370632" y="263312"/>
            <a:ext cx="4020135" cy="1705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41270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US" sz="4800" dirty="0"/>
              <a:t>A growl</a:t>
            </a:r>
            <a:endParaRPr lang="en-GB" sz="4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9990E0-E7DF-4FC7-9FB5-514EA12C01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22" y="1348421"/>
            <a:ext cx="7308304" cy="366485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33B5C81-3971-4CBC-AB80-709C3E680C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47571"/>
      </p:ext>
    </p:extLst>
  </p:cSld>
  <p:clrMapOvr>
    <a:masterClrMapping/>
  </p:clrMapOvr>
  <p:transition spd="med" advTm="437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5964B-2D51-42C9-971B-FAC83FC36B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pic>
        <p:nvPicPr>
          <p:cNvPr id="6" name="Dog safety animation April 2022">
            <a:hlinkClick r:id="" action="ppaction://media"/>
            <a:extLst>
              <a:ext uri="{FF2B5EF4-FFF2-40B4-BE49-F238E27FC236}">
                <a16:creationId xmlns:a16="http://schemas.microsoft.com/office/drawing/2014/main" id="{66CD4124-B96D-4A3D-B1F6-1E22ED89F6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33891" end="293693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5324" y="662473"/>
            <a:ext cx="8561352" cy="481576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7448DE-D88E-43C2-893B-AF678D101BC0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313462"/>
      </p:ext>
    </p:extLst>
  </p:cSld>
  <p:clrMapOvr>
    <a:masterClrMapping/>
  </p:clrMapOvr>
  <p:transition spd="med" advClick="0" advTm="1257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89" objId="6"/>
        <p14:triggerEvt type="onClick" time="989" objId="6"/>
        <p14:stopEvt time="38634" objId="6"/>
        <p14:playEvt time="125298" objId="6"/>
        <p14:stopEvt time="125765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43A14-9D9D-4BF2-86A9-74B66AEE9DA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Autofit/>
          </a:bodyPr>
          <a:lstStyle/>
          <a:p>
            <a:r>
              <a:rPr lang="en-GB" sz="4400" dirty="0"/>
              <a:t>WHAT WOODY WANTS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7A05C8-D7D8-4D1A-8B61-31CF9FA49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2A4D90EE-FEC5-4C23-B7BB-BF1563893B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279" y="2332653"/>
            <a:ext cx="9223074" cy="597872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W</a:t>
            </a:r>
            <a:r>
              <a:rPr lang="en-GB" sz="3200" dirty="0"/>
              <a:t>ait for the dog to come to you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6A3992A4-9337-4D1F-A6B0-B3D28E7A0745}"/>
              </a:ext>
            </a:extLst>
          </p:cNvPr>
          <p:cNvSpPr txBox="1">
            <a:spLocks/>
          </p:cNvSpPr>
          <p:nvPr/>
        </p:nvSpPr>
        <p:spPr>
          <a:xfrm>
            <a:off x="947279" y="3165563"/>
            <a:ext cx="9223074" cy="1286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121902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3200" b="1" dirty="0">
                <a:solidFill>
                  <a:schemeClr val="tx1"/>
                </a:solidFill>
              </a:rPr>
              <a:t>W</a:t>
            </a:r>
            <a:r>
              <a:rPr lang="en-GB" sz="3200" dirty="0"/>
              <a:t>atch for a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E8884AD6-E4C4-49C7-A358-2BA8B5284144}"/>
              </a:ext>
            </a:extLst>
          </p:cNvPr>
          <p:cNvSpPr txBox="1">
            <a:spLocks/>
          </p:cNvSpPr>
          <p:nvPr/>
        </p:nvSpPr>
        <p:spPr>
          <a:xfrm>
            <a:off x="947281" y="3934716"/>
            <a:ext cx="9223074" cy="670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Autofit/>
          </a:bodyPr>
          <a:lstStyle>
            <a:lvl1pPr marL="0" marR="0" indent="0" algn="l" defTabSz="1219027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None/>
              <a:tabLst/>
              <a:defRPr kumimoji="0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Woodgreen Raisonne Book"/>
              </a:defRPr>
            </a:lvl1pPr>
            <a:lvl2pPr marL="53571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803579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107143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1339298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1607157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1875016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2142874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2410735" marR="0" indent="-267859" algn="l" defTabSz="1219027" rtl="0" latinLnBrk="0">
              <a:lnSpc>
                <a:spcPct val="90000"/>
              </a:lnSpc>
              <a:spcBef>
                <a:spcPts val="2249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109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en-GB" sz="3200" b="1" dirty="0">
                <a:solidFill>
                  <a:schemeClr val="tx1"/>
                </a:solidFill>
              </a:rPr>
              <a:t>W</a:t>
            </a:r>
            <a:r>
              <a:rPr lang="en-GB" sz="3200" dirty="0"/>
              <a:t>ag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9B4192B3-8910-4AA8-89F0-FAC195192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682" y="2930525"/>
            <a:ext cx="19018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E867D3D-D3A4-40DD-B75C-577D9C6566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4014197"/>
      </p:ext>
    </p:extLst>
  </p:cSld>
  <p:clrMapOvr>
    <a:masterClrMapping/>
  </p:clrMapOvr>
  <p:transition spd="med" advTm="777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5964B-2D51-42C9-971B-FAC83FC36B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pic>
        <p:nvPicPr>
          <p:cNvPr id="5" name="Dog safety animation April 2022">
            <a:hlinkClick r:id="" action="ppaction://media"/>
            <a:extLst>
              <a:ext uri="{FF2B5EF4-FFF2-40B4-BE49-F238E27FC236}">
                <a16:creationId xmlns:a16="http://schemas.microsoft.com/office/drawing/2014/main" id="{BDD2B7D0-8781-4C5A-B950-9B50227AE0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48926" end="35423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1851" y="653721"/>
            <a:ext cx="8608298" cy="484216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C9E379-9433-4A7A-B8B0-81AD374DAC7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1949939"/>
      </p:ext>
    </p:extLst>
  </p:cSld>
  <p:clrMapOvr>
    <a:masterClrMapping/>
  </p:clrMapOvr>
  <p:transition spd="med" advClick="0" advTm="149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27" objId="5"/>
        <p14:triggerEvt type="onClick" time="927" objId="5"/>
        <p14:stopEvt time="81984" objId="5"/>
        <p14:playEvt time="148610" objId="5"/>
        <p14:stopEvt time="149338" objId="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C4A5B-2CAB-4A3E-A568-3A5C16F3FD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98866" y="232579"/>
            <a:ext cx="5508857" cy="1600678"/>
          </a:xfrm>
        </p:spPr>
        <p:txBody>
          <a:bodyPr>
            <a:noAutofit/>
          </a:bodyPr>
          <a:lstStyle/>
          <a:p>
            <a:r>
              <a:rPr lang="en-GB" sz="4800" dirty="0"/>
              <a:t>Stand like a statue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28DCD-D896-4538-9C87-906FDA48D3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BB257-326A-44E5-86C5-D97989BF5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54448" y="1702622"/>
            <a:ext cx="5291488" cy="395208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EB133E9-5932-49B3-BF5D-43ED6DD1F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90155"/>
      </p:ext>
    </p:extLst>
  </p:cSld>
  <p:clrMapOvr>
    <a:masterClrMapping/>
  </p:clrMapOvr>
  <p:transition spd="med" advTm="912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C4A5B-2CAB-4A3E-A568-3A5C16F3FD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30796" y="282006"/>
            <a:ext cx="4282988" cy="1600678"/>
          </a:xfrm>
        </p:spPr>
        <p:txBody>
          <a:bodyPr>
            <a:noAutofit/>
          </a:bodyPr>
          <a:lstStyle/>
          <a:p>
            <a:r>
              <a:rPr lang="en-GB" sz="4800" dirty="0"/>
              <a:t>Be a tortoise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28DCD-D896-4538-9C87-906FDA48D3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BC3EA-EB8D-4AE0-BECF-99EEA9ECDC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1" b="4167"/>
          <a:stretch/>
        </p:blipFill>
        <p:spPr>
          <a:xfrm rot="10800000">
            <a:off x="4349578" y="1277042"/>
            <a:ext cx="6029410" cy="38813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D4312A-C6D7-4C93-A903-2536BD20F7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55886"/>
      </p:ext>
    </p:extLst>
  </p:cSld>
  <p:clrMapOvr>
    <a:masterClrMapping/>
  </p:clrMapOvr>
  <p:transition spd="med" advTm="1350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5964B-2D51-42C9-971B-FAC83FC36B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pic>
        <p:nvPicPr>
          <p:cNvPr id="5" name="Dog safety animation April 2022">
            <a:hlinkClick r:id="" action="ppaction://media"/>
            <a:extLst>
              <a:ext uri="{FF2B5EF4-FFF2-40B4-BE49-F238E27FC236}">
                <a16:creationId xmlns:a16="http://schemas.microsoft.com/office/drawing/2014/main" id="{0F58F880-ED11-444B-8122-27D95BB674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95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27161" y="608778"/>
            <a:ext cx="8737678" cy="491494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66670D7-13F2-4AA7-86E8-9262B63AE8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67196"/>
      </p:ext>
    </p:extLst>
  </p:cSld>
  <p:clrMapOvr>
    <a:masterClrMapping/>
  </p:clrMapOvr>
  <p:transition spd="med" advTm="621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6603" objId="5"/>
        <p14:triggerEvt type="onClick" time="26603" objId="5"/>
        <p14:stopEvt time="62163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43ACFF4-DC82-4142-9B3B-00D69F5B0A4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012320" y="2406840"/>
            <a:ext cx="2851206" cy="1621848"/>
          </a:xfrm>
        </p:spPr>
        <p:txBody>
          <a:bodyPr>
            <a:noAutofit/>
          </a:bodyPr>
          <a:lstStyle/>
          <a:p>
            <a:pPr algn="ctr"/>
            <a:r>
              <a:rPr lang="en-GB" sz="4400" dirty="0"/>
              <a:t>12 types of animal!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D4899AF-94C0-49BA-8D4B-D083B5041A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000" b="1" dirty="0"/>
              <a:t>Dog Safety KS2</a:t>
            </a:r>
            <a:endParaRPr lang="en-GB" sz="1000" dirty="0"/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525EC2-DAAA-4170-B6AE-D0FCEEF89F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9" y="3601616"/>
            <a:ext cx="2092382" cy="1449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E91B25-39C9-4263-80C2-BCA44B9CF1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78" y="820749"/>
            <a:ext cx="2092383" cy="26082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2EFDB7-064E-440E-B00D-F51136ADDB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33" y="836871"/>
            <a:ext cx="2342873" cy="1514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EF3416-2A64-49F5-9439-067298FF59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997" y="2476431"/>
            <a:ext cx="1563566" cy="12034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A65919-E056-4087-8A69-017951D29B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574" y="849781"/>
            <a:ext cx="1295059" cy="14864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7CA693-3EE4-436F-B0AB-3C73F79464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55" y="2464586"/>
            <a:ext cx="1563566" cy="12152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0A7CBDC-CBB9-47C4-8100-72DE2ABDE7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290" y="3821161"/>
            <a:ext cx="1934531" cy="12152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14CCD8-DA05-49F0-AE26-9A64387954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50" y="824695"/>
            <a:ext cx="1667714" cy="14985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B850F-75FB-4FE3-A412-6A54B1EE2B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904" y="3821162"/>
            <a:ext cx="1967828" cy="12441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3D9559-3660-4986-B78B-578E0D86FB2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2702" y="843859"/>
            <a:ext cx="2172854" cy="1479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E1D43FE-86C4-4317-8CAE-9870310430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20" y="2476431"/>
            <a:ext cx="1631912" cy="25744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EB50F10-B890-4AED-BA48-84D39EBE592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590" y="3821162"/>
            <a:ext cx="1951756" cy="122968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BC55F5E-AA4D-4502-B4BD-397E891EA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483377"/>
      </p:ext>
    </p:extLst>
  </p:cSld>
  <p:clrMapOvr>
    <a:masterClrMapping/>
  </p:clrMapOvr>
  <p:transition spd="med" advTm="486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61744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B79F1E-AA7C-4EBF-85FC-F83FC218338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70632" y="263312"/>
            <a:ext cx="4020135" cy="1705824"/>
          </a:xfrm>
        </p:spPr>
        <p:txBody>
          <a:bodyPr>
            <a:noAutofit/>
          </a:bodyPr>
          <a:lstStyle/>
          <a:p>
            <a:r>
              <a:rPr lang="en-GB" sz="4800" dirty="0"/>
              <a:t>Meet Woody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7C899E-BDE0-4BAE-A6D1-D78CA20111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pic>
        <p:nvPicPr>
          <p:cNvPr id="5" name="Dog safety animation April 2022">
            <a:hlinkClick r:id="" action="ppaction://media"/>
            <a:extLst>
              <a:ext uri="{FF2B5EF4-FFF2-40B4-BE49-F238E27FC236}">
                <a16:creationId xmlns:a16="http://schemas.microsoft.com/office/drawing/2014/main" id="{4A43F4DF-EEA1-4F6D-A3D5-32E76334B1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32968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16408" y="1540391"/>
            <a:ext cx="8343138" cy="469301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488D225-5656-4341-90BB-2F630167CB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end="2620.934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8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1100">
        <p:fade/>
      </p:transition>
    </mc:Choice>
    <mc:Fallback xmlns="">
      <p:transition spd="med" advClick="0" advTm="1511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11" objId="5"/>
        <p14:triggerEvt type="onClick" time="1711" objId="5"/>
        <p14:stopEvt time="33853" objId="5"/>
        <p14:playEvt time="151996" objId="5"/>
        <p14:stopEvt time="153513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92644-F8FA-49EE-BB46-0B7CD4B4E0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091011-7880-4763-85BF-7ACB843975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30" b="96875" l="9570" r="898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13" r="17778"/>
          <a:stretch/>
        </p:blipFill>
        <p:spPr>
          <a:xfrm>
            <a:off x="956793" y="1487905"/>
            <a:ext cx="2364906" cy="4148304"/>
          </a:xfrm>
          <a:prstGeom prst="rect">
            <a:avLst/>
          </a:prstGeom>
        </p:spPr>
      </p:pic>
      <p:sp>
        <p:nvSpPr>
          <p:cNvPr id="6" name="Rectangular Callout 1">
            <a:extLst>
              <a:ext uri="{FF2B5EF4-FFF2-40B4-BE49-F238E27FC236}">
                <a16:creationId xmlns:a16="http://schemas.microsoft.com/office/drawing/2014/main" id="{91A8DC78-4048-43B1-A86E-4B654DA30781}"/>
              </a:ext>
            </a:extLst>
          </p:cNvPr>
          <p:cNvSpPr/>
          <p:nvPr/>
        </p:nvSpPr>
        <p:spPr>
          <a:xfrm>
            <a:off x="3825551" y="926570"/>
            <a:ext cx="6507956" cy="1440160"/>
          </a:xfrm>
          <a:prstGeom prst="wedgeRectCallout">
            <a:avLst>
              <a:gd name="adj1" fmla="val -57301"/>
              <a:gd name="adj2" fmla="val 12780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28530C-4679-4FA9-8CD4-DAFB399BE0E4}"/>
              </a:ext>
            </a:extLst>
          </p:cNvPr>
          <p:cNvSpPr txBox="1"/>
          <p:nvPr/>
        </p:nvSpPr>
        <p:spPr>
          <a:xfrm>
            <a:off x="4343225" y="1292707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Dogs like walks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8CC2B-5C05-4702-99DD-7EA83CCC5C9A}"/>
              </a:ext>
            </a:extLst>
          </p:cNvPr>
          <p:cNvSpPr txBox="1"/>
          <p:nvPr/>
        </p:nvSpPr>
        <p:spPr>
          <a:xfrm>
            <a:off x="6011016" y="2875002"/>
            <a:ext cx="32515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92D050"/>
                </a:solidFill>
              </a:rPr>
              <a:t>True!</a:t>
            </a:r>
            <a:endParaRPr lang="en-GB" sz="6600" dirty="0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F95B3B-9B6B-44FD-9808-7ECC3124297C}"/>
              </a:ext>
            </a:extLst>
          </p:cNvPr>
          <p:cNvSpPr txBox="1"/>
          <p:nvPr/>
        </p:nvSpPr>
        <p:spPr>
          <a:xfrm>
            <a:off x="8477349" y="4533405"/>
            <a:ext cx="3599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Sit down = FALSE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Stand up = TRUE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109D94-1C77-4F64-9F1D-069C440175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7895805"/>
      </p:ext>
    </p:extLst>
  </p:cSld>
  <p:clrMapOvr>
    <a:masterClrMapping/>
  </p:clrMapOvr>
  <p:transition spd="med" advTm="5524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92644-F8FA-49EE-BB46-0B7CD4B4E0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sp>
        <p:nvSpPr>
          <p:cNvPr id="6" name="Rectangular Callout 1">
            <a:extLst>
              <a:ext uri="{FF2B5EF4-FFF2-40B4-BE49-F238E27FC236}">
                <a16:creationId xmlns:a16="http://schemas.microsoft.com/office/drawing/2014/main" id="{91A8DC78-4048-43B1-A86E-4B654DA30781}"/>
              </a:ext>
            </a:extLst>
          </p:cNvPr>
          <p:cNvSpPr/>
          <p:nvPr/>
        </p:nvSpPr>
        <p:spPr>
          <a:xfrm>
            <a:off x="3825551" y="926570"/>
            <a:ext cx="6507956" cy="1440160"/>
          </a:xfrm>
          <a:prstGeom prst="wedgeRectCallout">
            <a:avLst>
              <a:gd name="adj1" fmla="val -62032"/>
              <a:gd name="adj2" fmla="val 10642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8A9A68-0F05-4095-8C14-4DC3E42E3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21" b="97473" l="9957" r="8989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50" t="5658" r="18922"/>
          <a:stretch/>
        </p:blipFill>
        <p:spPr>
          <a:xfrm>
            <a:off x="791479" y="2000593"/>
            <a:ext cx="2592288" cy="36190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2F2E8D-1DA9-4AD5-ACCD-8A48F557910A}"/>
              </a:ext>
            </a:extLst>
          </p:cNvPr>
          <p:cNvSpPr txBox="1"/>
          <p:nvPr/>
        </p:nvSpPr>
        <p:spPr>
          <a:xfrm>
            <a:off x="3918857" y="984930"/>
            <a:ext cx="6326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Dogs like being </a:t>
            </a:r>
          </a:p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picked 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27275F-A5D8-4252-BF35-61B7E8D487C8}"/>
              </a:ext>
            </a:extLst>
          </p:cNvPr>
          <p:cNvSpPr txBox="1"/>
          <p:nvPr/>
        </p:nvSpPr>
        <p:spPr>
          <a:xfrm>
            <a:off x="5835616" y="2978072"/>
            <a:ext cx="32539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False!</a:t>
            </a:r>
            <a:endParaRPr lang="en-GB" sz="6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69D22D-0BA5-45CB-90FE-9F309E10CB5B}"/>
              </a:ext>
            </a:extLst>
          </p:cNvPr>
          <p:cNvSpPr txBox="1"/>
          <p:nvPr/>
        </p:nvSpPr>
        <p:spPr>
          <a:xfrm>
            <a:off x="8427046" y="4572946"/>
            <a:ext cx="3599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Sit down = FALSE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Stand up = TRUE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1779EF3-FF5D-465B-9278-E2460EC27E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7144176"/>
      </p:ext>
    </p:extLst>
  </p:cSld>
  <p:clrMapOvr>
    <a:masterClrMapping/>
  </p:clrMapOvr>
  <p:transition spd="med" advTm="420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0" grpId="0"/>
      <p:bldP spid="11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92644-F8FA-49EE-BB46-0B7CD4B4E0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sp>
        <p:nvSpPr>
          <p:cNvPr id="6" name="Rectangular Callout 1">
            <a:extLst>
              <a:ext uri="{FF2B5EF4-FFF2-40B4-BE49-F238E27FC236}">
                <a16:creationId xmlns:a16="http://schemas.microsoft.com/office/drawing/2014/main" id="{91A8DC78-4048-43B1-A86E-4B654DA30781}"/>
              </a:ext>
            </a:extLst>
          </p:cNvPr>
          <p:cNvSpPr/>
          <p:nvPr/>
        </p:nvSpPr>
        <p:spPr>
          <a:xfrm>
            <a:off x="1362270" y="929409"/>
            <a:ext cx="6507956" cy="1440160"/>
          </a:xfrm>
          <a:prstGeom prst="wedgeRectCallout">
            <a:avLst>
              <a:gd name="adj1" fmla="val 57397"/>
              <a:gd name="adj2" fmla="val 9671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A1A6B-F6AB-4252-93DE-5FB963CFBDC2}"/>
              </a:ext>
            </a:extLst>
          </p:cNvPr>
          <p:cNvSpPr txBox="1"/>
          <p:nvPr/>
        </p:nvSpPr>
        <p:spPr>
          <a:xfrm>
            <a:off x="3166356" y="2811162"/>
            <a:ext cx="25202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FF0000"/>
                </a:solidFill>
              </a:rPr>
              <a:t>False!</a:t>
            </a:r>
            <a:endParaRPr lang="en-GB" sz="66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1EF2D7-88EE-4104-95F4-107DE6C83C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9" t="31356" r="4686"/>
          <a:stretch/>
        </p:blipFill>
        <p:spPr>
          <a:xfrm>
            <a:off x="8371901" y="1761255"/>
            <a:ext cx="2808312" cy="3737702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5A4A2E-DE9F-4C8C-A44C-3F436E272E54}"/>
              </a:ext>
            </a:extLst>
          </p:cNvPr>
          <p:cNvSpPr txBox="1"/>
          <p:nvPr/>
        </p:nvSpPr>
        <p:spPr>
          <a:xfrm>
            <a:off x="1362270" y="987769"/>
            <a:ext cx="6507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Dogs like big </a:t>
            </a:r>
          </a:p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kisses and tight cuddles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2FCBAA-011C-4A11-AFD6-8C53F1AB82D8}"/>
              </a:ext>
            </a:extLst>
          </p:cNvPr>
          <p:cNvSpPr txBox="1"/>
          <p:nvPr/>
        </p:nvSpPr>
        <p:spPr>
          <a:xfrm>
            <a:off x="165886" y="4588928"/>
            <a:ext cx="3599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Sit down = FALSE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Stand up = TRUE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7BA1B5D-115A-4E49-9CFF-47E00862BA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765984"/>
      </p:ext>
    </p:extLst>
  </p:cSld>
  <p:clrMapOvr>
    <a:masterClrMapping/>
  </p:clrMapOvr>
  <p:transition spd="med" advTm="487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/>
      <p:bldP spid="12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992644-F8FA-49EE-BB46-0B7CD4B4E04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sp>
        <p:nvSpPr>
          <p:cNvPr id="6" name="Rectangular Callout 1">
            <a:extLst>
              <a:ext uri="{FF2B5EF4-FFF2-40B4-BE49-F238E27FC236}">
                <a16:creationId xmlns:a16="http://schemas.microsoft.com/office/drawing/2014/main" id="{91A8DC78-4048-43B1-A86E-4B654DA30781}"/>
              </a:ext>
            </a:extLst>
          </p:cNvPr>
          <p:cNvSpPr/>
          <p:nvPr/>
        </p:nvSpPr>
        <p:spPr>
          <a:xfrm>
            <a:off x="3825551" y="926570"/>
            <a:ext cx="6507956" cy="1440160"/>
          </a:xfrm>
          <a:prstGeom prst="wedgeRectCallout">
            <a:avLst>
              <a:gd name="adj1" fmla="val -57301"/>
              <a:gd name="adj2" fmla="val 17380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F2E8D-1DA9-4AD5-ACCD-8A48F557910A}"/>
              </a:ext>
            </a:extLst>
          </p:cNvPr>
          <p:cNvSpPr txBox="1"/>
          <p:nvPr/>
        </p:nvSpPr>
        <p:spPr>
          <a:xfrm>
            <a:off x="3918857" y="984930"/>
            <a:ext cx="63261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Dogs have feelings just like humans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7DD839-1FA9-4795-9783-D8DC2855F8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0000"/>
                    </a14:imgEffect>
                  </a14:imgLayer>
                </a14:imgProps>
              </a:ext>
            </a:extLst>
          </a:blip>
          <a:srcRect r="23975"/>
          <a:stretch/>
        </p:blipFill>
        <p:spPr>
          <a:xfrm>
            <a:off x="426164" y="2432045"/>
            <a:ext cx="3310644" cy="30778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F42C3B-3DEC-43E2-9343-1714F4A540A2}"/>
              </a:ext>
            </a:extLst>
          </p:cNvPr>
          <p:cNvSpPr txBox="1"/>
          <p:nvPr/>
        </p:nvSpPr>
        <p:spPr>
          <a:xfrm>
            <a:off x="6096000" y="2884116"/>
            <a:ext cx="2160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92D050"/>
                </a:solidFill>
              </a:rPr>
              <a:t>True!</a:t>
            </a:r>
            <a:endParaRPr lang="en-GB" sz="6600" dirty="0">
              <a:solidFill>
                <a:srgbClr val="92D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6CB562-C1FB-49D9-B397-0873CB7F8D82}"/>
              </a:ext>
            </a:extLst>
          </p:cNvPr>
          <p:cNvSpPr txBox="1"/>
          <p:nvPr/>
        </p:nvSpPr>
        <p:spPr>
          <a:xfrm>
            <a:off x="8592392" y="4491271"/>
            <a:ext cx="3599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Sit down = FALSE</a:t>
            </a:r>
          </a:p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Stand up = TRUE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6EA5E89-BB03-47EC-9077-007AF4FBA8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686054"/>
      </p:ext>
    </p:extLst>
  </p:cSld>
  <p:clrMapOvr>
    <a:masterClrMapping/>
  </p:clrMapOvr>
  <p:transition spd="med" advTm="414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10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FC4A5B-2CAB-4A3E-A568-3A5C16F3FD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85594" y="2378879"/>
            <a:ext cx="3092874" cy="1698278"/>
          </a:xfrm>
        </p:spPr>
        <p:txBody>
          <a:bodyPr>
            <a:noAutofit/>
          </a:bodyPr>
          <a:lstStyle/>
          <a:p>
            <a:r>
              <a:rPr lang="en-GB" sz="4800" dirty="0"/>
              <a:t>Dog body language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28DCD-D896-4538-9C87-906FDA48D39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DF82BA-D539-4E62-8384-BE20B55E57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7287" y="1440735"/>
            <a:ext cx="5309119" cy="397653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F80E73-C0F2-4CE9-B530-395EA87F3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27979"/>
      </p:ext>
    </p:extLst>
  </p:cSld>
  <p:clrMapOvr>
    <a:masterClrMapping/>
  </p:clrMapOvr>
  <p:transition spd="med" advTm="1464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5964B-2D51-42C9-971B-FAC83FC36B6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b="1" dirty="0"/>
              <a:t>Dog Safety KS2</a:t>
            </a:r>
            <a:endParaRPr lang="en-GB" dirty="0"/>
          </a:p>
          <a:p>
            <a:endParaRPr lang="en-GB" dirty="0"/>
          </a:p>
        </p:txBody>
      </p:sp>
      <p:pic>
        <p:nvPicPr>
          <p:cNvPr id="6" name="Dog safety animation April 2022">
            <a:hlinkClick r:id="" action="ppaction://media"/>
            <a:extLst>
              <a:ext uri="{FF2B5EF4-FFF2-40B4-BE49-F238E27FC236}">
                <a16:creationId xmlns:a16="http://schemas.microsoft.com/office/drawing/2014/main" id="{8FAE7FE1-7381-4650-A31E-F9DCAEE9AD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75092" end="115980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249" y="837532"/>
            <a:ext cx="9698869" cy="545561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EC280A7-CB3F-4B00-86CA-14E5B6E3671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1399546"/>
      </p:ext>
    </p:extLst>
  </p:cSld>
  <p:clrMapOvr>
    <a:masterClrMapping/>
  </p:clrMapOvr>
  <p:transition spd="med" advClick="0" advTm="2515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060" objId="6"/>
        <p14:stopEvt time="177251" objId="6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9.6|4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8.6"/>
</p:tagLst>
</file>

<file path=ppt/theme/theme1.xml><?xml version="1.0" encoding="utf-8"?>
<a:theme xmlns:a="http://schemas.openxmlformats.org/drawingml/2006/main" name="21_BasicWhite">
  <a:themeElements>
    <a:clrScheme name="WoodGreen-2022">
      <a:dk1>
        <a:srgbClr val="00AD00"/>
      </a:dk1>
      <a:lt1>
        <a:srgbClr val="FEFFFE"/>
      </a:lt1>
      <a:dk2>
        <a:srgbClr val="000000"/>
      </a:dk2>
      <a:lt2>
        <a:srgbClr val="F5F2F0"/>
      </a:lt2>
      <a:accent1>
        <a:srgbClr val="00AD00"/>
      </a:accent1>
      <a:accent2>
        <a:srgbClr val="E4E0C2"/>
      </a:accent2>
      <a:accent3>
        <a:srgbClr val="007C00"/>
      </a:accent3>
      <a:accent4>
        <a:srgbClr val="013A25"/>
      </a:accent4>
      <a:accent5>
        <a:srgbClr val="E1E501"/>
      </a:accent5>
      <a:accent6>
        <a:srgbClr val="F5F2F0"/>
      </a:accent6>
      <a:hlink>
        <a:srgbClr val="E1E501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Woodgreen Raisonne Book"/>
            <a:ea typeface="Woodgreen Raisonne Book"/>
            <a:cs typeface="Woodgreen Raisonne Book"/>
            <a:sym typeface="Woodgreen Raisonne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393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1" i="0" u="none" strike="noStrike" cap="none" spc="0" normalizeH="0" baseline="0">
            <a:ln>
              <a:noFill/>
            </a:ln>
            <a:solidFill>
              <a:schemeClr val="accent3"/>
            </a:solidFill>
            <a:effectLst/>
            <a:uFillTx/>
            <a:latin typeface="Woodgreen Raisonne Book"/>
            <a:ea typeface="Woodgreen Raisonne Book"/>
            <a:cs typeface="Woodgreen Raisonne Book"/>
            <a:sym typeface="Woodgreen Raisonne Boo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D0F47B8087614F9841891F7A807FC4" ma:contentTypeVersion="17" ma:contentTypeDescription="Create a new document." ma:contentTypeScope="" ma:versionID="aebee8fb102c0608382576ca5742770c">
  <xsd:schema xmlns:xsd="http://www.w3.org/2001/XMLSchema" xmlns:xs="http://www.w3.org/2001/XMLSchema" xmlns:p="http://schemas.microsoft.com/office/2006/metadata/properties" xmlns:ns2="8d525ceb-609c-4d0a-84eb-b29b8da18cfd" xmlns:ns3="71a44c58-5f63-46c1-b725-301fe227c8ee" targetNamespace="http://schemas.microsoft.com/office/2006/metadata/properties" ma:root="true" ma:fieldsID="3ee7b4c1658198b426a27df178f901c8" ns2:_="" ns3:_="">
    <xsd:import namespace="8d525ceb-609c-4d0a-84eb-b29b8da18cfd"/>
    <xsd:import namespace="71a44c58-5f63-46c1-b725-301fe227c8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525ceb-609c-4d0a-84eb-b29b8da18c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423f800-3597-40a4-8860-acf45ca46a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44c58-5f63-46c1-b725-301fe227c8ee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107b63e-4f3a-4771-9e74-c884685d95f9}" ma:internalName="TaxCatchAll" ma:showField="CatchAllData" ma:web="71a44c58-5f63-46c1-b725-301fe227c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1a44c58-5f63-46c1-b725-301fe227c8ee">
      <UserInfo>
        <DisplayName/>
        <AccountId xsi:nil="true"/>
        <AccountType/>
      </UserInfo>
    </SharedWithUsers>
    <MediaLengthInSeconds xmlns="8d525ceb-609c-4d0a-84eb-b29b8da18cfd" xsi:nil="true"/>
    <lcf76f155ced4ddcb4097134ff3c332f xmlns="8d525ceb-609c-4d0a-84eb-b29b8da18cfd">
      <Terms xmlns="http://schemas.microsoft.com/office/infopath/2007/PartnerControls"/>
    </lcf76f155ced4ddcb4097134ff3c332f>
    <TaxCatchAll xmlns="71a44c58-5f63-46c1-b725-301fe227c8ee" xsi:nil="true"/>
  </documentManagement>
</p:properties>
</file>

<file path=customXml/itemProps1.xml><?xml version="1.0" encoding="utf-8"?>
<ds:datastoreItem xmlns:ds="http://schemas.openxmlformats.org/officeDocument/2006/customXml" ds:itemID="{AA7E88F3-F62C-42E1-BDC3-5258941032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525ceb-609c-4d0a-84eb-b29b8da18cfd"/>
    <ds:schemaRef ds:uri="71a44c58-5f63-46c1-b725-301fe227c8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4CD901E-CC7D-42BF-863E-86D88D32E9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6C24F81-CC61-483B-8C7C-CF6EBAEDAF8A}">
  <ds:schemaRefs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71a44c58-5f63-46c1-b725-301fe227c8ee"/>
    <ds:schemaRef ds:uri="http://purl.org/dc/dcmitype/"/>
    <ds:schemaRef ds:uri="8d525ceb-609c-4d0a-84eb-b29b8da18cfd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1888</TotalTime>
  <Words>201</Words>
  <Application>Microsoft Office PowerPoint</Application>
  <PresentationFormat>Widescreen</PresentationFormat>
  <Paragraphs>55</Paragraphs>
  <Slides>20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Comic Sans MS</vt:lpstr>
      <vt:lpstr>Courier New</vt:lpstr>
      <vt:lpstr>Helvetica Neue</vt:lpstr>
      <vt:lpstr>Woodgreen Raisonne Book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Ward</dc:creator>
  <cp:lastModifiedBy>Anna Cowling</cp:lastModifiedBy>
  <cp:revision>87</cp:revision>
  <dcterms:modified xsi:type="dcterms:W3CDTF">2023-07-24T11:06:08Z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0x0101001BD0F47B8087614F9841891F7A807FC4</vt:lpwstr>
  </property>
  <property fmtid="{D5CDD505-2E9C-101B-9397-08002B2CF9AE}" pid="3" name="Order">
    <vt:lpwstr>32600.0000000000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ediaServiceImageTags">
    <vt:lpwstr/>
  </property>
</Properties>
</file>