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327" r:id="rId6"/>
    <p:sldId id="349" r:id="rId7"/>
    <p:sldId id="350" r:id="rId8"/>
    <p:sldId id="351" r:id="rId9"/>
    <p:sldId id="352" r:id="rId10"/>
    <p:sldId id="353" r:id="rId11"/>
    <p:sldId id="354" r:id="rId12"/>
    <p:sldId id="356" r:id="rId13"/>
    <p:sldId id="357" r:id="rId14"/>
    <p:sldId id="363" r:id="rId15"/>
    <p:sldId id="364" r:id="rId16"/>
    <p:sldId id="358" r:id="rId17"/>
    <p:sldId id="359" r:id="rId18"/>
    <p:sldId id="360" r:id="rId19"/>
    <p:sldId id="361" r:id="rId20"/>
    <p:sldId id="326" r:id="rId21"/>
  </p:sldIdLst>
  <p:sldSz cx="12192000" cy="6858000"/>
  <p:notesSz cx="6858000" cy="9144000"/>
  <p:defaultTextStyle>
    <a:defPPr marL="0" marR="0" indent="0" algn="l" defTabSz="765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1pPr>
    <a:lvl2pPr marL="0" marR="0" indent="382599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2pPr>
    <a:lvl3pPr marL="0" marR="0" indent="7652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3pPr>
    <a:lvl4pPr marL="0" marR="0" indent="11478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4pPr>
    <a:lvl5pPr marL="0" marR="0" indent="15304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5pPr>
    <a:lvl6pPr marL="0" marR="0" indent="19130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6pPr>
    <a:lvl7pPr marL="0" marR="0" indent="22956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7pPr>
    <a:lvl8pPr marL="0" marR="0" indent="26782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8pPr>
    <a:lvl9pPr marL="0" marR="0" indent="30608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4693"/>
  </p:normalViewPr>
  <p:slideViewPr>
    <p:cSldViewPr snapToGrid="0" snapToObjects="1">
      <p:cViewPr varScale="1">
        <p:scale>
          <a:sx n="86" d="100"/>
          <a:sy n="86" d="100"/>
        </p:scale>
        <p:origin x="66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3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wling" userId="5840b148-37f7-4f91-b294-fa1bac7965f9" providerId="ADAL" clId="{BBADED64-B35E-4489-B04D-14CDDADB163F}"/>
  </pc:docChgLst>
  <pc:docChgLst>
    <pc:chgData name="Anna Cowling" userId="5840b148-37f7-4f91-b294-fa1bac7965f9" providerId="ADAL" clId="{01C498CB-3D31-4EBE-A2F6-1FDD6E6581F7}"/>
  </pc:docChgLst>
  <pc:docChgLst>
    <pc:chgData name="Anna Cowling" userId="5840b148-37f7-4f91-b294-fa1bac7965f9" providerId="ADAL" clId="{5FBD4F58-C985-4050-9CCA-95414B86CEC8}"/>
  </pc:docChgLst>
  <pc:docChgLst>
    <pc:chgData name="Anna Cowling" userId="5840b148-37f7-4f91-b294-fa1bac7965f9" providerId="ADAL" clId="{3AE3F84A-95FD-444B-AB24-36F30A94DD3A}"/>
  </pc:docChgLst>
  <pc:docChgLst>
    <pc:chgData name="Anna Cowling" userId="5840b148-37f7-4f91-b294-fa1bac7965f9" providerId="ADAL" clId="{456C82AB-966C-4254-82CF-1ADEAA858077}"/>
    <pc:docChg chg="custSel modSld">
      <pc:chgData name="Anna Cowling" userId="5840b148-37f7-4f91-b294-fa1bac7965f9" providerId="ADAL" clId="{456C82AB-966C-4254-82CF-1ADEAA858077}" dt="2023-07-24T09:40:52.521" v="8"/>
      <pc:docMkLst>
        <pc:docMk/>
      </pc:docMkLst>
      <pc:sldChg chg="addSp delSp modSp delAnim modAnim">
        <pc:chgData name="Anna Cowling" userId="5840b148-37f7-4f91-b294-fa1bac7965f9" providerId="ADAL" clId="{456C82AB-966C-4254-82CF-1ADEAA858077}" dt="2023-07-24T09:40:52.521" v="8"/>
        <pc:sldMkLst>
          <pc:docMk/>
          <pc:sldMk cId="1964014197" sldId="354"/>
        </pc:sldMkLst>
        <pc:picChg chg="add del mod">
          <ac:chgData name="Anna Cowling" userId="5840b148-37f7-4f91-b294-fa1bac7965f9" providerId="ADAL" clId="{456C82AB-966C-4254-82CF-1ADEAA858077}" dt="2023-07-24T09:32:48.081" v="2" actId="478"/>
          <ac:picMkLst>
            <pc:docMk/>
            <pc:sldMk cId="1964014197" sldId="354"/>
            <ac:picMk id="2" creationId="{90D70E3F-DBF6-4246-85EE-B68E38A0542D}"/>
          </ac:picMkLst>
        </pc:picChg>
        <pc:picChg chg="add del mod">
          <ac:chgData name="Anna Cowling" userId="5840b148-37f7-4f91-b294-fa1bac7965f9" providerId="ADAL" clId="{456C82AB-966C-4254-82CF-1ADEAA858077}" dt="2023-07-24T09:34:40.497" v="5" actId="478"/>
          <ac:picMkLst>
            <pc:docMk/>
            <pc:sldMk cId="1964014197" sldId="354"/>
            <ac:picMk id="9" creationId="{AB16FAD1-6341-49F1-8365-89E743089DF4}"/>
          </ac:picMkLst>
        </pc:picChg>
        <pc:picChg chg="add del mod">
          <ac:chgData name="Anna Cowling" userId="5840b148-37f7-4f91-b294-fa1bac7965f9" providerId="ADAL" clId="{456C82AB-966C-4254-82CF-1ADEAA858077}" dt="2023-07-24T09:38:50.620" v="7" actId="478"/>
          <ac:picMkLst>
            <pc:docMk/>
            <pc:sldMk cId="1964014197" sldId="354"/>
            <ac:picMk id="10" creationId="{50DBE7F8-4271-4090-9493-06AC3173461F}"/>
          </ac:picMkLst>
        </pc:picChg>
        <pc:picChg chg="del">
          <ac:chgData name="Anna Cowling" userId="5840b148-37f7-4f91-b294-fa1bac7965f9" providerId="ADAL" clId="{456C82AB-966C-4254-82CF-1ADEAA858077}" dt="2023-07-24T09:31:26.733" v="0"/>
          <ac:picMkLst>
            <pc:docMk/>
            <pc:sldMk cId="1964014197" sldId="354"/>
            <ac:picMk id="11" creationId="{638C5724-3685-4F35-A8A3-A7BFA791FCF1}"/>
          </ac:picMkLst>
        </pc:picChg>
        <pc:picChg chg="add mod">
          <ac:chgData name="Anna Cowling" userId="5840b148-37f7-4f91-b294-fa1bac7965f9" providerId="ADAL" clId="{456C82AB-966C-4254-82CF-1ADEAA858077}" dt="2023-07-24T09:40:52.521" v="8"/>
          <ac:picMkLst>
            <pc:docMk/>
            <pc:sldMk cId="1964014197" sldId="354"/>
            <ac:picMk id="12" creationId="{B2FE32B5-B14B-4831-933A-A7A1963797B8}"/>
          </ac:picMkLst>
        </pc:picChg>
      </pc:sldChg>
    </pc:docChg>
  </pc:docChgLst>
  <pc:docChgLst>
    <pc:chgData name="Anna Cowling" userId="5840b148-37f7-4f91-b294-fa1bac7965f9" providerId="ADAL" clId="{EE88564C-1C65-4B7F-979E-F6A4B2E4291A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F6337-7BE1-864D-AF6E-1ED8AED1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5B49-42A9-6D4A-BAC1-980F6444D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93F3-B569-6F42-B078-87D433B3C5F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D9E7-E96B-464A-AA64-A62C543376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526B7-1DAD-0B40-ADF0-F07DB3534B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053E-C086-FE4E-9535-C0818AF0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0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1pPr>
    <a:lvl2pPr indent="1913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2pPr>
    <a:lvl3pPr indent="382599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3pPr>
    <a:lvl4pPr indent="5739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4pPr>
    <a:lvl5pPr indent="7652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5pPr>
    <a:lvl6pPr indent="9565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6pPr>
    <a:lvl7pPr indent="11478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7pPr>
    <a:lvl8pPr indent="13391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8pPr>
    <a:lvl9pPr indent="15304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7DBD880-F134-4D4C-A2CE-1137959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31" y="1838960"/>
            <a:ext cx="3772337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E8E243-BDC8-0B47-81A2-FA24B3BFB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8" name="Slide Subtitle">
            <a:extLst>
              <a:ext uri="{FF2B5EF4-FFF2-40B4-BE49-F238E27FC236}">
                <a16:creationId xmlns:a16="http://schemas.microsoft.com/office/drawing/2014/main" id="{787A130E-C74C-094C-95D9-4F5E6833F36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EB11540-3E41-6F47-B670-79D5BCF1C6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21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C1BEA-7FEF-9C48-ADF3-7298E444B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CCA7B972-3323-AF4F-AC12-7827F6EF907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09A67D50-416B-EB44-BA73-F9161DF55E8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65823EC-17C4-074E-A269-D9F6D30F39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>
              <a:defRPr kumimoji="0" sz="1400" b="0" i="0" normalizeH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C8C55-F8CD-2647-9FE0-28F159307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019442F8-3D82-7742-8A00-11C162A9E33E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FA1C9DB6-4B96-7E44-A208-DAFC396E2779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22CBC02-D453-424C-8CD7-F066021AEC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71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DDB4D-4198-734D-9069-84FF699A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Slide Subtitle">
            <a:extLst>
              <a:ext uri="{FF2B5EF4-FFF2-40B4-BE49-F238E27FC236}">
                <a16:creationId xmlns:a16="http://schemas.microsoft.com/office/drawing/2014/main" id="{565577BF-1A5C-5C4E-AA29-8524EDA658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643D7F98-B25C-AB4D-BBA0-73B776E6D9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85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1C251-9E2E-1943-9E18-8AE04E9A1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F2D361D5-CD16-BF4F-9520-6AF812173AC0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1B893FD7-7111-B748-8326-8B0E14A51EA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70DF0DCA-B18B-9A4B-9880-D6CF0EDB4F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13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8AF45-43A6-6B44-A8F5-F396AFCE8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FDACB7FD-3C5E-6B4C-9A33-4546AAF6ABBA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4AB2CB0E-2CEA-B84E-A9E8-765033CFB80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3BEE773-EEFA-7045-96F9-849AD07BE54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08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C0CAE8-9E5D-B44A-98C0-7AA562836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EB903636-AD82-454F-87C7-4CC1C8DB538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9E79F21B-F558-8F41-8E91-0F799EC13E6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5B05EAD4-CCC3-BF43-83BD-7A4761AE4C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75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F8FC7-AAF0-744D-807D-0C4714C1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7CB5FD7B-5EA4-8044-8243-3D6FD839059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CCAA58E6-E428-4949-94BB-A5233F27A035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2654055A-6E21-854A-A3FE-AE4B825ECA5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0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lang="en-GB" dirty="0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D3FCE-DB3F-D842-A5A0-C1F6276AD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F0D6A5F9-4864-0D47-AD0C-D904A35550B9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0DB56311-3D57-1741-AA63-DBE6F6F18E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785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4984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124984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1249848" y="1107682"/>
            <a:ext cx="6909156" cy="5322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932AB615-D249-FA40-A798-07DA468047E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124984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ED38915D-1E21-C940-8C40-C4748AA7495B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124984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39" name="Body Level One…">
            <a:extLst>
              <a:ext uri="{FF2B5EF4-FFF2-40B4-BE49-F238E27FC236}">
                <a16:creationId xmlns:a16="http://schemas.microsoft.com/office/drawing/2014/main" id="{6408E0B7-3623-8A49-AAA0-3A92EDEFCFA4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624206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0" name="Slide Subtitle">
            <a:extLst>
              <a:ext uri="{FF2B5EF4-FFF2-40B4-BE49-F238E27FC236}">
                <a16:creationId xmlns:a16="http://schemas.microsoft.com/office/drawing/2014/main" id="{35548131-80A1-E949-8508-D7E9BF97C8EB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24206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1" name="Slide Title">
            <a:extLst>
              <a:ext uri="{FF2B5EF4-FFF2-40B4-BE49-F238E27FC236}">
                <a16:creationId xmlns:a16="http://schemas.microsoft.com/office/drawing/2014/main" id="{9177853E-84C1-FF4E-818B-A0B45E647019}"/>
              </a:ext>
            </a:extLst>
          </p:cNvPr>
          <p:cNvSpPr txBox="1">
            <a:spLocks/>
          </p:cNvSpPr>
          <p:nvPr userDrawn="1"/>
        </p:nvSpPr>
        <p:spPr>
          <a:xfrm>
            <a:off x="6242069" y="1854286"/>
            <a:ext cx="4639973" cy="53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Autofit/>
          </a:bodyPr>
          <a:lstStyle>
            <a:lvl1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Woodgreen Raisonne Book"/>
                <a:ea typeface="Woodgreen Raisonne Book"/>
                <a:cs typeface="Woodgreen Raisonne Book"/>
                <a:sym typeface="Woodgreen Raisonne Book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n-GB" sz="3516"/>
          </a:p>
        </p:txBody>
      </p: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2D3DE85F-1E1E-6544-BABB-A3EC616595D7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206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6" name="Body Level One…">
            <a:extLst>
              <a:ext uri="{FF2B5EF4-FFF2-40B4-BE49-F238E27FC236}">
                <a16:creationId xmlns:a16="http://schemas.microsoft.com/office/drawing/2014/main" id="{7F2AB532-C670-2A44-8BA6-BB737B3B9B6C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624206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8" name="Slide Subtitle">
            <a:extLst>
              <a:ext uri="{FF2B5EF4-FFF2-40B4-BE49-F238E27FC236}">
                <a16:creationId xmlns:a16="http://schemas.microsoft.com/office/drawing/2014/main" id="{B8B03D7D-F258-6448-A089-7079A1A628FF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1249849" y="1668577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1F5AF-1AF3-1043-BB2A-57DCE8934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A2ED3B4E-F9F4-FC42-A7CB-B4C8B4CCFA97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1" name="Slide Subtitle">
            <a:extLst>
              <a:ext uri="{FF2B5EF4-FFF2-40B4-BE49-F238E27FC236}">
                <a16:creationId xmlns:a16="http://schemas.microsoft.com/office/drawing/2014/main" id="{64EF1F44-F0E0-D142-B092-4F5F917C054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B1F45702-633F-5D4B-857A-27D95E82AE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1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654845" y="3398564"/>
            <a:ext cx="10882313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12702">
              <a:lnSpc>
                <a:spcPct val="100000"/>
              </a:lnSpc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2812960"/>
            <a:ext cx="10882312" cy="7143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 dirty="0"/>
          </a:p>
        </p:txBody>
      </p:sp>
      <p:sp>
        <p:nvSpPr>
          <p:cNvPr id="11" name="Slide Subtitle">
            <a:extLst>
              <a:ext uri="{FF2B5EF4-FFF2-40B4-BE49-F238E27FC236}">
                <a16:creationId xmlns:a16="http://schemas.microsoft.com/office/drawing/2014/main" id="{781D7324-55DD-A64D-9CF9-0245B8E0023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3539F-57A5-F845-86DD-51BC14476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8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08B0-3A2A-8149-9CF4-70927F4C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8439"/>
          <a:stretch/>
        </p:blipFill>
        <p:spPr>
          <a:xfrm>
            <a:off x="5250384" y="5736073"/>
            <a:ext cx="1691231" cy="877155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933AF66E-C766-2547-A373-AB0DB974501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 dirty="0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E31BC5D6-8747-AB43-B5BF-DF1D7030A2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56122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ark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EECA3-FDDA-654B-B091-0D50367C9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7F4DBCE7-1855-4344-A9D2-CFDFD8D92F2C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1CC8D638-0CA8-A749-BC68-3994C8E3831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039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0B2D-9C45-1341-9934-90A80EB7F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B34F7520-CC62-C747-BE98-79666FD5C692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Subtitle">
            <a:extLst>
              <a:ext uri="{FF2B5EF4-FFF2-40B4-BE49-F238E27FC236}">
                <a16:creationId xmlns:a16="http://schemas.microsoft.com/office/drawing/2014/main" id="{1A924EC5-3D30-294A-BF78-FC855F619D1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3655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ank you">
            <a:extLst>
              <a:ext uri="{FF2B5EF4-FFF2-40B4-BE49-F238E27FC236}">
                <a16:creationId xmlns:a16="http://schemas.microsoft.com/office/drawing/2014/main" id="{D6F078A1-5BE2-3245-9225-2390A3A26C86}"/>
              </a:ext>
            </a:extLst>
          </p:cNvPr>
          <p:cNvSpPr txBox="1"/>
          <p:nvPr userDrawn="1"/>
        </p:nvSpPr>
        <p:spPr>
          <a:xfrm>
            <a:off x="4617230" y="3046685"/>
            <a:ext cx="295754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6400">
                <a:solidFill>
                  <a:srgbClr val="000000"/>
                </a:solidFill>
              </a:defRPr>
            </a:lvl1pPr>
          </a:lstStyle>
          <a:p>
            <a:r>
              <a:rPr sz="4500" b="1" i="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01249-11A0-F541-9D33-101D4F9E9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DF6E1-9148-074A-82AA-1AEFF888B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90E7825-CC25-7C49-B149-DCB7F7772A9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1458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48AF6F9-B4EA-A14F-89AB-3AA2629B40A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D4749-EF17-744A-81FE-A9788F9E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48302CE-A49F-2F4A-A3E1-941D08F2404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30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998740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96594"/>
            <a:ext cx="7887400" cy="5396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608595"/>
            <a:ext cx="7887400" cy="1528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76EC377C-4E6D-1549-9978-DBAEED63CADD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947279" y="4262430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F29EBB2A-B8B5-7A47-85DE-1F9D2EAC1DDB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947279" y="4754087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4A724-0296-1948-9272-373A3FB2B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018714B8-D577-9745-9E06-7D9058002ED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0FFF22F7-8BBA-4540-927A-B00D7D206DF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18EA4C7-4FD1-0F43-8082-0D6820ED25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46921" y="6398634"/>
            <a:ext cx="298160" cy="25648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2"/>
                </a:solidFill>
                <a:latin typeface="Woodgreen Raisonne Book" panose="020B0503040202040103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0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81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B911F-6C1B-974B-B01D-983925191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54EF0BE9-195B-AB4A-B8B3-0B019211E56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D70A12C3-98BC-7D4E-B95D-F7153476E7E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D6E13007-D7F3-5441-8401-481F19DBAC1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48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4487218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7218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7217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618DF-3F91-2D4A-9D28-CD333BBC7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DE4E4D5-0CE6-A144-B2C1-4DC322B35A7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6295DDE2-0A8F-E141-A2E1-E26DAF1439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993F96C0-F87D-8742-AA4C-0683410FEA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66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D5C319-3BD7-CA4B-8F44-0F229118A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329BF5F1-346E-0149-B22E-A1AB26BB6AC8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3140A12-50B4-974B-9588-A52EEEE582B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BB0EE3A8-BCE4-244D-8B5E-4EB1F5C90F9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55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F181C-15FF-4343-BDA6-ED499CFD9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7975FB0D-1C7D-6540-9713-9ACBB82C9AC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688C94B-A3A7-1144-97FE-9EA678B8D7A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07E0BE15-811A-1C4A-BE27-644CDB9C5A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728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5" y="2080617"/>
            <a:ext cx="10882312" cy="428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5" y="309563"/>
            <a:ext cx="10882312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442007"/>
            <a:ext cx="245260" cy="2430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410718">
              <a:defRPr sz="913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66" r:id="rId2"/>
    <p:sldLayoutId id="2147483665" r:id="rId3"/>
    <p:sldLayoutId id="2147483668" r:id="rId4"/>
    <p:sldLayoutId id="2147483684" r:id="rId5"/>
    <p:sldLayoutId id="2147483683" r:id="rId6"/>
    <p:sldLayoutId id="2147483686" r:id="rId7"/>
    <p:sldLayoutId id="2147483685" r:id="rId8"/>
    <p:sldLayoutId id="2147483674" r:id="rId9"/>
    <p:sldLayoutId id="2147483680" r:id="rId10"/>
    <p:sldLayoutId id="2147483671" r:id="rId11"/>
    <p:sldLayoutId id="2147483678" r:id="rId12"/>
    <p:sldLayoutId id="2147483679" r:id="rId13"/>
    <p:sldLayoutId id="2147483677" r:id="rId14"/>
    <p:sldLayoutId id="2147483675" r:id="rId15"/>
    <p:sldLayoutId id="2147483681" r:id="rId16"/>
    <p:sldLayoutId id="2147483672" r:id="rId17"/>
    <p:sldLayoutId id="2147483676" r:id="rId18"/>
    <p:sldLayoutId id="2147483682" r:id="rId19"/>
    <p:sldLayoutId id="2147483667" r:id="rId20"/>
    <p:sldLayoutId id="2147483669" r:id="rId21"/>
    <p:sldLayoutId id="2147483670" r:id="rId22"/>
    <p:sldLayoutId id="2147483652" r:id="rId23"/>
  </p:sldLayoutIdLst>
  <p:transition spd="med"/>
  <p:txStyles>
    <p:titleStyle>
      <a:lvl1pPr marL="0" marR="0" indent="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321432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5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53571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57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43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298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15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016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2874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735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32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0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audio" Target="../media/media2.m4a"/><Relationship Id="rId16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3.mp4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5" Type="http://schemas.microsoft.com/office/2007/relationships/media" Target="../media/media4.m4a"/><Relationship Id="rId4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8.mp4"/><Relationship Id="rId7" Type="http://schemas.openxmlformats.org/officeDocument/2006/relationships/image" Target="../media/image23.png"/><Relationship Id="rId2" Type="http://schemas.microsoft.com/office/2007/relationships/media" Target="../media/media8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1.mp4"/><Relationship Id="rId7" Type="http://schemas.openxmlformats.org/officeDocument/2006/relationships/image" Target="../media/image25.png"/><Relationship Id="rId2" Type="http://schemas.microsoft.com/office/2007/relationships/media" Target="../media/media11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1.xml"/><Relationship Id="rId5" Type="http://schemas.microsoft.com/office/2007/relationships/media" Target="../media/media12.m4a"/><Relationship Id="rId4" Type="http://schemas.openxmlformats.org/officeDocument/2006/relationships/audi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2150B-5FFD-489C-AF4E-2A5C20520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4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522E0-E558-48AF-8DDB-7E081C0D4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25917" r="17575" b="11817"/>
          <a:stretch/>
        </p:blipFill>
        <p:spPr>
          <a:xfrm>
            <a:off x="3146854" y="1466336"/>
            <a:ext cx="5354595" cy="248782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C8342FD-CCC1-4B81-8E11-CE9E2828DEA4}"/>
              </a:ext>
            </a:extLst>
          </p:cNvPr>
          <p:cNvSpPr txBox="1">
            <a:spLocks/>
          </p:cNvSpPr>
          <p:nvPr/>
        </p:nvSpPr>
        <p:spPr>
          <a:xfrm>
            <a:off x="518914" y="279526"/>
            <a:ext cx="4102514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S</a:t>
            </a:r>
            <a:r>
              <a:rPr lang="en-GB" sz="4800" dirty="0" err="1"/>
              <a:t>leeping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DD5D4-AFB1-46DA-B386-7B0AFA7F3B9F}"/>
              </a:ext>
            </a:extLst>
          </p:cNvPr>
          <p:cNvSpPr txBox="1"/>
          <p:nvPr/>
        </p:nvSpPr>
        <p:spPr>
          <a:xfrm>
            <a:off x="2773749" y="4395597"/>
            <a:ext cx="6100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he would like a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he wouldn’t like a play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21D449-149B-4FD1-897F-65B7A10DB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75084"/>
      </p:ext>
    </p:extLst>
  </p:cSld>
  <p:clrMapOvr>
    <a:masterClrMapping/>
  </p:clrMapOvr>
  <p:transition spd="med" advTm="50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C8342FD-CCC1-4B81-8E11-CE9E2828DEA4}"/>
              </a:ext>
            </a:extLst>
          </p:cNvPr>
          <p:cNvSpPr txBox="1">
            <a:spLocks/>
          </p:cNvSpPr>
          <p:nvPr/>
        </p:nvSpPr>
        <p:spPr>
          <a:xfrm>
            <a:off x="518914" y="279526"/>
            <a:ext cx="4102514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Poorly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DD5D4-AFB1-46DA-B386-7B0AFA7F3B9F}"/>
              </a:ext>
            </a:extLst>
          </p:cNvPr>
          <p:cNvSpPr txBox="1"/>
          <p:nvPr/>
        </p:nvSpPr>
        <p:spPr>
          <a:xfrm>
            <a:off x="2773749" y="4395597"/>
            <a:ext cx="6100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he would like a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he wouldn’t like a 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AAE90-3646-4AC1-9192-72E72A55B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758" r="16138" b="7929"/>
          <a:stretch/>
        </p:blipFill>
        <p:spPr>
          <a:xfrm>
            <a:off x="3096729" y="946634"/>
            <a:ext cx="5454147" cy="31542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2C1D6F-12AB-4D42-A2EC-70686384F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70333"/>
      </p:ext>
    </p:extLst>
  </p:cSld>
  <p:clrMapOvr>
    <a:masterClrMapping/>
  </p:clrMapOvr>
  <p:transition spd="med" advTm="53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C8342FD-CCC1-4B81-8E11-CE9E2828DEA4}"/>
              </a:ext>
            </a:extLst>
          </p:cNvPr>
          <p:cNvSpPr txBox="1">
            <a:spLocks/>
          </p:cNvSpPr>
          <p:nvPr/>
        </p:nvSpPr>
        <p:spPr>
          <a:xfrm>
            <a:off x="518914" y="279526"/>
            <a:ext cx="4102514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Eating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DD5D4-AFB1-46DA-B386-7B0AFA7F3B9F}"/>
              </a:ext>
            </a:extLst>
          </p:cNvPr>
          <p:cNvSpPr txBox="1"/>
          <p:nvPr/>
        </p:nvSpPr>
        <p:spPr>
          <a:xfrm>
            <a:off x="2773749" y="4395597"/>
            <a:ext cx="6100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he would like a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he wouldn’t like a 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F3613-8B02-44C1-945F-DD107086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35" y="1029353"/>
            <a:ext cx="6100805" cy="304147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431035-FDE5-4EF4-8F21-C160519B8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03828"/>
      </p:ext>
    </p:extLst>
  </p:cSld>
  <p:clrMapOvr>
    <a:masterClrMapping/>
  </p:clrMapOvr>
  <p:transition spd="med" advTm="66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7281" y="2779567"/>
            <a:ext cx="7887400" cy="875381"/>
          </a:xfrm>
        </p:spPr>
        <p:txBody>
          <a:bodyPr>
            <a:noAutofit/>
          </a:bodyPr>
          <a:lstStyle/>
          <a:p>
            <a:r>
              <a:rPr lang="en-GB" sz="4800" dirty="0"/>
              <a:t>A growl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004F4-44A6-4829-9362-1BC853A79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03" y="1384832"/>
            <a:ext cx="7308304" cy="36648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076464-27B5-46C4-B7C4-D5AE9540B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75874"/>
      </p:ext>
    </p:extLst>
  </p:cSld>
  <p:clrMapOvr>
    <a:masterClrMapping/>
  </p:clrMapOvr>
  <p:transition spd="med" advTm="119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5867" y="351747"/>
            <a:ext cx="5830133" cy="1600678"/>
          </a:xfrm>
        </p:spPr>
        <p:txBody>
          <a:bodyPr>
            <a:noAutofit/>
          </a:bodyPr>
          <a:lstStyle/>
          <a:p>
            <a:r>
              <a:rPr lang="en-GB" sz="4800" dirty="0"/>
              <a:t>Stand like a statue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BB257-326A-44E5-86C5-D97989BF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3213" y="1817615"/>
            <a:ext cx="5291488" cy="3952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03CEF7-AC29-4A5A-869E-87B98A2BD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90155"/>
      </p:ext>
    </p:extLst>
  </p:cSld>
  <p:clrMapOvr>
    <a:masterClrMapping/>
  </p:clrMapOvr>
  <p:transition spd="med" advTm="125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1849" y="240817"/>
            <a:ext cx="3915607" cy="1600678"/>
          </a:xfrm>
        </p:spPr>
        <p:txBody>
          <a:bodyPr>
            <a:noAutofit/>
          </a:bodyPr>
          <a:lstStyle/>
          <a:p>
            <a:r>
              <a:rPr lang="en-GB" sz="4800" dirty="0"/>
              <a:t>Be a tortoise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BC3EA-EB8D-4AE0-BECF-99EEA9ECD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167"/>
          <a:stretch/>
        </p:blipFill>
        <p:spPr>
          <a:xfrm rot="10800000">
            <a:off x="4275438" y="1309994"/>
            <a:ext cx="6103550" cy="39291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D7F916-EA41-46D2-894F-225CE242F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5886"/>
      </p:ext>
    </p:extLst>
  </p:cSld>
  <p:clrMapOvr>
    <a:masterClrMapping/>
  </p:clrMapOvr>
  <p:transition spd="med" advTm="22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0F58F880-ED11-444B-8122-27D95BB67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303" y="814162"/>
            <a:ext cx="9484536" cy="53350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932878-BE07-4B65-BECD-D21C1CEA1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7196"/>
      </p:ext>
    </p:extLst>
  </p:cSld>
  <p:clrMapOvr>
    <a:masterClrMapping/>
  </p:clrMapOvr>
  <p:transition spd="med" advTm="37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31" objId="5"/>
        <p14:stopEvt time="37206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1744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3ACFF4-DC82-4142-9B3B-00D69F5B0A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12320" y="2406840"/>
            <a:ext cx="2851206" cy="1621848"/>
          </a:xfrm>
        </p:spPr>
        <p:txBody>
          <a:bodyPr>
            <a:noAutofit/>
          </a:bodyPr>
          <a:lstStyle/>
          <a:p>
            <a:pPr algn="ctr"/>
            <a:r>
              <a:rPr lang="en-GB" sz="4400" dirty="0"/>
              <a:t>12 types of animal!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899AF-94C0-49BA-8D4B-D083B5041A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sz="1000" b="1" dirty="0">
                <a:latin typeface="Arial"/>
                <a:cs typeface="Arial"/>
              </a:rPr>
              <a:t>Dog Safety KS1</a:t>
            </a:r>
            <a:endParaRPr lang="en-US" sz="1000" dirty="0">
              <a:latin typeface="Arial"/>
              <a:cs typeface="Arial"/>
            </a:endParaRPr>
          </a:p>
          <a:p>
            <a:endParaRPr lang="en-US" sz="1000" b="1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25EC2-DAAA-4170-B6AE-D0FCEEF89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9" y="3601616"/>
            <a:ext cx="2092382" cy="144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91B25-39C9-4263-80C2-BCA44B9CF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8" y="820749"/>
            <a:ext cx="2092383" cy="2608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EFDB7-064E-440E-B00D-F51136ADD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3" y="836871"/>
            <a:ext cx="2342873" cy="1514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3416-2A64-49F5-9439-067298FF5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97" y="2476431"/>
            <a:ext cx="1563566" cy="1203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65919-E056-4087-8A69-017951D29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74" y="849781"/>
            <a:ext cx="1295059" cy="1486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A693-3EE4-436F-B0AB-3C73F79464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55" y="2464586"/>
            <a:ext cx="1563566" cy="1215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A7CBDC-CBB9-47C4-8100-72DE2ABDE7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90" y="3821161"/>
            <a:ext cx="1934531" cy="1215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4CCD8-DA05-49F0-AE26-9A64387954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50" y="824695"/>
            <a:ext cx="1667714" cy="1498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B850F-75FB-4FE3-A412-6A54B1EE2B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04" y="3821162"/>
            <a:ext cx="1967828" cy="1244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9559-3660-4986-B78B-578E0D86FB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02" y="843859"/>
            <a:ext cx="2172854" cy="1479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1D43FE-86C4-4317-8CAE-9870310430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20" y="2476431"/>
            <a:ext cx="1631912" cy="257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50F10-B890-4AED-BA48-84D39EBE5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90" y="3821162"/>
            <a:ext cx="1951756" cy="1229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617EDD-29A4-425A-841E-55A7B0EEE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3377"/>
      </p:ext>
    </p:extLst>
  </p:cSld>
  <p:clrMapOvr>
    <a:masterClrMapping/>
  </p:clrMapOvr>
  <p:transition spd="med" advTm="51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79F1E-AA7C-4EBF-85FC-F83FC21833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914" y="279526"/>
            <a:ext cx="4102514" cy="1705824"/>
          </a:xfrm>
        </p:spPr>
        <p:txBody>
          <a:bodyPr>
            <a:noAutofit/>
          </a:bodyPr>
          <a:lstStyle/>
          <a:p>
            <a:r>
              <a:rPr lang="en-GB" sz="4800" dirty="0"/>
              <a:t>Meet Woody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C899E-BDE0-4BAE-A6D1-D78CA2011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4A43F4DF-EEA1-4F6D-A3D5-32E76334B1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3456" y="1373539"/>
            <a:ext cx="8424777" cy="47389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4A57A3-AF31-43A7-9875-4D7AA937C0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083.378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845962"/>
      </p:ext>
    </p:extLst>
  </p:cSld>
  <p:clrMapOvr>
    <a:masterClrMapping/>
  </p:clrMapOvr>
  <p:transition spd="med" advClick="0" advTm="1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822" objId="5"/>
        <p14:stopEvt time="44912" objId="5"/>
        <p14:playEvt time="140499" objId="5"/>
        <p14:stopEvt time="141154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91011-7880-4763-85BF-7ACB84397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0" b="96875" l="9570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3" r="17778"/>
          <a:stretch/>
        </p:blipFill>
        <p:spPr>
          <a:xfrm>
            <a:off x="956793" y="1487905"/>
            <a:ext cx="2364906" cy="4148304"/>
          </a:xfrm>
          <a:prstGeom prst="rect">
            <a:avLst/>
          </a:prstGeom>
        </p:spPr>
      </p:pic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3825551" y="926570"/>
            <a:ext cx="6507956" cy="1440160"/>
          </a:xfrm>
          <a:prstGeom prst="wedgeRectCallout">
            <a:avLst>
              <a:gd name="adj1" fmla="val -57301"/>
              <a:gd name="adj2" fmla="val 1278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8530C-4679-4FA9-8CD4-DAFB399BE0E4}"/>
              </a:ext>
            </a:extLst>
          </p:cNvPr>
          <p:cNvSpPr txBox="1"/>
          <p:nvPr/>
        </p:nvSpPr>
        <p:spPr>
          <a:xfrm>
            <a:off x="4343225" y="1292707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walks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8CC2B-5C05-4702-99DD-7EA83CCC5C9A}"/>
              </a:ext>
            </a:extLst>
          </p:cNvPr>
          <p:cNvSpPr txBox="1"/>
          <p:nvPr/>
        </p:nvSpPr>
        <p:spPr>
          <a:xfrm>
            <a:off x="6002778" y="3110142"/>
            <a:ext cx="325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</a:rPr>
              <a:t>True!</a:t>
            </a:r>
            <a:endParaRPr lang="en-GB" sz="6600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C777D-DBF9-42F1-82BE-E0EAF4A90870}"/>
              </a:ext>
            </a:extLst>
          </p:cNvPr>
          <p:cNvSpPr txBox="1"/>
          <p:nvPr/>
        </p:nvSpPr>
        <p:spPr>
          <a:xfrm>
            <a:off x="8592392" y="4650826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89CCFA-D06A-4FEF-8FBD-44891CC07F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895805"/>
      </p:ext>
    </p:extLst>
  </p:cSld>
  <p:clrMapOvr>
    <a:masterClrMapping/>
  </p:clrMapOvr>
  <p:transition spd="med" advTm="55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3825551" y="926570"/>
            <a:ext cx="6507956" cy="1440160"/>
          </a:xfrm>
          <a:prstGeom prst="wedgeRectCallout">
            <a:avLst>
              <a:gd name="adj1" fmla="val -62032"/>
              <a:gd name="adj2" fmla="val 10642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A9A68-0F05-4095-8C14-4DC3E42E3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1" b="97473" l="9957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5658" r="18922"/>
          <a:stretch/>
        </p:blipFill>
        <p:spPr>
          <a:xfrm>
            <a:off x="791479" y="2000593"/>
            <a:ext cx="2592288" cy="3619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3825551" y="954721"/>
            <a:ext cx="6326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being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picked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7275F-A5D8-4252-BF35-61B7E8D487C8}"/>
              </a:ext>
            </a:extLst>
          </p:cNvPr>
          <p:cNvSpPr txBox="1"/>
          <p:nvPr/>
        </p:nvSpPr>
        <p:spPr>
          <a:xfrm>
            <a:off x="5852092" y="3324061"/>
            <a:ext cx="3253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False!</a:t>
            </a:r>
            <a:endParaRPr lang="en-GB" sz="6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BC27B-515F-455B-8975-C063D8C7EA02}"/>
              </a:ext>
            </a:extLst>
          </p:cNvPr>
          <p:cNvSpPr txBox="1"/>
          <p:nvPr/>
        </p:nvSpPr>
        <p:spPr>
          <a:xfrm>
            <a:off x="8592392" y="4650826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9351BB-1542-46C7-8E91-080B5323C8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144176"/>
      </p:ext>
    </p:extLst>
  </p:cSld>
  <p:clrMapOvr>
    <a:masterClrMapping/>
  </p:clrMapOvr>
  <p:transition spd="med" advTm="65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0" grpId="0"/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1362270" y="929409"/>
            <a:ext cx="6507956" cy="1440160"/>
          </a:xfrm>
          <a:prstGeom prst="wedgeRectCallout">
            <a:avLst>
              <a:gd name="adj1" fmla="val 57397"/>
              <a:gd name="adj2" fmla="val 9671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3356108" y="2875002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False!</a:t>
            </a:r>
            <a:endParaRPr lang="en-GB" sz="66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EF2D7-88EE-4104-95F4-107DE6C83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31356" r="4686"/>
          <a:stretch/>
        </p:blipFill>
        <p:spPr>
          <a:xfrm>
            <a:off x="8371901" y="1761255"/>
            <a:ext cx="2808312" cy="373770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1362270" y="987769"/>
            <a:ext cx="650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big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kisses and tight cuddles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C6509-5B5B-4E97-B338-38F1476E7D4F}"/>
              </a:ext>
            </a:extLst>
          </p:cNvPr>
          <p:cNvSpPr txBox="1"/>
          <p:nvPr/>
        </p:nvSpPr>
        <p:spPr>
          <a:xfrm>
            <a:off x="220492" y="4544850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09E334-E1EB-479A-BF6C-A4F3FF5E00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65984"/>
      </p:ext>
    </p:extLst>
  </p:cSld>
  <p:clrMapOvr>
    <a:masterClrMapping/>
  </p:clrMapOvr>
  <p:transition spd="med" advTm="148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/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BDD2B7D0-8781-4C5A-B950-9B50227AE0D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264" y="859105"/>
            <a:ext cx="9543356" cy="536813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EEA1CA-8993-46F5-90C1-70A24D662D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49939"/>
      </p:ext>
    </p:extLst>
  </p:cSld>
  <p:clrMapOvr>
    <a:masterClrMapping/>
  </p:clrMapOvr>
  <p:transition spd="med" advTm="96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78" objId="5"/>
        <p14:stopEvt time="83914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43A14-9D9D-4BF2-86A9-74B66AEE9D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WHAT WOODY WANTS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05C8-D7D8-4D1A-8B61-31CF9FA49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A4D90EE-FEC5-4C23-B7BB-BF1563893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279" y="2332653"/>
            <a:ext cx="9223074" cy="597872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ait for the dog to come to you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A3992A4-9337-4D1F-A6B0-B3D28E7A0745}"/>
              </a:ext>
            </a:extLst>
          </p:cNvPr>
          <p:cNvSpPr txBox="1">
            <a:spLocks/>
          </p:cNvSpPr>
          <p:nvPr/>
        </p:nvSpPr>
        <p:spPr>
          <a:xfrm>
            <a:off x="947279" y="3165563"/>
            <a:ext cx="9223074" cy="128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21902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atch for a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8884AD6-E4C4-49C7-A358-2BA8B5284144}"/>
              </a:ext>
            </a:extLst>
          </p:cNvPr>
          <p:cNvSpPr txBox="1">
            <a:spLocks/>
          </p:cNvSpPr>
          <p:nvPr/>
        </p:nvSpPr>
        <p:spPr>
          <a:xfrm>
            <a:off x="947281" y="3934716"/>
            <a:ext cx="9223074" cy="67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21902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ag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B4192B3-8910-4AA8-89F0-FAC195192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82" y="2930525"/>
            <a:ext cx="19018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2FE32B5-B14B-4831-933A-A7A1963797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014197"/>
      </p:ext>
    </p:extLst>
  </p:cSld>
  <p:clrMapOvr>
    <a:masterClrMapping/>
  </p:clrMapOvr>
  <p:transition spd="med" advTm="82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 dirty="0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 dirty="0"/>
          </a:p>
        </p:txBody>
      </p:sp>
      <p:pic>
        <p:nvPicPr>
          <p:cNvPr id="6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8FAE7FE1-7381-4650-A31E-F9DCAEE9AD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673" y="730025"/>
            <a:ext cx="9596353" cy="53979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AC7CB8-D5C0-4882-9375-8B3CCADFE3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815.57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399546"/>
      </p:ext>
    </p:extLst>
  </p:cSld>
  <p:clrMapOvr>
    <a:masterClrMapping/>
  </p:clrMapOvr>
  <p:transition spd="med" advTm="209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91" objId="6"/>
        <p14:stopEvt time="177092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4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9.7"/>
</p:tagLst>
</file>

<file path=ppt/theme/theme1.xml><?xml version="1.0" encoding="utf-8"?>
<a:theme xmlns:a="http://schemas.openxmlformats.org/drawingml/2006/main" name="21_BasicWhite">
  <a:themeElements>
    <a:clrScheme name="WoodGreen-2022">
      <a:dk1>
        <a:srgbClr val="00AD00"/>
      </a:dk1>
      <a:lt1>
        <a:srgbClr val="FEFFFE"/>
      </a:lt1>
      <a:dk2>
        <a:srgbClr val="000000"/>
      </a:dk2>
      <a:lt2>
        <a:srgbClr val="F5F2F0"/>
      </a:lt2>
      <a:accent1>
        <a:srgbClr val="00AD00"/>
      </a:accent1>
      <a:accent2>
        <a:srgbClr val="E4E0C2"/>
      </a:accent2>
      <a:accent3>
        <a:srgbClr val="007C00"/>
      </a:accent3>
      <a:accent4>
        <a:srgbClr val="013A25"/>
      </a:accent4>
      <a:accent5>
        <a:srgbClr val="E1E501"/>
      </a:accent5>
      <a:accent6>
        <a:srgbClr val="F5F2F0"/>
      </a:accent6>
      <a:hlink>
        <a:srgbClr val="E1E501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a44c58-5f63-46c1-b725-301fe227c8ee">
      <UserInfo>
        <DisplayName/>
        <AccountId xsi:nil="true"/>
        <AccountType/>
      </UserInfo>
    </SharedWithUsers>
    <MediaLengthInSeconds xmlns="8d525ceb-609c-4d0a-84eb-b29b8da18cfd" xsi:nil="true"/>
    <lcf76f155ced4ddcb4097134ff3c332f xmlns="8d525ceb-609c-4d0a-84eb-b29b8da18cfd">
      <Terms xmlns="http://schemas.microsoft.com/office/infopath/2007/PartnerControls"/>
    </lcf76f155ced4ddcb4097134ff3c332f>
    <TaxCatchAll xmlns="71a44c58-5f63-46c1-b725-301fe227c8e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0F47B8087614F9841891F7A807FC4" ma:contentTypeVersion="17" ma:contentTypeDescription="Create a new document." ma:contentTypeScope="" ma:versionID="aebee8fb102c0608382576ca5742770c">
  <xsd:schema xmlns:xsd="http://www.w3.org/2001/XMLSchema" xmlns:xs="http://www.w3.org/2001/XMLSchema" xmlns:p="http://schemas.microsoft.com/office/2006/metadata/properties" xmlns:ns2="8d525ceb-609c-4d0a-84eb-b29b8da18cfd" xmlns:ns3="71a44c58-5f63-46c1-b725-301fe227c8ee" targetNamespace="http://schemas.microsoft.com/office/2006/metadata/properties" ma:root="true" ma:fieldsID="3ee7b4c1658198b426a27df178f901c8" ns2:_="" ns3:_="">
    <xsd:import namespace="8d525ceb-609c-4d0a-84eb-b29b8da18cfd"/>
    <xsd:import namespace="71a44c58-5f63-46c1-b725-301fe227c8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25ceb-609c-4d0a-84eb-b29b8da18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423f800-3597-40a4-8860-acf45ca46a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44c58-5f63-46c1-b725-301fe227c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07b63e-4f3a-4771-9e74-c884685d95f9}" ma:internalName="TaxCatchAll" ma:showField="CatchAllData" ma:web="71a44c58-5f63-46c1-b725-301fe227c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C24F81-CC61-483B-8C7C-CF6EBAEDAF8A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1a44c58-5f63-46c1-b725-301fe227c8ee"/>
    <ds:schemaRef ds:uri="8d525ceb-609c-4d0a-84eb-b29b8da18cf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1C3F832-907B-4E5A-9596-5209D59972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525ceb-609c-4d0a-84eb-b29b8da18cfd"/>
    <ds:schemaRef ds:uri="71a44c58-5f63-46c1-b725-301fe227c8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CD901E-CC7D-42BF-863E-86D88D32E9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2131</TotalTime>
  <Words>173</Words>
  <Application>Microsoft Office PowerPoint</Application>
  <PresentationFormat>Widescreen</PresentationFormat>
  <Paragraphs>47</Paragraphs>
  <Slides>17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Comic Sans MS</vt:lpstr>
      <vt:lpstr>Courier New</vt:lpstr>
      <vt:lpstr>Helvetica Neue</vt:lpstr>
      <vt:lpstr>Woodgreen Raisonne Book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Ward</dc:creator>
  <cp:lastModifiedBy>Anna Cowling</cp:lastModifiedBy>
  <cp:revision>94</cp:revision>
  <dcterms:modified xsi:type="dcterms:W3CDTF">2023-07-24T09:46:06Z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0x0101001BD0F47B8087614F9841891F7A807FC4</vt:lpwstr>
  </property>
  <property fmtid="{D5CDD505-2E9C-101B-9397-08002B2CF9AE}" pid="3" name="Order">
    <vt:lpwstr>32600.0000000000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