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32"/>
  </p:notesMasterIdLst>
  <p:sldIdLst>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4" r:id="rId26"/>
    <p:sldId id="285" r:id="rId27"/>
    <p:sldId id="286" r:id="rId28"/>
    <p:sldId id="287" r:id="rId29"/>
    <p:sldId id="288" r:id="rId30"/>
    <p:sldId id="289" r:id="rId31"/>
  </p:sldIdLst>
  <p:sldSz cx="6858000" cy="5143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61"/>
    <p:restoredTop sz="72090" autoAdjust="0"/>
  </p:normalViewPr>
  <p:slideViewPr>
    <p:cSldViewPr snapToGrid="0" snapToObjects="1">
      <p:cViewPr varScale="1">
        <p:scale>
          <a:sx n="88" d="100"/>
          <a:sy n="88" d="100"/>
        </p:scale>
        <p:origin x="168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094728479936115E-2"/>
          <c:y val="5.6888814072889489E-2"/>
          <c:w val="0.72886978987207462"/>
          <c:h val="0.64702937463176502"/>
        </c:manualLayout>
      </c:layout>
      <c:barChart>
        <c:barDir val="col"/>
        <c:grouping val="clustered"/>
        <c:varyColors val="0"/>
        <c:dLbls>
          <c:showLegendKey val="0"/>
          <c:showVal val="0"/>
          <c:showCatName val="0"/>
          <c:showSerName val="0"/>
          <c:showPercent val="0"/>
          <c:showBubbleSize val="0"/>
        </c:dLbls>
        <c:gapWidth val="80"/>
        <c:axId val="1940501967"/>
        <c:axId val="1940495567"/>
      </c:barChart>
      <c:valAx>
        <c:axId val="19404955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40501967"/>
        <c:crosses val="autoZero"/>
        <c:crossBetween val="between"/>
      </c:valAx>
      <c:catAx>
        <c:axId val="19405019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65000"/>
                  </a:schemeClr>
                </a:solidFill>
                <a:latin typeface="+mn-lt"/>
                <a:ea typeface="+mn-ea"/>
                <a:cs typeface="+mn-cs"/>
              </a:defRPr>
            </a:pPr>
            <a:endParaRPr lang="en-US"/>
          </a:p>
        </c:txPr>
        <c:crossAx val="1940495567"/>
        <c:crosses val="autoZero"/>
        <c:auto val="1"/>
        <c:lblAlgn val="ctr"/>
        <c:lblOffset val="100"/>
        <c:noMultiLvlLbl val="0"/>
      </c:cat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A6FBC-A5A7-4A6C-8D01-E805A518CBFF}" type="datetimeFigureOut">
              <a:rPr lang="en-GB" smtClean="0"/>
              <a:t>31/08/2023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2B41E-5120-47D1-81A5-B2DB1734C3C6}" type="slidenum">
              <a:rPr lang="en-GB" smtClean="0"/>
              <a:t>‹#›</a:t>
            </a:fld>
            <a:endParaRPr lang="en-GB"/>
          </a:p>
        </p:txBody>
      </p:sp>
    </p:spTree>
    <p:extLst>
      <p:ext uri="{BB962C8B-B14F-4D97-AF65-F5344CB8AC3E}">
        <p14:creationId xmlns:p14="http://schemas.microsoft.com/office/powerpoint/2010/main" val="271370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dsa.org.uk/what-we-do/animal-awards-programme/pdsa-dickin-medal/sim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68400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Just like in people, body language can give us a lot of information about how cats may be thinking or feeling. The difficulty with cats is that they are much more complicated and subtle in how they do this which often leads to a misunderstanding on our behalf. </a:t>
            </a:r>
          </a:p>
          <a:p>
            <a:r>
              <a:rPr lang="en-GB" b="0" baseline="0" dirty="0"/>
              <a:t>In addition, </a:t>
            </a:r>
            <a:r>
              <a:rPr lang="en-GB" dirty="0"/>
              <a:t>compared to wolves and dogs, cats have relatively immobile and flat faces which somewhat limits facial expressions. This can often lead to people assuming that they’re less affectionate than dogs and can mean that their faces are much harder to read than dogs.</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11</a:t>
            </a:fld>
            <a:endParaRPr lang="en-GB" dirty="0"/>
          </a:p>
        </p:txBody>
      </p:sp>
    </p:spTree>
    <p:extLst>
      <p:ext uri="{BB962C8B-B14F-4D97-AF65-F5344CB8AC3E}">
        <p14:creationId xmlns:p14="http://schemas.microsoft.com/office/powerpoint/2010/main" val="2904370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Cats</a:t>
            </a:r>
            <a:r>
              <a:rPr lang="en-GB" baseline="0" dirty="0"/>
              <a:t> haven’t developed the facial expressions to the extent of the dog so their communication signs are very different</a:t>
            </a:r>
          </a:p>
          <a:p>
            <a:r>
              <a:rPr lang="en-GB" baseline="0" dirty="0"/>
              <a:t>Best indicators – ears, tail, posture, vocalisation</a:t>
            </a:r>
          </a:p>
          <a:p>
            <a:endParaRPr lang="en-GB" baseline="0" dirty="0"/>
          </a:p>
          <a:p>
            <a:r>
              <a:rPr lang="en-GB" baseline="0" dirty="0"/>
              <a:t>Ask if they want to learn how to recognise what cats are trying to say</a:t>
            </a:r>
          </a:p>
          <a:p>
            <a:endParaRPr lang="en-GB" dirty="0"/>
          </a:p>
        </p:txBody>
      </p:sp>
      <p:sp>
        <p:nvSpPr>
          <p:cNvPr id="4" name="Slide Number Placeholder 3"/>
          <p:cNvSpPr>
            <a:spLocks noGrp="1"/>
          </p:cNvSpPr>
          <p:nvPr>
            <p:ph type="sldNum" sz="quarter" idx="10"/>
          </p:nvPr>
        </p:nvSpPr>
        <p:spPr/>
        <p:txBody>
          <a:bodyPr/>
          <a:lstStyle/>
          <a:p>
            <a:fld id="{ACD8BDFB-A61F-45BD-B89D-288DDDCD0404}" type="slidenum">
              <a:rPr lang="en-GB" smtClean="0"/>
              <a:t>12</a:t>
            </a:fld>
            <a:endParaRPr lang="en-GB"/>
          </a:p>
        </p:txBody>
      </p:sp>
    </p:spTree>
    <p:extLst>
      <p:ext uri="{BB962C8B-B14F-4D97-AF65-F5344CB8AC3E}">
        <p14:creationId xmlns:p14="http://schemas.microsoft.com/office/powerpoint/2010/main" val="3465481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pitchFamily="34" charset="0"/>
                <a:ea typeface="+mn-ea"/>
                <a:cs typeface="+mn-cs"/>
              </a:rPr>
              <a:t>Signs of a happy cat…   </a:t>
            </a:r>
            <a:endParaRPr lang="en-GB" sz="1200" kern="1200" dirty="0">
              <a:solidFill>
                <a:schemeClr val="tx1"/>
              </a:solidFill>
              <a:effectLst/>
              <a:latin typeface="Arial" pitchFamily="34" charset="0"/>
              <a:ea typeface="+mn-ea"/>
              <a:cs typeface="+mn-cs"/>
            </a:endParaRPr>
          </a:p>
          <a:p>
            <a:r>
              <a:rPr lang="en-GB" sz="1200" kern="1200" dirty="0">
                <a:solidFill>
                  <a:schemeClr val="tx1"/>
                </a:solidFill>
                <a:effectLst/>
                <a:latin typeface="Arial" pitchFamily="34" charset="0"/>
                <a:ea typeface="+mn-ea"/>
                <a:cs typeface="+mn-cs"/>
              </a:rPr>
              <a:t> </a:t>
            </a:r>
          </a:p>
          <a:p>
            <a:pPr lvl="0"/>
            <a:r>
              <a:rPr lang="en-GB" sz="1200" kern="1200" dirty="0">
                <a:solidFill>
                  <a:schemeClr val="tx1"/>
                </a:solidFill>
                <a:effectLst/>
                <a:latin typeface="Arial" pitchFamily="34" charset="0"/>
                <a:ea typeface="+mn-ea"/>
                <a:cs typeface="+mn-cs"/>
              </a:rPr>
              <a:t>Sitting relaxed and upright</a:t>
            </a:r>
          </a:p>
          <a:p>
            <a:pPr lvl="0"/>
            <a:r>
              <a:rPr lang="en-GB" sz="1200" kern="1200" dirty="0">
                <a:solidFill>
                  <a:schemeClr val="tx1"/>
                </a:solidFill>
                <a:effectLst/>
                <a:latin typeface="Arial" pitchFamily="34" charset="0"/>
                <a:ea typeface="+mn-ea"/>
                <a:cs typeface="+mn-cs"/>
              </a:rPr>
              <a:t>Ears pointed up and forward, but relaxed</a:t>
            </a:r>
          </a:p>
          <a:p>
            <a:pPr lvl="0"/>
            <a:r>
              <a:rPr lang="en-GB" sz="1200" kern="1200" dirty="0">
                <a:solidFill>
                  <a:schemeClr val="tx1"/>
                </a:solidFill>
                <a:effectLst/>
                <a:latin typeface="Arial" pitchFamily="34" charset="0"/>
                <a:ea typeface="+mn-ea"/>
                <a:cs typeface="+mn-cs"/>
              </a:rPr>
              <a:t>Lying down with their paws tucked neatly underneath them</a:t>
            </a:r>
          </a:p>
          <a:p>
            <a:pPr lvl="0"/>
            <a:r>
              <a:rPr lang="en-GB" sz="1200" kern="1200" dirty="0">
                <a:solidFill>
                  <a:schemeClr val="tx1"/>
                </a:solidFill>
                <a:effectLst/>
                <a:latin typeface="Arial" pitchFamily="34" charset="0"/>
                <a:ea typeface="+mn-ea"/>
                <a:cs typeface="+mn-cs"/>
              </a:rPr>
              <a:t>Stretched out on their side or back, with legs spread outwards</a:t>
            </a:r>
          </a:p>
          <a:p>
            <a:pPr lvl="0"/>
            <a:r>
              <a:rPr lang="en-GB" sz="1200" kern="1200" dirty="0">
                <a:solidFill>
                  <a:schemeClr val="tx1"/>
                </a:solidFill>
                <a:effectLst/>
                <a:latin typeface="Arial" pitchFamily="34" charset="0"/>
                <a:ea typeface="+mn-ea"/>
                <a:cs typeface="+mn-cs"/>
              </a:rPr>
              <a:t>Snoozing with their eyes closed or half open –like they’re daydreaming</a:t>
            </a:r>
          </a:p>
          <a:p>
            <a:pPr lvl="0"/>
            <a:r>
              <a:rPr lang="en-GB" sz="1200" kern="1200" dirty="0">
                <a:solidFill>
                  <a:schemeClr val="tx1"/>
                </a:solidFill>
                <a:effectLst/>
                <a:latin typeface="Arial" pitchFamily="34" charset="0"/>
                <a:ea typeface="+mn-ea"/>
                <a:cs typeface="+mn-cs"/>
              </a:rPr>
              <a:t>Relaxed whiskers</a:t>
            </a:r>
          </a:p>
          <a:p>
            <a:pPr lvl="0"/>
            <a:r>
              <a:rPr lang="en-GB" sz="1200" kern="1200" dirty="0">
                <a:solidFill>
                  <a:schemeClr val="tx1"/>
                </a:solidFill>
                <a:effectLst/>
                <a:latin typeface="Arial" pitchFamily="34" charset="0"/>
                <a:ea typeface="+mn-ea"/>
                <a:cs typeface="+mn-cs"/>
              </a:rPr>
              <a:t>Still tail – or held high with a slight curl if they’re standing to say hello to you</a:t>
            </a:r>
          </a:p>
          <a:p>
            <a:pPr lvl="0"/>
            <a:r>
              <a:rPr lang="en-GB" sz="1200" kern="1200" dirty="0">
                <a:solidFill>
                  <a:schemeClr val="tx1"/>
                </a:solidFill>
                <a:effectLst/>
                <a:latin typeface="Arial" pitchFamily="34" charset="0"/>
                <a:ea typeface="+mn-ea"/>
                <a:cs typeface="+mn-cs"/>
              </a:rPr>
              <a:t>If you stroke your cat, their eyes may close and they will gently purr</a:t>
            </a:r>
          </a:p>
          <a:p>
            <a:pPr lvl="0"/>
            <a:r>
              <a:rPr lang="en-GB" sz="1200" kern="1200" dirty="0">
                <a:solidFill>
                  <a:schemeClr val="tx1"/>
                </a:solidFill>
                <a:effectLst/>
                <a:latin typeface="Arial" pitchFamily="34" charset="0"/>
                <a:ea typeface="+mn-ea"/>
                <a:cs typeface="+mn-cs"/>
              </a:rPr>
              <a:t>‘Kneading’ </a:t>
            </a:r>
          </a:p>
          <a:p>
            <a:pPr lvl="0"/>
            <a:r>
              <a:rPr lang="en-GB" sz="1200" kern="1200" dirty="0">
                <a:solidFill>
                  <a:schemeClr val="tx1"/>
                </a:solidFill>
                <a:effectLst/>
                <a:latin typeface="Arial" pitchFamily="34" charset="0"/>
                <a:ea typeface="+mn-ea"/>
                <a:cs typeface="+mn-cs"/>
              </a:rPr>
              <a:t>Rubbing against you</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13</a:t>
            </a:fld>
            <a:endParaRPr lang="en-GB" dirty="0"/>
          </a:p>
        </p:txBody>
      </p:sp>
    </p:spTree>
    <p:extLst>
      <p:ext uri="{BB962C8B-B14F-4D97-AF65-F5344CB8AC3E}">
        <p14:creationId xmlns:p14="http://schemas.microsoft.com/office/powerpoint/2010/main" val="65618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cats play it’s their way of acting out their normal</a:t>
            </a:r>
            <a:r>
              <a:rPr lang="en-GB" baseline="0" dirty="0"/>
              <a:t> hunting/predatory behaviour so will often play with their claws exposed – so watch your exposed skin, they’ll also bite at they ‘catch their prey’ so make sure you have suitable toys to hand to channel these natural behaviours</a:t>
            </a:r>
            <a:endParaRPr lang="en-GB" dirty="0"/>
          </a:p>
        </p:txBody>
      </p:sp>
      <p:sp>
        <p:nvSpPr>
          <p:cNvPr id="4" name="Slide Number Placeholder 3"/>
          <p:cNvSpPr>
            <a:spLocks noGrp="1"/>
          </p:cNvSpPr>
          <p:nvPr>
            <p:ph type="sldNum" sz="quarter" idx="10"/>
          </p:nvPr>
        </p:nvSpPr>
        <p:spPr/>
        <p:txBody>
          <a:bodyPr/>
          <a:lstStyle/>
          <a:p>
            <a:fld id="{ACD8BDFB-A61F-45BD-B89D-288DDDCD0404}" type="slidenum">
              <a:rPr lang="en-GB" smtClean="0"/>
              <a:t>14</a:t>
            </a:fld>
            <a:endParaRPr lang="en-GB"/>
          </a:p>
        </p:txBody>
      </p:sp>
    </p:spTree>
    <p:extLst>
      <p:ext uri="{BB962C8B-B14F-4D97-AF65-F5344CB8AC3E}">
        <p14:creationId xmlns:p14="http://schemas.microsoft.com/office/powerpoint/2010/main" val="3500282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D8BDFB-A61F-45BD-B89D-288DDDCD0404}" type="slidenum">
              <a:rPr lang="en-GB" smtClean="0"/>
              <a:t>15</a:t>
            </a:fld>
            <a:endParaRPr lang="en-GB"/>
          </a:p>
        </p:txBody>
      </p:sp>
    </p:spTree>
    <p:extLst>
      <p:ext uri="{BB962C8B-B14F-4D97-AF65-F5344CB8AC3E}">
        <p14:creationId xmlns:p14="http://schemas.microsoft.com/office/powerpoint/2010/main" val="188674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baseline="0" dirty="0"/>
              <a:t>Has anyone ever experienced a cat rolling on its side, showing its belly? </a:t>
            </a:r>
          </a:p>
          <a:p>
            <a:endParaRPr lang="en-GB" b="0" i="1" baseline="0" dirty="0"/>
          </a:p>
          <a:p>
            <a:r>
              <a:rPr lang="en-GB" b="0" i="0" baseline="0" dirty="0"/>
              <a:t>This is another greeting behaviour but can often be misinterpreted as them wanting a belly rub and often will result in the cat wrapping its paws around your arm or even biting. What the cat is doing is showing that its relaxed and at ease in your presence and rubbing its belly is almost an abuse of that trust. The best thing to do here is to give it a nice head rub.</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16</a:t>
            </a:fld>
            <a:endParaRPr lang="en-GB" dirty="0"/>
          </a:p>
        </p:txBody>
      </p:sp>
    </p:spTree>
    <p:extLst>
      <p:ext uri="{BB962C8B-B14F-4D97-AF65-F5344CB8AC3E}">
        <p14:creationId xmlns:p14="http://schemas.microsoft.com/office/powerpoint/2010/main" val="2143295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Cats can be very sensitive, especially to change. It can take some time for them to settle after unexpected changes, so learning to read the symptoms of anxious cat behaviour can help you to help your cat get back to a relaxed state. The sooner you recognise the cat body language signs, the sooner you can offer a stroke when they approach you for reassurance and some attention Cats can take anywhere from a few days to a few weeks to get used to big changes, become accustomed to them and to return to normal.</a:t>
            </a:r>
          </a:p>
          <a:p>
            <a:r>
              <a:rPr lang="en-GB" dirty="0" smtClean="0"/>
              <a:t>Some cats cope much better with change than others, but all cats will become anxious with changes such as:</a:t>
            </a:r>
          </a:p>
          <a:p>
            <a:pPr marL="171450" indent="-171450">
              <a:buFont typeface="Arial" panose="020B0604020202020204" pitchFamily="34" charset="0"/>
              <a:buChar char="•"/>
            </a:pPr>
            <a:r>
              <a:rPr lang="en-GB" dirty="0" smtClean="0"/>
              <a:t>A house move</a:t>
            </a:r>
          </a:p>
          <a:p>
            <a:pPr marL="171450" indent="-171450">
              <a:buFont typeface="Arial" panose="020B0604020202020204" pitchFamily="34" charset="0"/>
              <a:buChar char="•"/>
            </a:pPr>
            <a:r>
              <a:rPr lang="en-GB" dirty="0" smtClean="0"/>
              <a:t>The introduction of another pet into the household</a:t>
            </a:r>
          </a:p>
          <a:p>
            <a:pPr marL="171450" indent="-171450">
              <a:buFont typeface="Arial" panose="020B0604020202020204" pitchFamily="34" charset="0"/>
              <a:buChar char="•"/>
            </a:pPr>
            <a:r>
              <a:rPr lang="en-GB" dirty="0" smtClean="0"/>
              <a:t>A new baby or strangers in the household</a:t>
            </a:r>
          </a:p>
          <a:p>
            <a:pPr marL="171450" indent="-171450">
              <a:buFont typeface="Arial" panose="020B0604020202020204" pitchFamily="34" charset="0"/>
              <a:buChar char="•"/>
            </a:pPr>
            <a:r>
              <a:rPr lang="en-GB" dirty="0" smtClean="0"/>
              <a:t>Noise and disruption</a:t>
            </a:r>
          </a:p>
          <a:p>
            <a:endParaRPr lang="en-GB" dirty="0" smtClean="0"/>
          </a:p>
          <a:p>
            <a:r>
              <a:rPr lang="en-GB" b="1" dirty="0" smtClean="0"/>
              <a:t>Signs of anxious cat behaviour</a:t>
            </a:r>
          </a:p>
          <a:p>
            <a:r>
              <a:rPr lang="en-GB" dirty="0" smtClean="0"/>
              <a:t> </a:t>
            </a:r>
          </a:p>
          <a:p>
            <a:r>
              <a:rPr lang="en-GB" dirty="0" smtClean="0"/>
              <a:t>Your cat's eyes will be open and not blinking, with pupils dilated into an oval or circle.</a:t>
            </a:r>
          </a:p>
          <a:p>
            <a:r>
              <a:rPr lang="en-GB" dirty="0" smtClean="0"/>
              <a:t>Their ears might move from their relaxed forward position to scan for more information, swivelling around independently from each other. If they are very anxious, their ears may even flatten back to their head.</a:t>
            </a:r>
          </a:p>
          <a:p>
            <a:r>
              <a:rPr lang="en-GB" dirty="0" smtClean="0"/>
              <a:t>Their head will begin to lower, with whiskers pulled back to the side to appear small and non-threatening – or even be swept forward on alert.</a:t>
            </a:r>
          </a:p>
          <a:p>
            <a:r>
              <a:rPr lang="en-GB" dirty="0" smtClean="0"/>
              <a:t>As anxiety increases, your cat might start to cower, or their back might arch to prepare to run.</a:t>
            </a:r>
          </a:p>
          <a:p>
            <a:r>
              <a:rPr lang="en-GB" dirty="0" smtClean="0"/>
              <a:t>Cat tail language is very important – it might be still or moving slowly side to side at the tip, which is a sign of anxiety.</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17</a:t>
            </a:fld>
            <a:endParaRPr lang="en-GB" dirty="0"/>
          </a:p>
        </p:txBody>
      </p:sp>
    </p:spTree>
    <p:extLst>
      <p:ext uri="{BB962C8B-B14F-4D97-AF65-F5344CB8AC3E}">
        <p14:creationId xmlns:p14="http://schemas.microsoft.com/office/powerpoint/2010/main" val="1647297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Anxious cat behaviour might be subtle, but when your cat is afraid, it should be easier to spot – if they’re scared by something such as loud noises, your cat won’t be reassured by a stroke and it’s likely that even their favourite treat might not do the trick. Their body language is telling you that they’re frightened, and it will only return to normal when they feel safe. Try not to move quickly to try and comfort them, as you could be seen as another threat. Instead, remove anything that could be causing their fear if you can, and wait for them to calm down. Giving them access to safe places to hide, especially high up, is really important in reducing their fear – allow them as much hiding time as they need and don’t try to rush them. They will come round in their own time. </a:t>
            </a:r>
          </a:p>
          <a:p>
            <a:endParaRPr lang="en-GB" b="1" dirty="0" smtClean="0"/>
          </a:p>
          <a:p>
            <a:r>
              <a:rPr lang="en-GB" b="1" dirty="0" smtClean="0"/>
              <a:t>Signs of fearful cat behaviour</a:t>
            </a:r>
          </a:p>
          <a:p>
            <a:r>
              <a:rPr lang="en-GB" dirty="0" smtClean="0"/>
              <a:t> </a:t>
            </a:r>
          </a:p>
          <a:p>
            <a:r>
              <a:rPr lang="en-GB" dirty="0" smtClean="0"/>
              <a:t>Your cat’s ears will be flattened back against their head, which might be lowered with their gaze angled upwards.</a:t>
            </a:r>
          </a:p>
          <a:p>
            <a:r>
              <a:rPr lang="en-GB" dirty="0" smtClean="0"/>
              <a:t>They may run away, or stand or crouch very still if this isn’t possible.</a:t>
            </a:r>
          </a:p>
          <a:p>
            <a:r>
              <a:rPr lang="en-GB" dirty="0" smtClean="0"/>
              <a:t>Their eyes will be open very wide, with pupils fully dilated and whiskers flattened or bristling.</a:t>
            </a:r>
          </a:p>
          <a:p>
            <a:r>
              <a:rPr lang="en-GB" dirty="0" smtClean="0"/>
              <a:t>They may hiss or spit at close threats, growl or strike with claws out.</a:t>
            </a:r>
          </a:p>
          <a:p>
            <a:r>
              <a:rPr lang="en-GB" dirty="0" smtClean="0"/>
              <a:t>Some cats will straighten their front legs to make themselves look taller, or arch their backs and fluff themselves up to look bigger.</a:t>
            </a:r>
          </a:p>
          <a:p>
            <a:r>
              <a:rPr lang="en-GB" dirty="0" smtClean="0"/>
              <a:t>Their tail may be held under their body, or be slashing vigorously from side to side.</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18</a:t>
            </a:fld>
            <a:endParaRPr lang="en-GB" dirty="0"/>
          </a:p>
        </p:txBody>
      </p:sp>
    </p:spTree>
    <p:extLst>
      <p:ext uri="{BB962C8B-B14F-4D97-AF65-F5344CB8AC3E}">
        <p14:creationId xmlns:p14="http://schemas.microsoft.com/office/powerpoint/2010/main" val="2079484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pitchFamily="34" charset="0"/>
                <a:ea typeface="+mn-ea"/>
                <a:cs typeface="+mn-cs"/>
              </a:rPr>
              <a:t>Signs of an angry cat…   </a:t>
            </a:r>
            <a:endParaRPr lang="en-GB" sz="1200" kern="1200" dirty="0">
              <a:solidFill>
                <a:schemeClr val="tx1"/>
              </a:solidFill>
              <a:effectLst/>
              <a:latin typeface="Arial" pitchFamily="34" charset="0"/>
              <a:ea typeface="+mn-ea"/>
              <a:cs typeface="+mn-cs"/>
            </a:endParaRPr>
          </a:p>
          <a:p>
            <a:r>
              <a:rPr lang="en-GB" sz="1200" kern="1200" dirty="0">
                <a:solidFill>
                  <a:schemeClr val="tx1"/>
                </a:solidFill>
                <a:effectLst/>
                <a:latin typeface="Arial" pitchFamily="34" charset="0"/>
                <a:ea typeface="+mn-ea"/>
                <a:cs typeface="+mn-cs"/>
              </a:rPr>
              <a:t> </a:t>
            </a:r>
          </a:p>
          <a:p>
            <a:pPr lvl="0"/>
            <a:r>
              <a:rPr lang="en-GB" sz="1200" kern="1200" dirty="0">
                <a:solidFill>
                  <a:schemeClr val="tx1"/>
                </a:solidFill>
                <a:effectLst/>
                <a:latin typeface="Arial" pitchFamily="34" charset="0"/>
                <a:ea typeface="+mn-ea"/>
                <a:cs typeface="+mn-cs"/>
              </a:rPr>
              <a:t>Rigid body</a:t>
            </a:r>
          </a:p>
          <a:p>
            <a:pPr lvl="0"/>
            <a:r>
              <a:rPr lang="en-GB" sz="1200" kern="1200" dirty="0">
                <a:solidFill>
                  <a:schemeClr val="tx1"/>
                </a:solidFill>
                <a:effectLst/>
                <a:latin typeface="Arial" pitchFamily="34" charset="0"/>
                <a:ea typeface="+mn-ea"/>
                <a:cs typeface="+mn-cs"/>
              </a:rPr>
              <a:t>Tail held out stiff and straight or curled around and under their body.</a:t>
            </a:r>
          </a:p>
          <a:p>
            <a:pPr lvl="0"/>
            <a:r>
              <a:rPr lang="en-GB" sz="1200" kern="1200" dirty="0">
                <a:solidFill>
                  <a:schemeClr val="tx1"/>
                </a:solidFill>
                <a:effectLst/>
                <a:latin typeface="Arial" pitchFamily="34" charset="0"/>
                <a:ea typeface="+mn-ea"/>
                <a:cs typeface="+mn-cs"/>
              </a:rPr>
              <a:t>Acting differently to usual</a:t>
            </a:r>
          </a:p>
          <a:p>
            <a:pPr lvl="0"/>
            <a:r>
              <a:rPr lang="en-GB" sz="1200" kern="1200" dirty="0">
                <a:solidFill>
                  <a:schemeClr val="tx1"/>
                </a:solidFill>
                <a:effectLst/>
                <a:latin typeface="Arial" pitchFamily="34" charset="0"/>
                <a:ea typeface="+mn-ea"/>
                <a:cs typeface="+mn-cs"/>
              </a:rPr>
              <a:t>Silent, hissing, spitting or growling</a:t>
            </a:r>
          </a:p>
          <a:p>
            <a:pPr lvl="0"/>
            <a:r>
              <a:rPr lang="en-GB" sz="1200" kern="1200" dirty="0">
                <a:solidFill>
                  <a:schemeClr val="tx1"/>
                </a:solidFill>
                <a:effectLst/>
                <a:latin typeface="Arial" pitchFamily="34" charset="0"/>
                <a:ea typeface="+mn-ea"/>
                <a:cs typeface="+mn-cs"/>
              </a:rPr>
              <a:t>Trying to look big</a:t>
            </a:r>
          </a:p>
          <a:p>
            <a:pPr lvl="0"/>
            <a:r>
              <a:rPr lang="en-GB" sz="1200" kern="1200" dirty="0">
                <a:solidFill>
                  <a:schemeClr val="tx1"/>
                </a:solidFill>
                <a:effectLst/>
                <a:latin typeface="Arial" pitchFamily="34" charset="0"/>
                <a:ea typeface="+mn-ea"/>
                <a:cs typeface="+mn-cs"/>
              </a:rPr>
              <a:t>Crouching in a threatening way</a:t>
            </a:r>
          </a:p>
          <a:p>
            <a:pPr lvl="0"/>
            <a:r>
              <a:rPr lang="en-GB" sz="1200" kern="1200" dirty="0">
                <a:solidFill>
                  <a:schemeClr val="tx1"/>
                </a:solidFill>
                <a:effectLst/>
                <a:latin typeface="Arial" pitchFamily="34" charset="0"/>
                <a:ea typeface="+mn-ea"/>
                <a:cs typeface="+mn-cs"/>
              </a:rPr>
              <a:t>Tense ears and flat back against their head</a:t>
            </a:r>
          </a:p>
          <a:p>
            <a:pPr lvl="0"/>
            <a:r>
              <a:rPr lang="en-GB" sz="1200" kern="1200" dirty="0">
                <a:solidFill>
                  <a:schemeClr val="tx1"/>
                </a:solidFill>
                <a:effectLst/>
                <a:latin typeface="Arial" pitchFamily="34" charset="0"/>
                <a:ea typeface="+mn-ea"/>
                <a:cs typeface="+mn-cs"/>
              </a:rPr>
              <a:t>Stiff whiskers, held away from their face</a:t>
            </a:r>
          </a:p>
          <a:p>
            <a:pPr lvl="0"/>
            <a:r>
              <a:rPr lang="en-GB" sz="1200" kern="1200" dirty="0">
                <a:solidFill>
                  <a:schemeClr val="tx1"/>
                </a:solidFill>
                <a:effectLst/>
                <a:latin typeface="Arial" pitchFamily="34" charset="0"/>
                <a:ea typeface="+mn-ea"/>
                <a:cs typeface="+mn-cs"/>
              </a:rPr>
              <a:t>Focused eyes with narrow pupils or round, unblinking eyes </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19</a:t>
            </a:fld>
            <a:endParaRPr lang="en-GB" dirty="0"/>
          </a:p>
        </p:txBody>
      </p:sp>
    </p:spTree>
    <p:extLst>
      <p:ext uri="{BB962C8B-B14F-4D97-AF65-F5344CB8AC3E}">
        <p14:creationId xmlns:p14="http://schemas.microsoft.com/office/powerpoint/2010/main" val="1696901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pitchFamily="34" charset="0"/>
                <a:ea typeface="+mn-ea"/>
                <a:cs typeface="+mn-cs"/>
              </a:rPr>
              <a:t>Smooth Talking</a:t>
            </a:r>
            <a:endParaRPr lang="en-GB" sz="1200" kern="1200" dirty="0">
              <a:solidFill>
                <a:schemeClr val="tx1"/>
              </a:solidFill>
              <a:effectLst/>
              <a:latin typeface="Arial" pitchFamily="34" charset="0"/>
              <a:ea typeface="+mn-ea"/>
              <a:cs typeface="+mn-cs"/>
            </a:endParaRPr>
          </a:p>
          <a:p>
            <a:r>
              <a:rPr lang="en-GB" sz="1200" b="1" kern="1200" dirty="0">
                <a:solidFill>
                  <a:schemeClr val="tx1"/>
                </a:solidFill>
                <a:effectLst/>
                <a:latin typeface="Arial" pitchFamily="34" charset="0"/>
                <a:ea typeface="+mn-ea"/>
                <a:cs typeface="+mn-cs"/>
              </a:rPr>
              <a:t> </a:t>
            </a:r>
            <a:endParaRPr lang="en-GB" sz="1200" kern="1200" dirty="0">
              <a:solidFill>
                <a:schemeClr val="tx1"/>
              </a:solidFill>
              <a:effectLst/>
              <a:latin typeface="Arial" pitchFamily="34" charset="0"/>
              <a:ea typeface="+mn-ea"/>
              <a:cs typeface="+mn-cs"/>
            </a:endParaRPr>
          </a:p>
          <a:p>
            <a:r>
              <a:rPr lang="en-GB" sz="1200" kern="1200" dirty="0">
                <a:solidFill>
                  <a:schemeClr val="tx1"/>
                </a:solidFill>
                <a:effectLst/>
                <a:latin typeface="Arial" pitchFamily="34" charset="0"/>
                <a:ea typeface="+mn-ea"/>
                <a:cs typeface="+mn-cs"/>
              </a:rPr>
              <a:t>Cats can make around a hundred different sounds. </a:t>
            </a:r>
          </a:p>
          <a:p>
            <a:r>
              <a:rPr lang="en-GB" sz="1200" kern="1200" dirty="0">
                <a:solidFill>
                  <a:schemeClr val="tx1"/>
                </a:solidFill>
                <a:effectLst/>
                <a:latin typeface="Arial" pitchFamily="34" charset="0"/>
                <a:ea typeface="+mn-ea"/>
                <a:cs typeface="+mn-cs"/>
              </a:rPr>
              <a:t> </a:t>
            </a:r>
          </a:p>
          <a:p>
            <a:r>
              <a:rPr lang="en-GB" sz="1200" b="1" kern="1200" dirty="0">
                <a:solidFill>
                  <a:schemeClr val="tx1"/>
                </a:solidFill>
                <a:effectLst/>
                <a:latin typeface="Arial" pitchFamily="34" charset="0"/>
                <a:ea typeface="+mn-ea"/>
                <a:cs typeface="+mn-cs"/>
              </a:rPr>
              <a:t>The Cat Phrase Guide: </a:t>
            </a:r>
            <a:endParaRPr lang="en-GB" sz="1200" kern="1200" dirty="0">
              <a:solidFill>
                <a:schemeClr val="tx1"/>
              </a:solidFill>
              <a:effectLst/>
              <a:latin typeface="Arial" pitchFamily="34" charset="0"/>
              <a:ea typeface="+mn-ea"/>
              <a:cs typeface="+mn-cs"/>
            </a:endParaRPr>
          </a:p>
          <a:p>
            <a:r>
              <a:rPr lang="en-GB" sz="1200" kern="1200" dirty="0">
                <a:solidFill>
                  <a:schemeClr val="tx1"/>
                </a:solidFill>
                <a:effectLst/>
                <a:latin typeface="Arial" pitchFamily="34" charset="0"/>
                <a:ea typeface="+mn-ea"/>
                <a:cs typeface="+mn-cs"/>
              </a:rPr>
              <a:t> </a:t>
            </a:r>
          </a:p>
          <a:p>
            <a:r>
              <a:rPr lang="en-GB" sz="1200" b="1" kern="1200" dirty="0">
                <a:solidFill>
                  <a:schemeClr val="tx1"/>
                </a:solidFill>
                <a:effectLst/>
                <a:latin typeface="Arial" pitchFamily="34" charset="0"/>
                <a:ea typeface="+mn-ea"/>
                <a:cs typeface="+mn-cs"/>
              </a:rPr>
              <a:t>Meow – </a:t>
            </a:r>
            <a:r>
              <a:rPr lang="en-GB" sz="1200" kern="1200" dirty="0">
                <a:solidFill>
                  <a:schemeClr val="tx1"/>
                </a:solidFill>
                <a:effectLst/>
                <a:latin typeface="Arial" pitchFamily="34" charset="0"/>
                <a:ea typeface="+mn-ea"/>
                <a:cs typeface="+mn-cs"/>
              </a:rPr>
              <a:t>This can mean a number of things, such as:</a:t>
            </a:r>
            <a:r>
              <a:rPr lang="en-GB" sz="1200" b="1" kern="1200" dirty="0">
                <a:solidFill>
                  <a:schemeClr val="tx1"/>
                </a:solidFill>
                <a:effectLst/>
                <a:latin typeface="Arial" pitchFamily="34" charset="0"/>
                <a:ea typeface="+mn-ea"/>
                <a:cs typeface="+mn-cs"/>
              </a:rPr>
              <a:t> ‘</a:t>
            </a:r>
            <a:r>
              <a:rPr lang="en-GB" sz="1200" kern="1200" dirty="0">
                <a:solidFill>
                  <a:schemeClr val="tx1"/>
                </a:solidFill>
                <a:effectLst/>
                <a:latin typeface="Arial" pitchFamily="34" charset="0"/>
                <a:ea typeface="+mn-ea"/>
                <a:cs typeface="+mn-cs"/>
              </a:rPr>
              <a:t>Hello. How are you?’, ‘More food now’, ‘Touch me at your own risk’ or ‘Here’s your mouse’.</a:t>
            </a:r>
          </a:p>
          <a:p>
            <a:r>
              <a:rPr lang="en-GB" sz="1200" kern="1200" dirty="0">
                <a:solidFill>
                  <a:schemeClr val="tx1"/>
                </a:solidFill>
                <a:effectLst/>
                <a:latin typeface="Arial" pitchFamily="34" charset="0"/>
                <a:ea typeface="+mn-ea"/>
                <a:cs typeface="+mn-cs"/>
              </a:rPr>
              <a:t> </a:t>
            </a:r>
          </a:p>
          <a:p>
            <a:r>
              <a:rPr lang="en-GB" sz="1200" b="1" kern="1200" dirty="0">
                <a:solidFill>
                  <a:schemeClr val="tx1"/>
                </a:solidFill>
                <a:effectLst/>
                <a:latin typeface="Arial" pitchFamily="34" charset="0"/>
                <a:ea typeface="+mn-ea"/>
                <a:cs typeface="+mn-cs"/>
              </a:rPr>
              <a:t>Chirp – </a:t>
            </a:r>
            <a:r>
              <a:rPr lang="en-GB" sz="1200" kern="1200" dirty="0">
                <a:solidFill>
                  <a:schemeClr val="tx1"/>
                </a:solidFill>
                <a:effectLst/>
                <a:latin typeface="Arial" pitchFamily="34" charset="0"/>
                <a:ea typeface="+mn-ea"/>
                <a:cs typeface="+mn-cs"/>
              </a:rPr>
              <a:t>Follow me.</a:t>
            </a:r>
          </a:p>
          <a:p>
            <a:r>
              <a:rPr lang="en-GB" sz="1200" kern="1200" dirty="0">
                <a:solidFill>
                  <a:schemeClr val="tx1"/>
                </a:solidFill>
                <a:effectLst/>
                <a:latin typeface="Arial" pitchFamily="34" charset="0"/>
                <a:ea typeface="+mn-ea"/>
                <a:cs typeface="+mn-cs"/>
              </a:rPr>
              <a:t> </a:t>
            </a:r>
          </a:p>
          <a:p>
            <a:r>
              <a:rPr lang="en-GB" sz="1200" b="1" kern="1200" dirty="0">
                <a:solidFill>
                  <a:schemeClr val="tx1"/>
                </a:solidFill>
                <a:effectLst/>
                <a:latin typeface="Arial" pitchFamily="34" charset="0"/>
                <a:ea typeface="+mn-ea"/>
                <a:cs typeface="+mn-cs"/>
              </a:rPr>
              <a:t>Purr</a:t>
            </a:r>
            <a:r>
              <a:rPr lang="en-GB" sz="1200" kern="1200" dirty="0">
                <a:solidFill>
                  <a:schemeClr val="tx1"/>
                </a:solidFill>
                <a:effectLst/>
                <a:latin typeface="Arial" pitchFamily="34" charset="0"/>
                <a:ea typeface="+mn-ea"/>
                <a:cs typeface="+mn-cs"/>
              </a:rPr>
              <a:t> – I’m happy / I feel sick/ I’m in pain</a:t>
            </a:r>
          </a:p>
          <a:p>
            <a:r>
              <a:rPr lang="en-GB" sz="1200" kern="1200" dirty="0">
                <a:solidFill>
                  <a:schemeClr val="tx1"/>
                </a:solidFill>
                <a:effectLst/>
                <a:latin typeface="Arial" pitchFamily="34" charset="0"/>
                <a:ea typeface="+mn-ea"/>
                <a:cs typeface="+mn-cs"/>
              </a:rPr>
              <a:t> </a:t>
            </a:r>
          </a:p>
          <a:p>
            <a:r>
              <a:rPr lang="en-GB" sz="1200" b="1" kern="1200" dirty="0">
                <a:solidFill>
                  <a:schemeClr val="tx1"/>
                </a:solidFill>
                <a:effectLst/>
                <a:latin typeface="Arial" pitchFamily="34" charset="0"/>
                <a:ea typeface="+mn-ea"/>
                <a:cs typeface="+mn-cs"/>
              </a:rPr>
              <a:t>Growling, hissing or spitting – </a:t>
            </a:r>
            <a:r>
              <a:rPr lang="en-GB" sz="1200" kern="1200" dirty="0">
                <a:solidFill>
                  <a:schemeClr val="tx1"/>
                </a:solidFill>
                <a:effectLst/>
                <a:latin typeface="Arial" pitchFamily="34" charset="0"/>
                <a:ea typeface="+mn-ea"/>
                <a:cs typeface="+mn-cs"/>
              </a:rPr>
              <a:t>Leave me alone!</a:t>
            </a:r>
          </a:p>
          <a:p>
            <a:r>
              <a:rPr lang="en-GB" sz="1200" kern="1200" dirty="0">
                <a:solidFill>
                  <a:schemeClr val="tx1"/>
                </a:solidFill>
                <a:effectLst/>
                <a:latin typeface="Arial" pitchFamily="34" charset="0"/>
                <a:ea typeface="+mn-ea"/>
                <a:cs typeface="+mn-cs"/>
              </a:rPr>
              <a:t> </a:t>
            </a:r>
          </a:p>
          <a:p>
            <a:r>
              <a:rPr lang="en-GB" sz="1200" b="1" kern="1200" dirty="0">
                <a:solidFill>
                  <a:schemeClr val="tx1"/>
                </a:solidFill>
                <a:effectLst/>
                <a:latin typeface="Arial" pitchFamily="34" charset="0"/>
                <a:ea typeface="+mn-ea"/>
                <a:cs typeface="+mn-cs"/>
              </a:rPr>
              <a:t>Howl – </a:t>
            </a:r>
            <a:r>
              <a:rPr lang="en-GB" sz="1200" kern="1200" dirty="0">
                <a:solidFill>
                  <a:schemeClr val="tx1"/>
                </a:solidFill>
                <a:effectLst/>
                <a:latin typeface="Arial" pitchFamily="34" charset="0"/>
                <a:ea typeface="+mn-ea"/>
                <a:cs typeface="+mn-cs"/>
              </a:rPr>
              <a:t>I’m in distress, help me/I’m having a fight with the cat next door</a:t>
            </a:r>
          </a:p>
          <a:p>
            <a:r>
              <a:rPr lang="en-GB" sz="1200" kern="1200" dirty="0">
                <a:solidFill>
                  <a:schemeClr val="tx1"/>
                </a:solidFill>
                <a:effectLst/>
                <a:latin typeface="Arial" pitchFamily="34" charset="0"/>
                <a:ea typeface="+mn-ea"/>
                <a:cs typeface="+mn-cs"/>
              </a:rPr>
              <a:t> </a:t>
            </a:r>
          </a:p>
          <a:p>
            <a:r>
              <a:rPr lang="en-GB" sz="1200" b="1" kern="1200" dirty="0">
                <a:solidFill>
                  <a:schemeClr val="tx1"/>
                </a:solidFill>
                <a:effectLst/>
                <a:latin typeface="Arial" pitchFamily="34" charset="0"/>
                <a:ea typeface="+mn-ea"/>
                <a:cs typeface="+mn-cs"/>
              </a:rPr>
              <a:t>Chattering – </a:t>
            </a:r>
            <a:r>
              <a:rPr lang="en-GB" sz="1200" kern="1200" dirty="0">
                <a:solidFill>
                  <a:schemeClr val="tx1"/>
                </a:solidFill>
                <a:effectLst/>
                <a:latin typeface="Arial" pitchFamily="34" charset="0"/>
                <a:ea typeface="+mn-ea"/>
                <a:cs typeface="+mn-cs"/>
              </a:rPr>
              <a:t>I’ve seen something I want to eat but it’s outside</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20</a:t>
            </a:fld>
            <a:endParaRPr lang="en-GB" dirty="0"/>
          </a:p>
        </p:txBody>
      </p:sp>
    </p:spTree>
    <p:extLst>
      <p:ext uri="{BB962C8B-B14F-4D97-AF65-F5344CB8AC3E}">
        <p14:creationId xmlns:p14="http://schemas.microsoft.com/office/powerpoint/2010/main" val="3331273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5WN CAN BE LISTENED</a:t>
            </a:r>
            <a:r>
              <a:rPr lang="en-GB" baseline="0" dirty="0" smtClean="0"/>
              <a:t> TO IN ANY ORDER</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3</a:t>
            </a:fld>
            <a:endParaRPr lang="en-GB" dirty="0"/>
          </a:p>
        </p:txBody>
      </p:sp>
    </p:spTree>
    <p:extLst>
      <p:ext uri="{BB962C8B-B14F-4D97-AF65-F5344CB8AC3E}">
        <p14:creationId xmlns:p14="http://schemas.microsoft.com/office/powerpoint/2010/main" val="3357238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Another behaviour that can have a number of meanings is lip licking. Cats will often do this just after eating, but also as a sign that they are stressed or feeling sick. In addition, cats will only</a:t>
            </a:r>
            <a:r>
              <a:rPr lang="en-GB" b="0" i="0" dirty="0"/>
              <a:t> ‘pant’ if they’re very stressed.</a:t>
            </a:r>
            <a:endParaRPr lang="en-GB" dirty="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21</a:t>
            </a:fld>
            <a:endParaRPr lang="en-GB" dirty="0"/>
          </a:p>
        </p:txBody>
      </p:sp>
    </p:spTree>
    <p:extLst>
      <p:ext uri="{BB962C8B-B14F-4D97-AF65-F5344CB8AC3E}">
        <p14:creationId xmlns:p14="http://schemas.microsoft.com/office/powerpoint/2010/main" val="1248674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When we see cats rubbing around ourselves or objects in their environment, why are they doing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They are actually doing is depositing scent using their cheeks, foreheads and sides of body. A common time we see this is when we arrive home and this may be because we smell a bit different after being out or perhaps when there is some new furniture in the home they are simply trying to make us smell a bit more familiar. It also may be an attempt for your cat to show other cats that you belong to them!</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22</a:t>
            </a:fld>
            <a:endParaRPr lang="en-GB" dirty="0"/>
          </a:p>
        </p:txBody>
      </p:sp>
    </p:spTree>
    <p:extLst>
      <p:ext uri="{BB962C8B-B14F-4D97-AF65-F5344CB8AC3E}">
        <p14:creationId xmlns:p14="http://schemas.microsoft.com/office/powerpoint/2010/main" val="1127779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Tips for keeping the peace:</a:t>
            </a:r>
          </a:p>
          <a:p>
            <a:endParaRPr lang="en-GB" dirty="0" smtClean="0"/>
          </a:p>
          <a:p>
            <a:r>
              <a:rPr lang="en-GB" dirty="0" smtClean="0"/>
              <a:t>Have</a:t>
            </a:r>
            <a:r>
              <a:rPr lang="en-GB" baseline="0" dirty="0" smtClean="0"/>
              <a:t> e</a:t>
            </a:r>
            <a:r>
              <a:rPr lang="en-GB" dirty="0" smtClean="0"/>
              <a:t>nough</a:t>
            </a:r>
            <a:r>
              <a:rPr lang="en-GB" baseline="0" dirty="0" smtClean="0"/>
              <a:t> resources for one each plus a spare - </a:t>
            </a:r>
            <a:r>
              <a:rPr lang="en-GB" sz="1200" b="0" i="0" u="none" strike="noStrike" kern="1200" dirty="0" smtClean="0">
                <a:solidFill>
                  <a:schemeClr val="tx1"/>
                </a:solidFill>
                <a:effectLst/>
                <a:latin typeface="Arial" pitchFamily="34" charset="0"/>
                <a:ea typeface="+mn-ea"/>
                <a:cs typeface="+mn-cs"/>
              </a:rPr>
              <a:t>Cats don’t share important resources. These resources include everything a cat may need to survive and thrive, </a:t>
            </a:r>
            <a:r>
              <a:rPr lang="en-GB" sz="1200" b="0" i="0" u="none" strike="noStrike" kern="1200" dirty="0" err="1" smtClean="0">
                <a:solidFill>
                  <a:schemeClr val="tx1"/>
                </a:solidFill>
                <a:effectLst/>
                <a:latin typeface="Arial" pitchFamily="34" charset="0"/>
                <a:ea typeface="+mn-ea"/>
                <a:cs typeface="+mn-cs"/>
              </a:rPr>
              <a:t>ie</a:t>
            </a:r>
            <a:r>
              <a:rPr lang="en-GB" sz="1200" b="0" i="0" u="none" strike="noStrike" kern="1200" dirty="0" smtClean="0">
                <a:solidFill>
                  <a:schemeClr val="tx1"/>
                </a:solidFill>
                <a:effectLst/>
                <a:latin typeface="Arial" pitchFamily="34" charset="0"/>
                <a:ea typeface="+mn-ea"/>
                <a:cs typeface="+mn-cs"/>
              </a:rPr>
              <a:t>, food bowls, water bowls, litter trays, beds, high resting places, private areas, scratching posts, entry/exit points and toys.</a:t>
            </a:r>
          </a:p>
          <a:p>
            <a:endParaRPr lang="en-GB" sz="1200" b="0" i="0" u="none" strike="noStrike" kern="1200" dirty="0" smtClean="0">
              <a:solidFill>
                <a:schemeClr val="tx1"/>
              </a:solidFill>
              <a:effectLst/>
              <a:latin typeface="Arial" pitchFamily="34" charset="0"/>
              <a:ea typeface="+mn-ea"/>
              <a:cs typeface="+mn-cs"/>
            </a:endParaRPr>
          </a:p>
          <a:p>
            <a:r>
              <a:rPr lang="en-GB" sz="1200" b="0" i="0" u="none" strike="noStrike" kern="1200" dirty="0" smtClean="0">
                <a:solidFill>
                  <a:schemeClr val="tx1"/>
                </a:solidFill>
                <a:effectLst/>
                <a:latin typeface="Arial" pitchFamily="34" charset="0"/>
                <a:ea typeface="+mn-ea"/>
                <a:cs typeface="+mn-cs"/>
              </a:rPr>
              <a:t>Create plenty of space for the cats so they can get away from each other when they want to be alone. If you have plenty of snuggle spots, your cats won’t need to fight for the bed.</a:t>
            </a:r>
          </a:p>
          <a:p>
            <a:endParaRPr lang="en-GB" sz="1200" b="0" i="0" u="none" strike="noStrike" kern="1200" dirty="0" smtClean="0">
              <a:solidFill>
                <a:schemeClr val="tx1"/>
              </a:solidFill>
              <a:effectLst/>
              <a:latin typeface="Arial" pitchFamily="34" charset="0"/>
              <a:ea typeface="+mn-ea"/>
              <a:cs typeface="+mn-cs"/>
            </a:endParaRPr>
          </a:p>
          <a:p>
            <a:r>
              <a:rPr lang="en-GB" sz="1200" b="0" i="0" u="none" strike="noStrike" kern="1200" dirty="0" smtClean="0">
                <a:solidFill>
                  <a:schemeClr val="tx1"/>
                </a:solidFill>
                <a:effectLst/>
                <a:latin typeface="Arial" pitchFamily="34" charset="0"/>
                <a:ea typeface="+mn-ea"/>
                <a:cs typeface="+mn-cs"/>
              </a:rPr>
              <a:t>When you have two, three, four, or more cats in your home, things can get complicated. But by giving your cats plenty of space, resources, and love, you can keep the peace in your multi-cat household.</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23</a:t>
            </a:fld>
            <a:endParaRPr lang="en-GB" dirty="0"/>
          </a:p>
        </p:txBody>
      </p:sp>
    </p:spTree>
    <p:extLst>
      <p:ext uri="{BB962C8B-B14F-4D97-AF65-F5344CB8AC3E}">
        <p14:creationId xmlns:p14="http://schemas.microsoft.com/office/powerpoint/2010/main" val="2128122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founder, Maria Dickin, believed very passionately in raising the status of animals in society – one of the ways she did this was through our animal awards programme.</a:t>
            </a:r>
          </a:p>
          <a:p>
            <a:endParaRPr lang="en-GB" dirty="0" smtClean="0"/>
          </a:p>
          <a:p>
            <a:r>
              <a:rPr lang="en-GB" dirty="0" smtClean="0"/>
              <a:t>We have 3 awards:</a:t>
            </a:r>
          </a:p>
          <a:p>
            <a:r>
              <a:rPr lang="en-GB" dirty="0" smtClean="0"/>
              <a:t>PDSA Dickin medal </a:t>
            </a:r>
          </a:p>
          <a:p>
            <a:r>
              <a:rPr lang="en-GB" baseline="0" dirty="0" smtClean="0"/>
              <a:t>PDSA Gold Medal </a:t>
            </a:r>
          </a:p>
          <a:p>
            <a:r>
              <a:rPr lang="en-GB" baseline="0" dirty="0" smtClean="0"/>
              <a:t>PDSA Order of Merit</a:t>
            </a:r>
            <a:endParaRPr lang="en-GB" dirty="0"/>
          </a:p>
        </p:txBody>
      </p:sp>
      <p:sp>
        <p:nvSpPr>
          <p:cNvPr id="4" name="Slide Number Placeholder 3"/>
          <p:cNvSpPr>
            <a:spLocks noGrp="1"/>
          </p:cNvSpPr>
          <p:nvPr>
            <p:ph type="sldNum" sz="quarter" idx="10"/>
          </p:nvPr>
        </p:nvSpPr>
        <p:spPr/>
        <p:txBody>
          <a:bodyPr/>
          <a:lstStyle/>
          <a:p>
            <a:fld id="{6A0B701C-F66C-B444-9D01-55CA34D3604D}" type="slidenum">
              <a:rPr lang="en-US" smtClean="0"/>
              <a:t>24</a:t>
            </a:fld>
            <a:endParaRPr lang="en-US"/>
          </a:p>
        </p:txBody>
      </p:sp>
    </p:spTree>
    <p:extLst>
      <p:ext uri="{BB962C8B-B14F-4D97-AF65-F5344CB8AC3E}">
        <p14:creationId xmlns:p14="http://schemas.microsoft.com/office/powerpoint/2010/main" val="1670740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Simon is the only cat</a:t>
            </a:r>
            <a:r>
              <a:rPr lang="en-GB" baseline="0" dirty="0" smtClean="0"/>
              <a:t> to have been awarded the Dickin Medal.</a:t>
            </a:r>
          </a:p>
          <a:p>
            <a:endParaRPr lang="en-GB" baseline="0" dirty="0" smtClean="0"/>
          </a:p>
          <a:p>
            <a:r>
              <a:rPr lang="en-GB" baseline="0" dirty="0" smtClean="0"/>
              <a:t>He was the Captain’s cat on board HMS Amethyst during the </a:t>
            </a:r>
            <a:r>
              <a:rPr lang="en-GB" baseline="0" dirty="0" err="1" smtClean="0"/>
              <a:t>Yangtse</a:t>
            </a:r>
            <a:r>
              <a:rPr lang="en-GB" baseline="0" dirty="0" smtClean="0"/>
              <a:t> Incident (Chinese Civil War) in 1949. He, like many of the crew, was injured when the ship came under attack. The ship was stranded mid-river for almost 10 weeks.  Hot and humid conditions created a perfect breeding ground for rats. After licking his wounds, Simon set about controlling the rat population on board the ship to protect the essential food supplies. These were very big rats and had even attacked some of the crew!</a:t>
            </a:r>
          </a:p>
          <a:p>
            <a:r>
              <a:rPr lang="en-GB" baseline="0" dirty="0" smtClean="0"/>
              <a:t>As well as protecting the food supply, Simon also helped to boost morale on board the ship. </a:t>
            </a:r>
          </a:p>
          <a:p>
            <a:endParaRPr lang="en-GB" baseline="0" dirty="0" smtClean="0"/>
          </a:p>
          <a:p>
            <a:r>
              <a:rPr lang="en-GB" baseline="0" dirty="0" smtClean="0"/>
              <a:t>He was awarded the DM in 1949. When Simon died he was buried at our Pet Cemetery in Ilford – where many DM recipients have been laid to rest. Every year on Remembrance Day a member of the Navy comes to lay a wreath for Simon, on his grave. </a:t>
            </a:r>
          </a:p>
          <a:p>
            <a:endParaRPr lang="en-GB" baseline="0" dirty="0" smtClean="0"/>
          </a:p>
          <a:p>
            <a:r>
              <a:rPr lang="en-US" dirty="0" smtClean="0">
                <a:hlinkClick r:id="rId3"/>
              </a:rPr>
              <a:t>PDSA Dickin Medal for Simon the cat – PDSA</a:t>
            </a:r>
            <a:r>
              <a:rPr lang="en-US" dirty="0" smtClean="0"/>
              <a:t> </a:t>
            </a:r>
            <a:endParaRPr lang="en-GB" dirty="0"/>
          </a:p>
        </p:txBody>
      </p:sp>
      <p:sp>
        <p:nvSpPr>
          <p:cNvPr id="4" name="Slide Number Placeholder 3"/>
          <p:cNvSpPr>
            <a:spLocks noGrp="1"/>
          </p:cNvSpPr>
          <p:nvPr>
            <p:ph type="sldNum" sz="quarter" idx="10"/>
          </p:nvPr>
        </p:nvSpPr>
        <p:spPr/>
        <p:txBody>
          <a:bodyPr/>
          <a:lstStyle/>
          <a:p>
            <a:fld id="{6A0B701C-F66C-B444-9D01-55CA34D3604D}" type="slidenum">
              <a:rPr lang="en-US" smtClean="0"/>
              <a:t>25</a:t>
            </a:fld>
            <a:endParaRPr lang="en-US"/>
          </a:p>
        </p:txBody>
      </p:sp>
    </p:spTree>
    <p:extLst>
      <p:ext uri="{BB962C8B-B14F-4D97-AF65-F5344CB8AC3E}">
        <p14:creationId xmlns:p14="http://schemas.microsoft.com/office/powerpoint/2010/main" val="3693317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4</a:t>
            </a:fld>
            <a:endParaRPr lang="en-GB" dirty="0"/>
          </a:p>
        </p:txBody>
      </p:sp>
    </p:spTree>
    <p:extLst>
      <p:ext uri="{BB962C8B-B14F-4D97-AF65-F5344CB8AC3E}">
        <p14:creationId xmlns:p14="http://schemas.microsoft.com/office/powerpoint/2010/main" val="252939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5</a:t>
            </a:fld>
            <a:endParaRPr lang="en-GB" dirty="0"/>
          </a:p>
        </p:txBody>
      </p:sp>
    </p:spTree>
    <p:extLst>
      <p:ext uri="{BB962C8B-B14F-4D97-AF65-F5344CB8AC3E}">
        <p14:creationId xmlns:p14="http://schemas.microsoft.com/office/powerpoint/2010/main" val="1181002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Cats and humans have a similar hearing range on the low end of the scale but cats can hear much higher</a:t>
            </a:r>
            <a:r>
              <a:rPr lang="en-GB" baseline="0" dirty="0"/>
              <a:t> pitched sounds than humans. They can even hear higher sounds than dogs. </a:t>
            </a:r>
            <a:r>
              <a:rPr lang="en-GB" dirty="0">
                <a:effectLst/>
              </a:rPr>
              <a:t>When listening for something, a cat's ears will swivel in that direction; a cat's ear flaps can independently (one</a:t>
            </a:r>
            <a:r>
              <a:rPr lang="en-GB" baseline="0" dirty="0">
                <a:effectLst/>
              </a:rPr>
              <a:t> at a time) </a:t>
            </a:r>
            <a:r>
              <a:rPr lang="en-GB" dirty="0">
                <a:effectLst/>
              </a:rPr>
              <a:t>point backwards as well as forwards and sideways to locate where the sound is coming from.</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6</a:t>
            </a:fld>
            <a:endParaRPr lang="en-GB" dirty="0"/>
          </a:p>
        </p:txBody>
      </p:sp>
    </p:spTree>
    <p:extLst>
      <p:ext uri="{BB962C8B-B14F-4D97-AF65-F5344CB8AC3E}">
        <p14:creationId xmlns:p14="http://schemas.microsoft.com/office/powerpoint/2010/main" val="185574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Cats have around 24 moveable whiskers in four sets (on each upper</a:t>
            </a:r>
            <a:r>
              <a:rPr lang="en-GB" baseline="0" dirty="0"/>
              <a:t> lip on either side of their nose). There are also a few on each cheek, over their eyes, under their chins and on the back of their legs. </a:t>
            </a:r>
          </a:p>
          <a:p>
            <a:endParaRPr lang="en-GB" baseline="0" dirty="0"/>
          </a:p>
          <a:p>
            <a:r>
              <a:rPr lang="en-GB" baseline="0" dirty="0"/>
              <a:t>Whiskers give a cat detailed information about nearby air movements and any objects they come into contact with. This means they can avoid obstacles without needing to see them.</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7</a:t>
            </a:fld>
            <a:endParaRPr lang="en-GB" dirty="0"/>
          </a:p>
        </p:txBody>
      </p:sp>
    </p:spTree>
    <p:extLst>
      <p:ext uri="{BB962C8B-B14F-4D97-AF65-F5344CB8AC3E}">
        <p14:creationId xmlns:p14="http://schemas.microsoft.com/office/powerpoint/2010/main" val="37098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Cats</a:t>
            </a:r>
            <a:r>
              <a:rPr lang="en-GB" baseline="0" dirty="0"/>
              <a:t>, like dogs, have a reflective layer behind their retina, meaning they can see in the dark better than humans.</a:t>
            </a:r>
          </a:p>
          <a:p>
            <a:r>
              <a:rPr lang="en-GB" baseline="0" dirty="0"/>
              <a:t>Cats have a visual field of 200 degrees – as opposed to 180 degrees in humans.</a:t>
            </a:r>
          </a:p>
          <a:p>
            <a:r>
              <a:rPr lang="en-GB" baseline="0" dirty="0"/>
              <a:t>They can see some colours and can tell the difference between red, blue, yellow and green lights.</a:t>
            </a:r>
          </a:p>
          <a:p>
            <a:endParaRPr lang="en-GB" baseline="0" dirty="0"/>
          </a:p>
          <a:p>
            <a:r>
              <a:rPr lang="en-GB" baseline="0" dirty="0"/>
              <a:t>Cats have a third eyelid which closes from the side of their eye. You might see this if your cat is feeling ill or tired.</a:t>
            </a:r>
          </a:p>
          <a:p>
            <a:r>
              <a:rPr lang="en-GB" baseline="0" dirty="0"/>
              <a:t>Cats don’t need to blink, unlike humans. This plays an advantage when hunting. They might squint their eyes as a sign of affection though.</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8</a:t>
            </a:fld>
            <a:endParaRPr lang="en-GB" dirty="0"/>
          </a:p>
        </p:txBody>
      </p:sp>
    </p:spTree>
    <p:extLst>
      <p:ext uri="{BB962C8B-B14F-4D97-AF65-F5344CB8AC3E}">
        <p14:creationId xmlns:p14="http://schemas.microsoft.com/office/powerpoint/2010/main" val="77470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domestic cat’s sense of smell is 14 times stronger than humans.</a:t>
            </a:r>
            <a:r>
              <a:rPr lang="en-GB" baseline="0" dirty="0"/>
              <a:t> </a:t>
            </a:r>
          </a:p>
          <a:p>
            <a:endParaRPr lang="en-GB" baseline="0" dirty="0"/>
          </a:p>
          <a:p>
            <a:r>
              <a:rPr lang="en-GB" baseline="0" dirty="0"/>
              <a:t>They have a scent organ in the roof of their mouths called Jacobson’s Organ so if you see a cat with their mouth open like this they’re trying to take in the smell.</a:t>
            </a:r>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9</a:t>
            </a:fld>
            <a:endParaRPr lang="en-GB" dirty="0"/>
          </a:p>
        </p:txBody>
      </p:sp>
    </p:spTree>
    <p:extLst>
      <p:ext uri="{BB962C8B-B14F-4D97-AF65-F5344CB8AC3E}">
        <p14:creationId xmlns:p14="http://schemas.microsoft.com/office/powerpoint/2010/main" val="33394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u="none" strike="noStrike" kern="1200" dirty="0" smtClean="0">
                <a:solidFill>
                  <a:schemeClr val="tx1"/>
                </a:solidFill>
                <a:effectLst/>
                <a:latin typeface="Arial" pitchFamily="34" charset="0"/>
                <a:ea typeface="+mn-ea"/>
                <a:cs typeface="+mn-cs"/>
              </a:rPr>
              <a:t>Cats are obligate carnivores and driven to consume meat. They do not need to eat sugar or carbohydrates (that turn to sugar), thus there is no reason for them to have a taste for it . . . or a sweet tooth, if you will. Essentially, the taste receptors that react to meat and the fats contained therein, are what drive a cat’s appetite.</a:t>
            </a:r>
          </a:p>
          <a:p>
            <a:pPr fontAlgn="base"/>
            <a:r>
              <a:rPr lang="en-GB" sz="1200" b="0" i="0" u="none" strike="noStrike" kern="1200" dirty="0" smtClean="0">
                <a:solidFill>
                  <a:schemeClr val="tx1"/>
                </a:solidFill>
                <a:effectLst/>
                <a:latin typeface="Arial" pitchFamily="34" charset="0"/>
                <a:ea typeface="+mn-ea"/>
                <a:cs typeface="+mn-cs"/>
              </a:rPr>
              <a:t>Many people say they have cats that are attracted to candy, ice cream, pudding, etc. They are sure their cat loves sweets, but it is probably the fat content of the food that they are drawn to. Cats are easily able to detect fat.</a:t>
            </a:r>
          </a:p>
          <a:p>
            <a:pPr fontAlgn="base"/>
            <a:endParaRPr lang="en-GB" sz="1200" b="0" i="0" u="none" strike="noStrike" kern="1200" dirty="0" smtClean="0">
              <a:solidFill>
                <a:schemeClr val="tx1"/>
              </a:solidFill>
              <a:effectLst/>
              <a:latin typeface="Arial" pitchFamily="34" charset="0"/>
              <a:ea typeface="+mn-ea"/>
              <a:cs typeface="+mn-cs"/>
            </a:endParaRPr>
          </a:p>
          <a:p>
            <a:pPr fontAlgn="base"/>
            <a:r>
              <a:rPr lang="en-GB" sz="1200" b="0" i="0" u="none" strike="noStrike" kern="1200" dirty="0" smtClean="0">
                <a:solidFill>
                  <a:schemeClr val="tx1"/>
                </a:solidFill>
                <a:effectLst/>
                <a:latin typeface="Arial" pitchFamily="34" charset="0"/>
                <a:ea typeface="+mn-ea"/>
                <a:cs typeface="+mn-cs"/>
              </a:rPr>
              <a:t>The bitter and sour taste sensors are important in that they warn a cat of harmful and/or poisonous foods or objects.</a:t>
            </a:r>
          </a:p>
          <a:p>
            <a:pPr fontAlgn="base"/>
            <a:endParaRPr lang="en-GB" sz="1200" b="0" i="0" u="none" strike="noStrike" kern="1200" dirty="0" smtClean="0">
              <a:solidFill>
                <a:schemeClr val="tx1"/>
              </a:solidFill>
              <a:effectLst/>
              <a:latin typeface="Arial" pitchFamily="34" charset="0"/>
              <a:ea typeface="+mn-ea"/>
              <a:cs typeface="+mn-cs"/>
            </a:endParaRPr>
          </a:p>
          <a:p>
            <a:pPr fontAlgn="base"/>
            <a:r>
              <a:rPr lang="en-GB" sz="1200" b="0" i="0" u="none" strike="noStrike" kern="1200" dirty="0" smtClean="0">
                <a:solidFill>
                  <a:schemeClr val="tx1"/>
                </a:solidFill>
                <a:effectLst/>
                <a:latin typeface="Arial" pitchFamily="34" charset="0"/>
                <a:ea typeface="+mn-ea"/>
                <a:cs typeface="+mn-cs"/>
              </a:rPr>
              <a:t>Food temperature is also important to a cat, with preferences usually toward warmer food, approximately 100 degrees Fahrenheit, which simulates the temperature of freshly killed prey. Most cats will reject a cold dish of food just taken from a refrigerator.</a:t>
            </a:r>
          </a:p>
          <a:p>
            <a:endParaRPr lang="en-GB" dirty="0"/>
          </a:p>
        </p:txBody>
      </p:sp>
      <p:sp>
        <p:nvSpPr>
          <p:cNvPr id="4" name="Slide Number Placeholder 3"/>
          <p:cNvSpPr>
            <a:spLocks noGrp="1"/>
          </p:cNvSpPr>
          <p:nvPr>
            <p:ph type="sldNum" sz="quarter" idx="10"/>
          </p:nvPr>
        </p:nvSpPr>
        <p:spPr/>
        <p:txBody>
          <a:bodyPr/>
          <a:lstStyle/>
          <a:p>
            <a:fld id="{2CF8F773-EE7B-415C-9670-94845D9FC280}" type="slidenum">
              <a:rPr lang="en-GB" smtClean="0"/>
              <a:pPr/>
              <a:t>10</a:t>
            </a:fld>
            <a:endParaRPr lang="en-GB" dirty="0"/>
          </a:p>
        </p:txBody>
      </p:sp>
    </p:spTree>
    <p:extLst>
      <p:ext uri="{BB962C8B-B14F-4D97-AF65-F5344CB8AC3E}">
        <p14:creationId xmlns:p14="http://schemas.microsoft.com/office/powerpoint/2010/main" val="2692968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tif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hyperlink" Target="https://www.instagram.com/teampdsa/"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0.emf"/><Relationship Id="rId11" Type="http://schemas.openxmlformats.org/officeDocument/2006/relationships/hyperlink" Target="https://www.facebook.com/pdsa" TargetMode="External"/><Relationship Id="rId5" Type="http://schemas.openxmlformats.org/officeDocument/2006/relationships/image" Target="../media/image29.emf"/><Relationship Id="rId10" Type="http://schemas.openxmlformats.org/officeDocument/2006/relationships/hyperlink" Target="https://twitter.com/PDSA_HQ" TargetMode="External"/><Relationship Id="rId4" Type="http://schemas.openxmlformats.org/officeDocument/2006/relationships/image" Target="../media/image28.emf"/><Relationship Id="rId9" Type="http://schemas.openxmlformats.org/officeDocument/2006/relationships/hyperlink" Target="http://www.pdsa.org.uk/" TargetMode="Externa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EB87BC8-E781-A34B-B638-2AE889E3AAEB}"/>
              </a:ext>
            </a:extLst>
          </p:cNvPr>
          <p:cNvSpPr/>
          <p:nvPr userDrawn="1"/>
        </p:nvSpPr>
        <p:spPr>
          <a:xfrm>
            <a:off x="3639909" y="35741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90A9ED54-4514-A14A-9E85-7876B10FDE7B}"/>
              </a:ext>
            </a:extLst>
          </p:cNvPr>
          <p:cNvSpPr>
            <a:spLocks noGrp="1"/>
          </p:cNvSpPr>
          <p:nvPr>
            <p:ph type="body" sz="quarter" idx="12" hasCustomPrompt="1"/>
          </p:nvPr>
        </p:nvSpPr>
        <p:spPr>
          <a:xfrm>
            <a:off x="4105273" y="2924176"/>
            <a:ext cx="1985285" cy="625215"/>
          </a:xfrm>
          <a:prstGeom prst="rect">
            <a:avLst/>
          </a:prstGeom>
        </p:spPr>
        <p:txBody>
          <a:bodyPr anchor="ct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7" name="Group 16">
            <a:extLst>
              <a:ext uri="{FF2B5EF4-FFF2-40B4-BE49-F238E27FC236}">
                <a16:creationId xmlns:a16="http://schemas.microsoft.com/office/drawing/2014/main" id="{D4FB1A7A-3A73-4448-98A8-A9EC8E742AE5}"/>
              </a:ext>
            </a:extLst>
          </p:cNvPr>
          <p:cNvGrpSpPr/>
          <p:nvPr userDrawn="1"/>
        </p:nvGrpSpPr>
        <p:grpSpPr>
          <a:xfrm>
            <a:off x="5660524" y="4237616"/>
            <a:ext cx="1197476" cy="905885"/>
            <a:chOff x="7547365" y="4237615"/>
            <a:chExt cx="1596635" cy="905885"/>
          </a:xfrm>
        </p:grpSpPr>
        <p:sp>
          <p:nvSpPr>
            <p:cNvPr id="18" name="Freeform 17">
              <a:extLst>
                <a:ext uri="{FF2B5EF4-FFF2-40B4-BE49-F238E27FC236}">
                  <a16:creationId xmlns:a16="http://schemas.microsoft.com/office/drawing/2014/main" id="{927AB066-97C8-3E45-8127-F1341A129E3C}"/>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9" name="Picture 18" descr="Logo&#10;&#10;Description automatically generated">
              <a:extLst>
                <a:ext uri="{FF2B5EF4-FFF2-40B4-BE49-F238E27FC236}">
                  <a16:creationId xmlns:a16="http://schemas.microsoft.com/office/drawing/2014/main" id="{3F2010E7-8DCF-4E40-9440-10E586E9C61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314C1DED-DA30-6D4F-B9E6-2D4E6209778D}"/>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8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234092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AEF557F-DEA7-F440-A9F8-2EDE04AD1639}"/>
              </a:ext>
            </a:extLst>
          </p:cNvPr>
          <p:cNvSpPr/>
          <p:nvPr userDrawn="1"/>
        </p:nvSpPr>
        <p:spPr>
          <a:xfrm>
            <a:off x="4820152"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19" name="Group 18">
            <a:extLst>
              <a:ext uri="{FF2B5EF4-FFF2-40B4-BE49-F238E27FC236}">
                <a16:creationId xmlns:a16="http://schemas.microsoft.com/office/drawing/2014/main" id="{E49129A3-1124-FD42-BA72-B0E6438B2725}"/>
              </a:ext>
            </a:extLst>
          </p:cNvPr>
          <p:cNvGrpSpPr/>
          <p:nvPr userDrawn="1"/>
        </p:nvGrpSpPr>
        <p:grpSpPr>
          <a:xfrm>
            <a:off x="5660524" y="4237616"/>
            <a:ext cx="1197476" cy="905885"/>
            <a:chOff x="7547365" y="4237615"/>
            <a:chExt cx="1596635" cy="905885"/>
          </a:xfrm>
        </p:grpSpPr>
        <p:sp>
          <p:nvSpPr>
            <p:cNvPr id="20" name="Freeform 19">
              <a:extLst>
                <a:ext uri="{FF2B5EF4-FFF2-40B4-BE49-F238E27FC236}">
                  <a16:creationId xmlns:a16="http://schemas.microsoft.com/office/drawing/2014/main" id="{B8D224D9-9BF3-C64F-832F-B788B2D9C2D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descr="Logo&#10;&#10;Description automatically generated">
              <a:extLst>
                <a:ext uri="{FF2B5EF4-FFF2-40B4-BE49-F238E27FC236}">
                  <a16:creationId xmlns:a16="http://schemas.microsoft.com/office/drawing/2014/main" id="{FD89DC1D-2777-2A46-91BF-690ADE2BB2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0" name="Text Placeholder 21">
            <a:extLst>
              <a:ext uri="{FF2B5EF4-FFF2-40B4-BE49-F238E27FC236}">
                <a16:creationId xmlns:a16="http://schemas.microsoft.com/office/drawing/2014/main" id="{9A41226A-6F70-AB43-B2C3-01EE17470FC5}"/>
              </a:ext>
            </a:extLst>
          </p:cNvPr>
          <p:cNvSpPr>
            <a:spLocks noGrp="1"/>
          </p:cNvSpPr>
          <p:nvPr>
            <p:ph type="body" sz="quarter" idx="11" hasCustomPrompt="1"/>
          </p:nvPr>
        </p:nvSpPr>
        <p:spPr>
          <a:xfrm>
            <a:off x="4264875" y="1066064"/>
            <a:ext cx="2442378" cy="3256465"/>
          </a:xfrm>
          <a:prstGeom prst="ellipse">
            <a:avLst/>
          </a:prstGeom>
          <a:solidFill>
            <a:srgbClr val="E73081"/>
          </a:solidFill>
        </p:spPr>
        <p:txBody>
          <a:bodyPr lIns="36000" rIns="36000" anchor="ctr" anchorCtr="0"/>
          <a:lstStyle>
            <a:lvl1pPr marL="0" indent="0" algn="ctr">
              <a:lnSpc>
                <a:spcPct val="100000"/>
              </a:lnSpc>
              <a:buNone/>
              <a:defRPr sz="24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2892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6DE0D75-01BE-0C47-9997-1520CC4D7B9F}"/>
              </a:ext>
            </a:extLst>
          </p:cNvPr>
          <p:cNvSpPr/>
          <p:nvPr userDrawn="1"/>
        </p:nvSpPr>
        <p:spPr>
          <a:xfrm>
            <a:off x="4820152"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19" name="Group 18">
            <a:extLst>
              <a:ext uri="{FF2B5EF4-FFF2-40B4-BE49-F238E27FC236}">
                <a16:creationId xmlns:a16="http://schemas.microsoft.com/office/drawing/2014/main" id="{E49129A3-1124-FD42-BA72-B0E6438B2725}"/>
              </a:ext>
            </a:extLst>
          </p:cNvPr>
          <p:cNvGrpSpPr/>
          <p:nvPr userDrawn="1"/>
        </p:nvGrpSpPr>
        <p:grpSpPr>
          <a:xfrm>
            <a:off x="5660524" y="4237616"/>
            <a:ext cx="1197476" cy="905885"/>
            <a:chOff x="7547365" y="4237615"/>
            <a:chExt cx="1596635" cy="905885"/>
          </a:xfrm>
        </p:grpSpPr>
        <p:sp>
          <p:nvSpPr>
            <p:cNvPr id="20" name="Freeform 19">
              <a:extLst>
                <a:ext uri="{FF2B5EF4-FFF2-40B4-BE49-F238E27FC236}">
                  <a16:creationId xmlns:a16="http://schemas.microsoft.com/office/drawing/2014/main" id="{B8D224D9-9BF3-C64F-832F-B788B2D9C2D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descr="Logo&#10;&#10;Description automatically generated">
              <a:extLst>
                <a:ext uri="{FF2B5EF4-FFF2-40B4-BE49-F238E27FC236}">
                  <a16:creationId xmlns:a16="http://schemas.microsoft.com/office/drawing/2014/main" id="{FD89DC1D-2777-2A46-91BF-690ADE2BB2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Text Placeholder 21">
            <a:extLst>
              <a:ext uri="{FF2B5EF4-FFF2-40B4-BE49-F238E27FC236}">
                <a16:creationId xmlns:a16="http://schemas.microsoft.com/office/drawing/2014/main" id="{6A32BB16-AC49-0846-819B-C1F62B5AB4C1}"/>
              </a:ext>
            </a:extLst>
          </p:cNvPr>
          <p:cNvSpPr>
            <a:spLocks noGrp="1"/>
          </p:cNvSpPr>
          <p:nvPr>
            <p:ph type="body" sz="quarter" idx="11" hasCustomPrompt="1"/>
          </p:nvPr>
        </p:nvSpPr>
        <p:spPr>
          <a:xfrm>
            <a:off x="4264875" y="1066064"/>
            <a:ext cx="2442378" cy="3256465"/>
          </a:xfrm>
          <a:prstGeom prst="ellipse">
            <a:avLst/>
          </a:prstGeom>
          <a:solidFill>
            <a:srgbClr val="E73081"/>
          </a:solidFill>
        </p:spPr>
        <p:txBody>
          <a:bodyPr lIns="36000" rIns="36000" anchor="ctr" anchorCtr="0"/>
          <a:lstStyle>
            <a:lvl1pPr marL="0" indent="0" algn="ctr">
              <a:lnSpc>
                <a:spcPct val="100000"/>
              </a:lnSpc>
              <a:buNone/>
              <a:defRPr sz="24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360722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Exampe Image Divider - COPY PAGE ONTO BLANK PAGE">
    <p:bg>
      <p:bgPr>
        <a:solidFill>
          <a:schemeClr val="tx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93D7CA2-49C4-7A43-B4CD-CDF0D3FA9649}"/>
              </a:ext>
            </a:extLst>
          </p:cNvPr>
          <p:cNvGrpSpPr/>
          <p:nvPr userDrawn="1"/>
        </p:nvGrpSpPr>
        <p:grpSpPr>
          <a:xfrm>
            <a:off x="5660524" y="4237616"/>
            <a:ext cx="1197476" cy="905885"/>
            <a:chOff x="7547365" y="4237615"/>
            <a:chExt cx="1596635" cy="905885"/>
          </a:xfrm>
        </p:grpSpPr>
        <p:sp>
          <p:nvSpPr>
            <p:cNvPr id="14" name="Freeform 13">
              <a:extLst>
                <a:ext uri="{FF2B5EF4-FFF2-40B4-BE49-F238E27FC236}">
                  <a16:creationId xmlns:a16="http://schemas.microsoft.com/office/drawing/2014/main" id="{34F17621-546A-8D48-8F26-710C4E6655FE}"/>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5" name="Picture 14" descr="Logo&#10;&#10;Description automatically generated">
              <a:extLst>
                <a:ext uri="{FF2B5EF4-FFF2-40B4-BE49-F238E27FC236}">
                  <a16:creationId xmlns:a16="http://schemas.microsoft.com/office/drawing/2014/main" id="{DF4EC9E0-2754-0D40-8BA4-DF54DA213D7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875659A7-B2E6-9941-AB4F-EA41C1C011B3}"/>
              </a:ext>
            </a:extLst>
          </p:cNvPr>
          <p:cNvSpPr>
            <a:spLocks noGrp="1"/>
          </p:cNvSpPr>
          <p:nvPr>
            <p:ph type="body" sz="quarter" idx="11" hasCustomPrompt="1"/>
          </p:nvPr>
        </p:nvSpPr>
        <p:spPr>
          <a:xfrm>
            <a:off x="3995971" y="366745"/>
            <a:ext cx="2442378" cy="3256465"/>
          </a:xfrm>
          <a:prstGeom prst="ellipse">
            <a:avLst/>
          </a:prstGeom>
          <a:solidFill>
            <a:schemeClr val="bg1"/>
          </a:solidFill>
        </p:spPr>
        <p:txBody>
          <a:bodyPr lIns="36000" rIns="36000" anchor="ctr" anchorCtr="0">
            <a:normAutofit/>
          </a:bodyPr>
          <a:lstStyle>
            <a:lvl1pPr marL="0" indent="0" algn="ctr">
              <a:lnSpc>
                <a:spcPct val="100000"/>
              </a:lnSpc>
              <a:buNone/>
              <a:defRPr sz="2400" b="1">
                <a:solidFill>
                  <a:schemeClr val="tx1"/>
                </a:solidFill>
                <a:latin typeface="Arial" panose="020B0604020202020204" pitchFamily="34" charset="0"/>
                <a:cs typeface="Arial" panose="020B0604020202020204" pitchFamily="34" charset="0"/>
              </a:defRPr>
            </a:lvl1pPr>
          </a:lstStyle>
          <a:p>
            <a:pPr lvl="0"/>
            <a:r>
              <a:rPr lang="en-US" dirty="0"/>
              <a:t>Short statement</a:t>
            </a:r>
          </a:p>
        </p:txBody>
      </p:sp>
      <p:sp>
        <p:nvSpPr>
          <p:cNvPr id="11" name="Picture Placeholder 10">
            <a:extLst>
              <a:ext uri="{FF2B5EF4-FFF2-40B4-BE49-F238E27FC236}">
                <a16:creationId xmlns:a16="http://schemas.microsoft.com/office/drawing/2014/main" id="{DDAFDB87-1D6C-8548-9295-79F409884BE6}"/>
              </a:ext>
            </a:extLst>
          </p:cNvPr>
          <p:cNvSpPr>
            <a:spLocks noGrp="1"/>
          </p:cNvSpPr>
          <p:nvPr>
            <p:ph type="pic" sz="quarter" idx="14"/>
          </p:nvPr>
        </p:nvSpPr>
        <p:spPr>
          <a:xfrm>
            <a:off x="0" y="0"/>
            <a:ext cx="3857625" cy="5143500"/>
          </a:xfrm>
          <a:custGeom>
            <a:avLst/>
            <a:gdLst>
              <a:gd name="connsiteX0" fmla="*/ 0 w 1935575"/>
              <a:gd name="connsiteY0" fmla="*/ 0 h 1935575"/>
              <a:gd name="connsiteX1" fmla="*/ 1187597 w 1935575"/>
              <a:gd name="connsiteY1" fmla="*/ 0 h 1935575"/>
              <a:gd name="connsiteX2" fmla="*/ 1191918 w 1935575"/>
              <a:gd name="connsiteY2" fmla="*/ 2625 h 1935575"/>
              <a:gd name="connsiteX3" fmla="*/ 1922025 w 1935575"/>
              <a:gd name="connsiteY3" fmla="*/ 1186453 h 1935575"/>
              <a:gd name="connsiteX4" fmla="*/ 1935575 w 1935575"/>
              <a:gd name="connsiteY4" fmla="*/ 1401263 h 1935575"/>
              <a:gd name="connsiteX5" fmla="*/ 1935575 w 1935575"/>
              <a:gd name="connsiteY5" fmla="*/ 1401292 h 1935575"/>
              <a:gd name="connsiteX6" fmla="*/ 1916141 w 1935575"/>
              <a:gd name="connsiteY6" fmla="*/ 1658150 h 1935575"/>
              <a:gd name="connsiteX7" fmla="*/ 1859745 w 1935575"/>
              <a:gd name="connsiteY7" fmla="*/ 1902858 h 1935575"/>
              <a:gd name="connsiteX8" fmla="*/ 1847770 w 1935575"/>
              <a:gd name="connsiteY8" fmla="*/ 1935575 h 1935575"/>
              <a:gd name="connsiteX9" fmla="*/ 0 w 1935575"/>
              <a:gd name="connsiteY9" fmla="*/ 1935575 h 19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575" h="1935575">
                <a:moveTo>
                  <a:pt x="0" y="0"/>
                </a:moveTo>
                <a:lnTo>
                  <a:pt x="1187597" y="0"/>
                </a:lnTo>
                <a:lnTo>
                  <a:pt x="1191918" y="2625"/>
                </a:lnTo>
                <a:cubicBezTo>
                  <a:pt x="1584504" y="267852"/>
                  <a:pt x="1859428" y="694016"/>
                  <a:pt x="1922025" y="1186453"/>
                </a:cubicBezTo>
                <a:lnTo>
                  <a:pt x="1935575" y="1401263"/>
                </a:lnTo>
                <a:lnTo>
                  <a:pt x="1935575" y="1401292"/>
                </a:lnTo>
                <a:lnTo>
                  <a:pt x="1916141" y="1658150"/>
                </a:lnTo>
                <a:cubicBezTo>
                  <a:pt x="1903344" y="1741905"/>
                  <a:pt x="1884386" y="1823634"/>
                  <a:pt x="1859745" y="1902858"/>
                </a:cubicBezTo>
                <a:lnTo>
                  <a:pt x="1847770" y="1935575"/>
                </a:lnTo>
                <a:lnTo>
                  <a:pt x="0" y="1935575"/>
                </a:lnTo>
                <a:close/>
              </a:path>
            </a:pathLst>
          </a:custGeom>
          <a:blipFill>
            <a:blip r:embed="rId3"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b="1">
                <a:solidFill>
                  <a:schemeClr val="bg1"/>
                </a:solidFill>
              </a:defRPr>
            </a:lvl1pPr>
          </a:lstStyle>
          <a:p>
            <a:endParaRPr lang="en-US"/>
          </a:p>
        </p:txBody>
      </p:sp>
    </p:spTree>
    <p:extLst>
      <p:ext uri="{BB962C8B-B14F-4D97-AF65-F5344CB8AC3E}">
        <p14:creationId xmlns:p14="http://schemas.microsoft.com/office/powerpoint/2010/main" val="3298920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Exampe Image Divider - COPY PAGE ONTO BLANK PAGE">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07BA04-536C-2A4E-8D43-FF8FC9603DDE}"/>
              </a:ext>
            </a:extLst>
          </p:cNvPr>
          <p:cNvGrpSpPr/>
          <p:nvPr userDrawn="1"/>
        </p:nvGrpSpPr>
        <p:grpSpPr>
          <a:xfrm>
            <a:off x="5660524" y="4237616"/>
            <a:ext cx="1197476" cy="905885"/>
            <a:chOff x="7547365" y="4237615"/>
            <a:chExt cx="1596635" cy="905885"/>
          </a:xfrm>
        </p:grpSpPr>
        <p:sp>
          <p:nvSpPr>
            <p:cNvPr id="8" name="Freeform 7">
              <a:extLst>
                <a:ext uri="{FF2B5EF4-FFF2-40B4-BE49-F238E27FC236}">
                  <a16:creationId xmlns:a16="http://schemas.microsoft.com/office/drawing/2014/main" id="{528DCA7F-952A-AF44-A54B-A2DEFFC04F4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descr="Logo&#10;&#10;Description automatically generated">
              <a:extLst>
                <a:ext uri="{FF2B5EF4-FFF2-40B4-BE49-F238E27FC236}">
                  <a16:creationId xmlns:a16="http://schemas.microsoft.com/office/drawing/2014/main" id="{DF6B7C4B-DE82-FF4C-B158-4C3BCC5F7B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A42493ED-F796-EA42-AF04-C49D568DFD33}"/>
              </a:ext>
            </a:extLst>
          </p:cNvPr>
          <p:cNvSpPr>
            <a:spLocks noGrp="1"/>
          </p:cNvSpPr>
          <p:nvPr>
            <p:ph type="body" sz="quarter" idx="11" hasCustomPrompt="1"/>
          </p:nvPr>
        </p:nvSpPr>
        <p:spPr>
          <a:xfrm>
            <a:off x="3995971" y="366745"/>
            <a:ext cx="2442378" cy="3256465"/>
          </a:xfrm>
          <a:prstGeom prst="ellipse">
            <a:avLst/>
          </a:prstGeom>
          <a:solidFill>
            <a:schemeClr val="tx2"/>
          </a:solidFill>
        </p:spPr>
        <p:txBody>
          <a:bodyPr lIns="36000" rIns="36000" anchor="ctr" anchorCtr="0">
            <a:normAutofit/>
          </a:bodyPr>
          <a:lstStyle>
            <a:lvl1pPr marL="0" indent="0" algn="ctr">
              <a:lnSpc>
                <a:spcPct val="100000"/>
              </a:lnSpc>
              <a:buNone/>
              <a:defRPr sz="2400" b="1">
                <a:solidFill>
                  <a:schemeClr val="bg2"/>
                </a:solidFill>
                <a:latin typeface="Arial" panose="020B0604020202020204" pitchFamily="34" charset="0"/>
                <a:cs typeface="Arial" panose="020B0604020202020204" pitchFamily="34" charset="0"/>
              </a:defRPr>
            </a:lvl1pPr>
          </a:lstStyle>
          <a:p>
            <a:pPr lvl="0"/>
            <a:r>
              <a:rPr lang="en-US" dirty="0"/>
              <a:t>Short statement</a:t>
            </a:r>
          </a:p>
        </p:txBody>
      </p:sp>
      <p:sp>
        <p:nvSpPr>
          <p:cNvPr id="15" name="Picture Placeholder 14">
            <a:extLst>
              <a:ext uri="{FF2B5EF4-FFF2-40B4-BE49-F238E27FC236}">
                <a16:creationId xmlns:a16="http://schemas.microsoft.com/office/drawing/2014/main" id="{6A19BBF0-C37E-7A45-8F33-0A4FF784E1CA}"/>
              </a:ext>
            </a:extLst>
          </p:cNvPr>
          <p:cNvSpPr>
            <a:spLocks noGrp="1"/>
          </p:cNvSpPr>
          <p:nvPr>
            <p:ph type="pic" sz="quarter" idx="14"/>
          </p:nvPr>
        </p:nvSpPr>
        <p:spPr>
          <a:xfrm>
            <a:off x="0" y="0"/>
            <a:ext cx="3857625" cy="5143500"/>
          </a:xfrm>
          <a:custGeom>
            <a:avLst/>
            <a:gdLst>
              <a:gd name="connsiteX0" fmla="*/ 0 w 1935575"/>
              <a:gd name="connsiteY0" fmla="*/ 0 h 1935575"/>
              <a:gd name="connsiteX1" fmla="*/ 1187597 w 1935575"/>
              <a:gd name="connsiteY1" fmla="*/ 0 h 1935575"/>
              <a:gd name="connsiteX2" fmla="*/ 1191918 w 1935575"/>
              <a:gd name="connsiteY2" fmla="*/ 2625 h 1935575"/>
              <a:gd name="connsiteX3" fmla="*/ 1922025 w 1935575"/>
              <a:gd name="connsiteY3" fmla="*/ 1186453 h 1935575"/>
              <a:gd name="connsiteX4" fmla="*/ 1935575 w 1935575"/>
              <a:gd name="connsiteY4" fmla="*/ 1401263 h 1935575"/>
              <a:gd name="connsiteX5" fmla="*/ 1935575 w 1935575"/>
              <a:gd name="connsiteY5" fmla="*/ 1401292 h 1935575"/>
              <a:gd name="connsiteX6" fmla="*/ 1916141 w 1935575"/>
              <a:gd name="connsiteY6" fmla="*/ 1658150 h 1935575"/>
              <a:gd name="connsiteX7" fmla="*/ 1859745 w 1935575"/>
              <a:gd name="connsiteY7" fmla="*/ 1902858 h 1935575"/>
              <a:gd name="connsiteX8" fmla="*/ 1847770 w 1935575"/>
              <a:gd name="connsiteY8" fmla="*/ 1935575 h 1935575"/>
              <a:gd name="connsiteX9" fmla="*/ 0 w 1935575"/>
              <a:gd name="connsiteY9" fmla="*/ 1935575 h 193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575" h="1935575">
                <a:moveTo>
                  <a:pt x="0" y="0"/>
                </a:moveTo>
                <a:lnTo>
                  <a:pt x="1187597" y="0"/>
                </a:lnTo>
                <a:lnTo>
                  <a:pt x="1191918" y="2625"/>
                </a:lnTo>
                <a:cubicBezTo>
                  <a:pt x="1584504" y="267852"/>
                  <a:pt x="1859428" y="694016"/>
                  <a:pt x="1922025" y="1186453"/>
                </a:cubicBezTo>
                <a:lnTo>
                  <a:pt x="1935575" y="1401263"/>
                </a:lnTo>
                <a:lnTo>
                  <a:pt x="1935575" y="1401292"/>
                </a:lnTo>
                <a:lnTo>
                  <a:pt x="1916141" y="1658150"/>
                </a:lnTo>
                <a:cubicBezTo>
                  <a:pt x="1903344" y="1741905"/>
                  <a:pt x="1884386" y="1823634"/>
                  <a:pt x="1859745" y="1902858"/>
                </a:cubicBezTo>
                <a:lnTo>
                  <a:pt x="1847770" y="1935575"/>
                </a:lnTo>
                <a:lnTo>
                  <a:pt x="0" y="1935575"/>
                </a:lnTo>
                <a:close/>
              </a:path>
            </a:pathLst>
          </a:custGeom>
          <a:blipFill>
            <a:blip r:embed="rId3"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b="1">
                <a:solidFill>
                  <a:schemeClr val="bg1"/>
                </a:solidFill>
              </a:defRPr>
            </a:lvl1pPr>
          </a:lstStyle>
          <a:p>
            <a:endParaRPr lang="en-US"/>
          </a:p>
        </p:txBody>
      </p:sp>
    </p:spTree>
    <p:extLst>
      <p:ext uri="{BB962C8B-B14F-4D97-AF65-F5344CB8AC3E}">
        <p14:creationId xmlns:p14="http://schemas.microsoft.com/office/powerpoint/2010/main" val="2143861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Exampe Image Divider - COPY PAGE ONTO BLANK PAGE">
    <p:bg>
      <p:bgPr>
        <a:solidFill>
          <a:srgbClr val="E73081"/>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00EC23F3-799C-AA4B-A082-D4E9769C08E9}"/>
              </a:ext>
            </a:extLst>
          </p:cNvPr>
          <p:cNvSpPr>
            <a:spLocks noGrp="1"/>
          </p:cNvSpPr>
          <p:nvPr>
            <p:ph type="body" sz="quarter" idx="11" hasCustomPrompt="1"/>
          </p:nvPr>
        </p:nvSpPr>
        <p:spPr>
          <a:xfrm>
            <a:off x="4141772" y="684656"/>
            <a:ext cx="2440784" cy="3337075"/>
          </a:xfrm>
          <a:prstGeom prst="rect">
            <a:avLst/>
          </a:prstGeom>
        </p:spPr>
        <p:txBody>
          <a:bodyPr anchor="t"/>
          <a:lstStyle>
            <a:lvl1pPr marL="0" indent="0" algn="l">
              <a:lnSpc>
                <a:spcPct val="100000"/>
              </a:lnSpc>
              <a:buNone/>
              <a:defRPr sz="2400" b="1">
                <a:solidFill>
                  <a:schemeClr val="bg1"/>
                </a:solidFill>
                <a:latin typeface="Arial" panose="020B0604020202020204" pitchFamily="34" charset="0"/>
                <a:cs typeface="Arial" panose="020B0604020202020204" pitchFamily="34" charset="0"/>
              </a:defRPr>
            </a:lvl1pPr>
          </a:lstStyle>
          <a:p>
            <a:pPr lvl="0"/>
            <a:r>
              <a:rPr lang="en-GB" dirty="0"/>
              <a:t>Key statement, standfirst or introduction…</a:t>
            </a:r>
            <a:endParaRPr lang="en-US" dirty="0"/>
          </a:p>
        </p:txBody>
      </p:sp>
      <p:grpSp>
        <p:nvGrpSpPr>
          <p:cNvPr id="7" name="Group 6">
            <a:extLst>
              <a:ext uri="{FF2B5EF4-FFF2-40B4-BE49-F238E27FC236}">
                <a16:creationId xmlns:a16="http://schemas.microsoft.com/office/drawing/2014/main" id="{D18E6C66-944F-8145-8689-30A012DD5336}"/>
              </a:ext>
            </a:extLst>
          </p:cNvPr>
          <p:cNvGrpSpPr/>
          <p:nvPr userDrawn="1"/>
        </p:nvGrpSpPr>
        <p:grpSpPr>
          <a:xfrm>
            <a:off x="5660524" y="4237616"/>
            <a:ext cx="1197476" cy="905885"/>
            <a:chOff x="7547365" y="4237615"/>
            <a:chExt cx="1596635" cy="905885"/>
          </a:xfrm>
        </p:grpSpPr>
        <p:sp>
          <p:nvSpPr>
            <p:cNvPr id="8" name="Freeform 7">
              <a:extLst>
                <a:ext uri="{FF2B5EF4-FFF2-40B4-BE49-F238E27FC236}">
                  <a16:creationId xmlns:a16="http://schemas.microsoft.com/office/drawing/2014/main" id="{66DA5163-24E5-5D4D-9E79-0E45C4723DF0}"/>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9" name="Picture 8" descr="Logo&#10;&#10;Description automatically generated">
              <a:extLst>
                <a:ext uri="{FF2B5EF4-FFF2-40B4-BE49-F238E27FC236}">
                  <a16:creationId xmlns:a16="http://schemas.microsoft.com/office/drawing/2014/main" id="{6F5D8544-6850-394C-975C-3CD3D9307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Picture Placeholder 13">
            <a:extLst>
              <a:ext uri="{FF2B5EF4-FFF2-40B4-BE49-F238E27FC236}">
                <a16:creationId xmlns:a16="http://schemas.microsoft.com/office/drawing/2014/main" id="{722AA0D9-9BBE-2842-B8D8-9FA9CAB5FB9A}"/>
              </a:ext>
            </a:extLst>
          </p:cNvPr>
          <p:cNvSpPr>
            <a:spLocks noGrp="1"/>
          </p:cNvSpPr>
          <p:nvPr>
            <p:ph type="pic" sz="quarter" idx="14" hasCustomPrompt="1"/>
          </p:nvPr>
        </p:nvSpPr>
        <p:spPr>
          <a:xfrm>
            <a:off x="380483" y="329454"/>
            <a:ext cx="3390339" cy="4518392"/>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a:lstStyle>
            <a:lvl1pPr marL="0" indent="0" algn="ctr">
              <a:buNone/>
              <a:defRPr sz="2400">
                <a:solidFill>
                  <a:schemeClr val="bg1"/>
                </a:solidFill>
              </a:defRPr>
            </a:lvl1pPr>
          </a:lstStyle>
          <a:p>
            <a:r>
              <a:rPr lang="en-US" dirty="0"/>
              <a:t>Click icon to change image</a:t>
            </a:r>
          </a:p>
        </p:txBody>
      </p:sp>
    </p:spTree>
    <p:extLst>
      <p:ext uri="{BB962C8B-B14F-4D97-AF65-F5344CB8AC3E}">
        <p14:creationId xmlns:p14="http://schemas.microsoft.com/office/powerpoint/2010/main" val="408315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Exampe Image Divider - COPY PAGE ONTO BLANK PAGE">
    <p:bg>
      <p:bgPr>
        <a:solidFill>
          <a:schemeClr val="bg1"/>
        </a:solidFill>
        <a:effectLst/>
      </p:bgPr>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2BE4CC67-F6F1-164E-8E20-50A0069F1753}"/>
              </a:ext>
            </a:extLst>
          </p:cNvPr>
          <p:cNvSpPr>
            <a:spLocks noGrp="1"/>
          </p:cNvSpPr>
          <p:nvPr>
            <p:ph type="pic" sz="quarter" idx="14" hasCustomPrompt="1"/>
          </p:nvPr>
        </p:nvSpPr>
        <p:spPr>
          <a:xfrm>
            <a:off x="380483" y="329454"/>
            <a:ext cx="3390339" cy="4518392"/>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lstStyle>
            <a:lvl1pPr marL="0" indent="0" algn="ctr">
              <a:buNone/>
              <a:defRPr sz="2400">
                <a:solidFill>
                  <a:schemeClr val="bg1"/>
                </a:solidFill>
              </a:defRPr>
            </a:lvl1pPr>
          </a:lstStyle>
          <a:p>
            <a:r>
              <a:rPr lang="en-US" dirty="0"/>
              <a:t>Click icon to change image</a:t>
            </a:r>
          </a:p>
        </p:txBody>
      </p:sp>
      <p:grpSp>
        <p:nvGrpSpPr>
          <p:cNvPr id="8" name="Group 7">
            <a:extLst>
              <a:ext uri="{FF2B5EF4-FFF2-40B4-BE49-F238E27FC236}">
                <a16:creationId xmlns:a16="http://schemas.microsoft.com/office/drawing/2014/main" id="{B127A37F-2902-8B4E-A437-651F7B0065E8}"/>
              </a:ext>
            </a:extLst>
          </p:cNvPr>
          <p:cNvGrpSpPr/>
          <p:nvPr userDrawn="1"/>
        </p:nvGrpSpPr>
        <p:grpSpPr>
          <a:xfrm>
            <a:off x="5660524" y="4237616"/>
            <a:ext cx="1197476" cy="905885"/>
            <a:chOff x="7547365" y="4237615"/>
            <a:chExt cx="1596635" cy="905885"/>
          </a:xfrm>
        </p:grpSpPr>
        <p:sp>
          <p:nvSpPr>
            <p:cNvPr id="9" name="Freeform 8">
              <a:extLst>
                <a:ext uri="{FF2B5EF4-FFF2-40B4-BE49-F238E27FC236}">
                  <a16:creationId xmlns:a16="http://schemas.microsoft.com/office/drawing/2014/main" id="{F9C09094-8741-B442-B7F9-D697B837476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descr="Logo&#10;&#10;Description automatically generated">
              <a:extLst>
                <a:ext uri="{FF2B5EF4-FFF2-40B4-BE49-F238E27FC236}">
                  <a16:creationId xmlns:a16="http://schemas.microsoft.com/office/drawing/2014/main" id="{63E42865-985D-924D-BCA3-1D1C2FDB5D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5" name="Text Placeholder 21">
            <a:extLst>
              <a:ext uri="{FF2B5EF4-FFF2-40B4-BE49-F238E27FC236}">
                <a16:creationId xmlns:a16="http://schemas.microsoft.com/office/drawing/2014/main" id="{9635684A-2D93-314C-9807-3DF5960BB2F7}"/>
              </a:ext>
            </a:extLst>
          </p:cNvPr>
          <p:cNvSpPr>
            <a:spLocks noGrp="1"/>
          </p:cNvSpPr>
          <p:nvPr>
            <p:ph type="body" sz="quarter" idx="11" hasCustomPrompt="1"/>
          </p:nvPr>
        </p:nvSpPr>
        <p:spPr>
          <a:xfrm>
            <a:off x="4141772" y="684656"/>
            <a:ext cx="2440784" cy="3337075"/>
          </a:xfrm>
          <a:prstGeom prst="rect">
            <a:avLst/>
          </a:prstGeom>
        </p:spPr>
        <p:txBody>
          <a:bodyPr anchor="t"/>
          <a:lstStyle>
            <a:lvl1pPr marL="0" indent="0" algn="l">
              <a:lnSpc>
                <a:spcPct val="100000"/>
              </a:lnSpc>
              <a:buNone/>
              <a:defRPr sz="2400" b="1">
                <a:solidFill>
                  <a:srgbClr val="575756"/>
                </a:solidFill>
                <a:latin typeface="Arial" panose="020B0604020202020204" pitchFamily="34" charset="0"/>
                <a:cs typeface="Arial" panose="020B0604020202020204" pitchFamily="34" charset="0"/>
              </a:defRPr>
            </a:lvl1pPr>
          </a:lstStyle>
          <a:p>
            <a:pPr lvl="0"/>
            <a:r>
              <a:rPr lang="en-GB" dirty="0"/>
              <a:t>Key statement, standfirst or introduction…</a:t>
            </a:r>
            <a:endParaRPr lang="en-US" dirty="0"/>
          </a:p>
        </p:txBody>
      </p:sp>
    </p:spTree>
    <p:extLst>
      <p:ext uri="{BB962C8B-B14F-4D97-AF65-F5344CB8AC3E}">
        <p14:creationId xmlns:p14="http://schemas.microsoft.com/office/powerpoint/2010/main" val="96220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Exampe Image Divider - COPY PAGE ONTO BLANK PAGE">
    <p:bg>
      <p:bgPr>
        <a:solidFill>
          <a:srgbClr val="E73081"/>
        </a:solidFill>
        <a:effectLst/>
      </p:bgPr>
    </p:bg>
    <p:spTree>
      <p:nvGrpSpPr>
        <p:cNvPr id="1" name=""/>
        <p:cNvGrpSpPr/>
        <p:nvPr/>
      </p:nvGrpSpPr>
      <p:grpSpPr>
        <a:xfrm>
          <a:off x="0" y="0"/>
          <a:ext cx="0" cy="0"/>
          <a:chOff x="0" y="0"/>
          <a:chExt cx="0" cy="0"/>
        </a:xfrm>
      </p:grpSpPr>
      <p:sp>
        <p:nvSpPr>
          <p:cNvPr id="10" name="Picture Placeholder 73">
            <a:extLst>
              <a:ext uri="{FF2B5EF4-FFF2-40B4-BE49-F238E27FC236}">
                <a16:creationId xmlns:a16="http://schemas.microsoft.com/office/drawing/2014/main" id="{2492E0B3-3802-A048-BA4A-63BB0006463A}"/>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12" name="Text Placeholder 21">
            <a:extLst>
              <a:ext uri="{FF2B5EF4-FFF2-40B4-BE49-F238E27FC236}">
                <a16:creationId xmlns:a16="http://schemas.microsoft.com/office/drawing/2014/main" id="{1AF46CDA-E87F-9D42-BE99-B270213F64DE}"/>
              </a:ext>
            </a:extLst>
          </p:cNvPr>
          <p:cNvSpPr>
            <a:spLocks noGrp="1"/>
          </p:cNvSpPr>
          <p:nvPr>
            <p:ph type="body" sz="quarter" idx="12" hasCustomPrompt="1"/>
          </p:nvPr>
        </p:nvSpPr>
        <p:spPr>
          <a:xfrm>
            <a:off x="381114" y="1759997"/>
            <a:ext cx="2268633" cy="2841867"/>
          </a:xfrm>
          <a:prstGeom prst="rect">
            <a:avLst/>
          </a:prstGeom>
        </p:spPr>
        <p:txBody>
          <a:bodyPr anchor="t"/>
          <a:lstStyle>
            <a:lvl1pPr marL="0" indent="0" algn="l">
              <a:buNone/>
              <a:defRPr sz="1600" b="0">
                <a:solidFill>
                  <a:schemeClr val="bg1"/>
                </a:solidFill>
                <a:latin typeface="Arial" panose="020B0604020202020204" pitchFamily="34" charset="0"/>
                <a:cs typeface="Arial" panose="020B0604020202020204" pitchFamily="34" charset="0"/>
              </a:defRPr>
            </a:lvl1pPr>
          </a:lstStyle>
          <a:p>
            <a:pPr lvl="0"/>
            <a:r>
              <a:rPr lang="en-GB" dirty="0"/>
              <a:t>Introduction Text</a:t>
            </a:r>
            <a:endParaRPr lang="en-US" dirty="0"/>
          </a:p>
        </p:txBody>
      </p:sp>
      <p:sp>
        <p:nvSpPr>
          <p:cNvPr id="15" name="Text Placeholder 21">
            <a:extLst>
              <a:ext uri="{FF2B5EF4-FFF2-40B4-BE49-F238E27FC236}">
                <a16:creationId xmlns:a16="http://schemas.microsoft.com/office/drawing/2014/main" id="{9D783A10-7B67-E84A-B519-EBB758403672}"/>
              </a:ext>
            </a:extLst>
          </p:cNvPr>
          <p:cNvSpPr>
            <a:spLocks noGrp="1"/>
          </p:cNvSpPr>
          <p:nvPr>
            <p:ph type="body" sz="quarter" idx="11" hasCustomPrompt="1"/>
          </p:nvPr>
        </p:nvSpPr>
        <p:spPr>
          <a:xfrm>
            <a:off x="381115" y="573145"/>
            <a:ext cx="2508860" cy="1016729"/>
          </a:xfrm>
          <a:prstGeom prst="rect">
            <a:avLst/>
          </a:prstGeom>
        </p:spPr>
        <p:txBody>
          <a:bodyPr anchor="t"/>
          <a:lstStyle>
            <a:lvl1pPr marL="0" indent="0" algn="l">
              <a:lnSpc>
                <a:spcPct val="100000"/>
              </a:lnSpc>
              <a:buNone/>
              <a:defRPr sz="2800" b="1">
                <a:solidFill>
                  <a:schemeClr val="bg1"/>
                </a:solidFill>
                <a:latin typeface="Arial" panose="020B0604020202020204" pitchFamily="34" charset="0"/>
                <a:cs typeface="Arial" panose="020B0604020202020204" pitchFamily="34" charset="0"/>
              </a:defRPr>
            </a:lvl1pPr>
          </a:lstStyle>
          <a:p>
            <a:pPr lvl="0"/>
            <a:r>
              <a:rPr lang="en-GB" dirty="0"/>
              <a:t>Section Introduction</a:t>
            </a:r>
            <a:endParaRPr lang="en-US" dirty="0"/>
          </a:p>
        </p:txBody>
      </p:sp>
    </p:spTree>
    <p:extLst>
      <p:ext uri="{BB962C8B-B14F-4D97-AF65-F5344CB8AC3E}">
        <p14:creationId xmlns:p14="http://schemas.microsoft.com/office/powerpoint/2010/main" val="2773339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Exampe Image Divider - COPY PAGE ONTO BLANK PAGE">
    <p:bg>
      <p:bgPr>
        <a:solidFill>
          <a:schemeClr val="tx2"/>
        </a:solidFill>
        <a:effectLst/>
      </p:bgPr>
    </p:bg>
    <p:spTree>
      <p:nvGrpSpPr>
        <p:cNvPr id="1" name=""/>
        <p:cNvGrpSpPr/>
        <p:nvPr/>
      </p:nvGrpSpPr>
      <p:grpSpPr>
        <a:xfrm>
          <a:off x="0" y="0"/>
          <a:ext cx="0" cy="0"/>
          <a:chOff x="0" y="0"/>
          <a:chExt cx="0" cy="0"/>
        </a:xfrm>
      </p:grpSpPr>
      <p:sp>
        <p:nvSpPr>
          <p:cNvPr id="11" name="Picture Placeholder 73">
            <a:extLst>
              <a:ext uri="{FF2B5EF4-FFF2-40B4-BE49-F238E27FC236}">
                <a16:creationId xmlns:a16="http://schemas.microsoft.com/office/drawing/2014/main" id="{A5BFF0CB-1576-DD4A-9242-AF3A8A926505}"/>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9" name="Text Placeholder 21">
            <a:extLst>
              <a:ext uri="{FF2B5EF4-FFF2-40B4-BE49-F238E27FC236}">
                <a16:creationId xmlns:a16="http://schemas.microsoft.com/office/drawing/2014/main" id="{C408AF0B-2177-3443-B1E6-049B616D9E5B}"/>
              </a:ext>
            </a:extLst>
          </p:cNvPr>
          <p:cNvSpPr>
            <a:spLocks noGrp="1"/>
          </p:cNvSpPr>
          <p:nvPr>
            <p:ph type="body" sz="quarter" idx="12" hasCustomPrompt="1"/>
          </p:nvPr>
        </p:nvSpPr>
        <p:spPr>
          <a:xfrm>
            <a:off x="381114" y="1759997"/>
            <a:ext cx="2268633" cy="2841867"/>
          </a:xfrm>
          <a:prstGeom prst="rect">
            <a:avLst/>
          </a:prstGeom>
        </p:spPr>
        <p:txBody>
          <a:bodyPr anchor="t"/>
          <a:lstStyle>
            <a:lvl1pPr marL="0" indent="0" algn="l">
              <a:buNone/>
              <a:defRPr sz="1600" b="0">
                <a:solidFill>
                  <a:schemeClr val="bg1"/>
                </a:solidFill>
                <a:latin typeface="Arial" panose="020B0604020202020204" pitchFamily="34" charset="0"/>
                <a:cs typeface="Arial" panose="020B0604020202020204" pitchFamily="34" charset="0"/>
              </a:defRPr>
            </a:lvl1pPr>
          </a:lstStyle>
          <a:p>
            <a:pPr lvl="0"/>
            <a:r>
              <a:rPr lang="en-GB" dirty="0"/>
              <a:t>Introduction Text</a:t>
            </a:r>
            <a:endParaRPr lang="en-US" dirty="0"/>
          </a:p>
        </p:txBody>
      </p:sp>
      <p:sp>
        <p:nvSpPr>
          <p:cNvPr id="10" name="Text Placeholder 21">
            <a:extLst>
              <a:ext uri="{FF2B5EF4-FFF2-40B4-BE49-F238E27FC236}">
                <a16:creationId xmlns:a16="http://schemas.microsoft.com/office/drawing/2014/main" id="{C4F49BCB-53D5-914D-9B54-CECD51D9FA6B}"/>
              </a:ext>
            </a:extLst>
          </p:cNvPr>
          <p:cNvSpPr>
            <a:spLocks noGrp="1"/>
          </p:cNvSpPr>
          <p:nvPr>
            <p:ph type="body" sz="quarter" idx="11" hasCustomPrompt="1"/>
          </p:nvPr>
        </p:nvSpPr>
        <p:spPr>
          <a:xfrm>
            <a:off x="381115" y="573145"/>
            <a:ext cx="2508860" cy="1016729"/>
          </a:xfrm>
          <a:prstGeom prst="rect">
            <a:avLst/>
          </a:prstGeom>
        </p:spPr>
        <p:txBody>
          <a:bodyPr anchor="t"/>
          <a:lstStyle>
            <a:lvl1pPr marL="0" indent="0" algn="l">
              <a:lnSpc>
                <a:spcPct val="100000"/>
              </a:lnSpc>
              <a:buNone/>
              <a:defRPr sz="2800" b="1">
                <a:solidFill>
                  <a:schemeClr val="bg1"/>
                </a:solidFill>
                <a:latin typeface="Arial" panose="020B0604020202020204" pitchFamily="34" charset="0"/>
                <a:cs typeface="Arial" panose="020B0604020202020204" pitchFamily="34" charset="0"/>
              </a:defRPr>
            </a:lvl1pPr>
          </a:lstStyle>
          <a:p>
            <a:pPr lvl="0"/>
            <a:r>
              <a:rPr lang="en-GB" dirty="0"/>
              <a:t>Section Introduction</a:t>
            </a:r>
            <a:endParaRPr lang="en-US" dirty="0"/>
          </a:p>
        </p:txBody>
      </p:sp>
    </p:spTree>
    <p:extLst>
      <p:ext uri="{BB962C8B-B14F-4D97-AF65-F5344CB8AC3E}">
        <p14:creationId xmlns:p14="http://schemas.microsoft.com/office/powerpoint/2010/main" val="467512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Divider Page 1">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A8DFAC3-B5D6-A145-A9D5-433A54B69F00}"/>
              </a:ext>
            </a:extLst>
          </p:cNvPr>
          <p:cNvSpPr/>
          <p:nvPr userDrawn="1"/>
        </p:nvSpPr>
        <p:spPr>
          <a:xfrm>
            <a:off x="324393" y="-709181"/>
            <a:ext cx="5213614" cy="695148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Oval 2">
            <a:extLst>
              <a:ext uri="{FF2B5EF4-FFF2-40B4-BE49-F238E27FC236}">
                <a16:creationId xmlns:a16="http://schemas.microsoft.com/office/drawing/2014/main" id="{82F4C83E-33B0-2D4A-96B0-99EE5BCCEFDB}"/>
              </a:ext>
            </a:extLst>
          </p:cNvPr>
          <p:cNvSpPr/>
          <p:nvPr userDrawn="1"/>
        </p:nvSpPr>
        <p:spPr>
          <a:xfrm>
            <a:off x="216702" y="308671"/>
            <a:ext cx="1044870" cy="1393160"/>
          </a:xfrm>
          <a:prstGeom prst="ellipse">
            <a:avLst/>
          </a:prstGeom>
          <a:solidFill>
            <a:srgbClr val="8F00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sp>
        <p:nvSpPr>
          <p:cNvPr id="4" name="Text Placeholder 21">
            <a:extLst>
              <a:ext uri="{FF2B5EF4-FFF2-40B4-BE49-F238E27FC236}">
                <a16:creationId xmlns:a16="http://schemas.microsoft.com/office/drawing/2014/main" id="{B4DF19F1-FD9A-9B44-8B4D-507CCF04F875}"/>
              </a:ext>
            </a:extLst>
          </p:cNvPr>
          <p:cNvSpPr>
            <a:spLocks noGrp="1"/>
          </p:cNvSpPr>
          <p:nvPr>
            <p:ph type="body" sz="quarter" idx="11" hasCustomPrompt="1"/>
          </p:nvPr>
        </p:nvSpPr>
        <p:spPr>
          <a:xfrm>
            <a:off x="1476678" y="731834"/>
            <a:ext cx="3534234" cy="3230566"/>
          </a:xfrm>
          <a:prstGeom prst="rect">
            <a:avLst/>
          </a:prstGeom>
        </p:spPr>
        <p:txBody>
          <a:bodyPr anchor="t" anchorCtr="0">
            <a:normAutofit/>
          </a:bodyPr>
          <a:lstStyle>
            <a:lvl1pPr marL="0" indent="0" algn="l">
              <a:lnSpc>
                <a:spcPct val="120000"/>
              </a:lnSpc>
              <a:buNone/>
              <a:defRPr sz="4400" b="1" i="0">
                <a:solidFill>
                  <a:schemeClr val="bg1"/>
                </a:solidFill>
                <a:latin typeface="Arial" panose="020B0604020202020204" pitchFamily="34" charset="0"/>
                <a:cs typeface="Arial" panose="020B0604020202020204" pitchFamily="34" charset="0"/>
              </a:defRPr>
            </a:lvl1pPr>
          </a:lstStyle>
          <a:p>
            <a:pPr lvl="0"/>
            <a:r>
              <a:rPr lang="en-GB" dirty="0"/>
              <a:t>Testimonial quote…</a:t>
            </a:r>
            <a:endParaRPr lang="en-US" dirty="0"/>
          </a:p>
        </p:txBody>
      </p:sp>
      <p:sp>
        <p:nvSpPr>
          <p:cNvPr id="5" name="Text Placeholder 21">
            <a:extLst>
              <a:ext uri="{FF2B5EF4-FFF2-40B4-BE49-F238E27FC236}">
                <a16:creationId xmlns:a16="http://schemas.microsoft.com/office/drawing/2014/main" id="{1A44AD45-FC3B-A44A-9923-88242FCB262D}"/>
              </a:ext>
            </a:extLst>
          </p:cNvPr>
          <p:cNvSpPr>
            <a:spLocks noGrp="1"/>
          </p:cNvSpPr>
          <p:nvPr>
            <p:ph type="body" sz="quarter" idx="12" hasCustomPrompt="1"/>
          </p:nvPr>
        </p:nvSpPr>
        <p:spPr>
          <a:xfrm>
            <a:off x="1476677" y="4050323"/>
            <a:ext cx="2851733" cy="486965"/>
          </a:xfrm>
          <a:prstGeom prst="rect">
            <a:avLst/>
          </a:prstGeom>
        </p:spPr>
        <p:txBody>
          <a:bodyPr anchor="t" anchorCtr="0"/>
          <a:lstStyle>
            <a:lvl1pPr marL="0" indent="0" algn="l">
              <a:buNone/>
              <a:defRPr sz="1800" b="0" i="0">
                <a:solidFill>
                  <a:schemeClr val="bg1"/>
                </a:solidFill>
                <a:latin typeface="Arial" panose="020B0604020202020204" pitchFamily="34" charset="0"/>
                <a:cs typeface="Arial" panose="020B0604020202020204" pitchFamily="34" charset="0"/>
              </a:defRPr>
            </a:lvl1pPr>
          </a:lstStyle>
          <a:p>
            <a:pPr lvl="0"/>
            <a:r>
              <a:rPr lang="en-US" dirty="0"/>
              <a:t>Caption or name</a:t>
            </a:r>
          </a:p>
        </p:txBody>
      </p:sp>
      <p:sp>
        <p:nvSpPr>
          <p:cNvPr id="7" name="TextBox 6">
            <a:extLst>
              <a:ext uri="{FF2B5EF4-FFF2-40B4-BE49-F238E27FC236}">
                <a16:creationId xmlns:a16="http://schemas.microsoft.com/office/drawing/2014/main" id="{DC3D185C-4A44-A945-BDE4-0D02F00A72E3}"/>
              </a:ext>
            </a:extLst>
          </p:cNvPr>
          <p:cNvSpPr txBox="1"/>
          <p:nvPr userDrawn="1"/>
        </p:nvSpPr>
        <p:spPr>
          <a:xfrm>
            <a:off x="398573" y="382249"/>
            <a:ext cx="725150" cy="1785104"/>
          </a:xfrm>
          <a:prstGeom prst="rect">
            <a:avLst/>
          </a:prstGeom>
          <a:noFill/>
        </p:spPr>
        <p:txBody>
          <a:bodyPr wrap="square" rtlCol="0">
            <a:spAutoFit/>
          </a:bodyPr>
          <a:lstStyle/>
          <a:p>
            <a:pPr lvl="0"/>
            <a:r>
              <a:rPr lang="en-GB" sz="11000" b="1" dirty="0">
                <a:solidFill>
                  <a:schemeClr val="bg1"/>
                </a:solidFill>
              </a:rPr>
              <a:t>“</a:t>
            </a:r>
            <a:endParaRPr lang="en-US" sz="11000" b="1" dirty="0">
              <a:solidFill>
                <a:schemeClr val="bg1"/>
              </a:solidFill>
            </a:endParaRPr>
          </a:p>
        </p:txBody>
      </p:sp>
      <p:grpSp>
        <p:nvGrpSpPr>
          <p:cNvPr id="8" name="Group 7">
            <a:extLst>
              <a:ext uri="{FF2B5EF4-FFF2-40B4-BE49-F238E27FC236}">
                <a16:creationId xmlns:a16="http://schemas.microsoft.com/office/drawing/2014/main" id="{C7D198DF-2D50-2B47-A89F-3B61CA05CA4D}"/>
              </a:ext>
            </a:extLst>
          </p:cNvPr>
          <p:cNvGrpSpPr/>
          <p:nvPr userDrawn="1"/>
        </p:nvGrpSpPr>
        <p:grpSpPr>
          <a:xfrm>
            <a:off x="5660524" y="4237616"/>
            <a:ext cx="1197476" cy="905885"/>
            <a:chOff x="7547365" y="4237615"/>
            <a:chExt cx="1596635" cy="905885"/>
          </a:xfrm>
        </p:grpSpPr>
        <p:sp>
          <p:nvSpPr>
            <p:cNvPr id="9" name="Freeform 8">
              <a:extLst>
                <a:ext uri="{FF2B5EF4-FFF2-40B4-BE49-F238E27FC236}">
                  <a16:creationId xmlns:a16="http://schemas.microsoft.com/office/drawing/2014/main" id="{8B56CC72-0977-444F-AB0E-99E98AA061C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descr="Logo&#10;&#10;Description automatically generated">
              <a:extLst>
                <a:ext uri="{FF2B5EF4-FFF2-40B4-BE49-F238E27FC236}">
                  <a16:creationId xmlns:a16="http://schemas.microsoft.com/office/drawing/2014/main" id="{DC778E16-AB6A-A545-914A-5935C629EF4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Tree>
    <p:extLst>
      <p:ext uri="{BB962C8B-B14F-4D97-AF65-F5344CB8AC3E}">
        <p14:creationId xmlns:p14="http://schemas.microsoft.com/office/powerpoint/2010/main" val="215532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Divider Page 2">
    <p:bg>
      <p:bgPr>
        <a:solidFill>
          <a:schemeClr val="tx2"/>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748B0E6-96B7-4046-A33C-BEE510E16CE3}"/>
              </a:ext>
            </a:extLst>
          </p:cNvPr>
          <p:cNvSpPr/>
          <p:nvPr userDrawn="1"/>
        </p:nvSpPr>
        <p:spPr>
          <a:xfrm>
            <a:off x="324393" y="-709181"/>
            <a:ext cx="5213614" cy="69514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AAEBE9C5-2180-DE4A-8AE5-940A73112936}"/>
              </a:ext>
            </a:extLst>
          </p:cNvPr>
          <p:cNvSpPr/>
          <p:nvPr userDrawn="1"/>
        </p:nvSpPr>
        <p:spPr>
          <a:xfrm>
            <a:off x="216702" y="308671"/>
            <a:ext cx="1044870" cy="1393160"/>
          </a:xfrm>
          <a:prstGeom prst="ellipse">
            <a:avLst/>
          </a:prstGeom>
          <a:solidFill>
            <a:srgbClr val="8F005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grpSp>
        <p:nvGrpSpPr>
          <p:cNvPr id="12" name="Group 11">
            <a:extLst>
              <a:ext uri="{FF2B5EF4-FFF2-40B4-BE49-F238E27FC236}">
                <a16:creationId xmlns:a16="http://schemas.microsoft.com/office/drawing/2014/main" id="{75F0CF25-AA16-0A42-8B66-546C2255A81A}"/>
              </a:ext>
            </a:extLst>
          </p:cNvPr>
          <p:cNvGrpSpPr/>
          <p:nvPr userDrawn="1"/>
        </p:nvGrpSpPr>
        <p:grpSpPr>
          <a:xfrm>
            <a:off x="5660524" y="4237616"/>
            <a:ext cx="1197476" cy="905885"/>
            <a:chOff x="7547365" y="4237615"/>
            <a:chExt cx="1596635" cy="905885"/>
          </a:xfrm>
        </p:grpSpPr>
        <p:sp>
          <p:nvSpPr>
            <p:cNvPr id="13" name="Freeform 12">
              <a:extLst>
                <a:ext uri="{FF2B5EF4-FFF2-40B4-BE49-F238E27FC236}">
                  <a16:creationId xmlns:a16="http://schemas.microsoft.com/office/drawing/2014/main" id="{3585893B-79BE-4644-B634-BE9818C941E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4" name="Picture 13" descr="Logo&#10;&#10;Description automatically generated">
              <a:extLst>
                <a:ext uri="{FF2B5EF4-FFF2-40B4-BE49-F238E27FC236}">
                  <a16:creationId xmlns:a16="http://schemas.microsoft.com/office/drawing/2014/main" id="{2369C29C-98C5-9F40-A522-03A1BA60C0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6" name="TextBox 15">
            <a:extLst>
              <a:ext uri="{FF2B5EF4-FFF2-40B4-BE49-F238E27FC236}">
                <a16:creationId xmlns:a16="http://schemas.microsoft.com/office/drawing/2014/main" id="{41ECDBD3-F3B2-8342-9CCE-02EEBEEA6611}"/>
              </a:ext>
            </a:extLst>
          </p:cNvPr>
          <p:cNvSpPr txBox="1"/>
          <p:nvPr userDrawn="1"/>
        </p:nvSpPr>
        <p:spPr>
          <a:xfrm>
            <a:off x="398573" y="382249"/>
            <a:ext cx="725150" cy="1785104"/>
          </a:xfrm>
          <a:prstGeom prst="rect">
            <a:avLst/>
          </a:prstGeom>
          <a:noFill/>
        </p:spPr>
        <p:txBody>
          <a:bodyPr wrap="square" rtlCol="0">
            <a:spAutoFit/>
          </a:bodyPr>
          <a:lstStyle/>
          <a:p>
            <a:pPr lvl="0"/>
            <a:r>
              <a:rPr lang="en-GB" sz="11000" b="1" dirty="0">
                <a:solidFill>
                  <a:schemeClr val="bg1"/>
                </a:solidFill>
              </a:rPr>
              <a:t>“</a:t>
            </a:r>
            <a:endParaRPr lang="en-US" sz="11000" b="1" dirty="0">
              <a:solidFill>
                <a:schemeClr val="bg1"/>
              </a:solidFill>
            </a:endParaRPr>
          </a:p>
        </p:txBody>
      </p:sp>
      <p:sp>
        <p:nvSpPr>
          <p:cNvPr id="17" name="Text Placeholder 21">
            <a:extLst>
              <a:ext uri="{FF2B5EF4-FFF2-40B4-BE49-F238E27FC236}">
                <a16:creationId xmlns:a16="http://schemas.microsoft.com/office/drawing/2014/main" id="{D572B852-608A-4F41-BC59-A9F496CD5FB7}"/>
              </a:ext>
            </a:extLst>
          </p:cNvPr>
          <p:cNvSpPr>
            <a:spLocks noGrp="1"/>
          </p:cNvSpPr>
          <p:nvPr>
            <p:ph type="body" sz="quarter" idx="11" hasCustomPrompt="1"/>
          </p:nvPr>
        </p:nvSpPr>
        <p:spPr>
          <a:xfrm>
            <a:off x="1476678" y="731834"/>
            <a:ext cx="3534234" cy="3230566"/>
          </a:xfrm>
          <a:prstGeom prst="rect">
            <a:avLst/>
          </a:prstGeom>
        </p:spPr>
        <p:txBody>
          <a:bodyPr anchor="t" anchorCtr="0">
            <a:normAutofit/>
          </a:bodyPr>
          <a:lstStyle>
            <a:lvl1pPr marL="0" indent="0" algn="l">
              <a:lnSpc>
                <a:spcPct val="120000"/>
              </a:lnSpc>
              <a:buNone/>
              <a:defRPr sz="4400" b="1" i="0">
                <a:solidFill>
                  <a:schemeClr val="tx1"/>
                </a:solidFill>
                <a:latin typeface="Arial" panose="020B0604020202020204" pitchFamily="34" charset="0"/>
                <a:cs typeface="Arial" panose="020B0604020202020204" pitchFamily="34" charset="0"/>
              </a:defRPr>
            </a:lvl1pPr>
          </a:lstStyle>
          <a:p>
            <a:pPr lvl="0"/>
            <a:r>
              <a:rPr lang="en-GB" dirty="0"/>
              <a:t>Testimonial quote…</a:t>
            </a:r>
            <a:endParaRPr lang="en-US" dirty="0"/>
          </a:p>
        </p:txBody>
      </p:sp>
      <p:sp>
        <p:nvSpPr>
          <p:cNvPr id="18" name="Text Placeholder 21">
            <a:extLst>
              <a:ext uri="{FF2B5EF4-FFF2-40B4-BE49-F238E27FC236}">
                <a16:creationId xmlns:a16="http://schemas.microsoft.com/office/drawing/2014/main" id="{7DC95FAB-2523-694A-9656-74F358850955}"/>
              </a:ext>
            </a:extLst>
          </p:cNvPr>
          <p:cNvSpPr>
            <a:spLocks noGrp="1"/>
          </p:cNvSpPr>
          <p:nvPr>
            <p:ph type="body" sz="quarter" idx="12" hasCustomPrompt="1"/>
          </p:nvPr>
        </p:nvSpPr>
        <p:spPr>
          <a:xfrm>
            <a:off x="1476677" y="4050323"/>
            <a:ext cx="2851733" cy="486965"/>
          </a:xfrm>
          <a:prstGeom prst="rect">
            <a:avLst/>
          </a:prstGeom>
        </p:spPr>
        <p:txBody>
          <a:bodyPr anchor="t" anchorCtr="0"/>
          <a:lstStyle>
            <a:lvl1pPr marL="0" indent="0" algn="l">
              <a:buNone/>
              <a:defRPr sz="1800" b="0" i="0">
                <a:solidFill>
                  <a:schemeClr val="tx1"/>
                </a:solidFill>
                <a:latin typeface="Arial" panose="020B0604020202020204" pitchFamily="34" charset="0"/>
                <a:cs typeface="Arial" panose="020B0604020202020204" pitchFamily="34" charset="0"/>
              </a:defRPr>
            </a:lvl1pPr>
          </a:lstStyle>
          <a:p>
            <a:pPr lvl="0"/>
            <a:r>
              <a:rPr lang="en-US" dirty="0"/>
              <a:t>Caption or name</a:t>
            </a:r>
          </a:p>
        </p:txBody>
      </p:sp>
    </p:spTree>
    <p:extLst>
      <p:ext uri="{BB962C8B-B14F-4D97-AF65-F5344CB8AC3E}">
        <p14:creationId xmlns:p14="http://schemas.microsoft.com/office/powerpoint/2010/main" val="2724374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2F90C652-7833-0944-9D6A-6B7178A46E2D}"/>
              </a:ext>
            </a:extLst>
          </p:cNvPr>
          <p:cNvSpPr/>
          <p:nvPr userDrawn="1"/>
        </p:nvSpPr>
        <p:spPr>
          <a:xfrm>
            <a:off x="3639909" y="35741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79A91FF8-1AA0-4D40-A25D-B381CCD2E2F9}"/>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8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
        <p:nvSpPr>
          <p:cNvPr id="17" name="Text Placeholder 21">
            <a:extLst>
              <a:ext uri="{FF2B5EF4-FFF2-40B4-BE49-F238E27FC236}">
                <a16:creationId xmlns:a16="http://schemas.microsoft.com/office/drawing/2014/main" id="{17F14D08-2978-414A-ABCF-8F60885AC94E}"/>
              </a:ext>
            </a:extLst>
          </p:cNvPr>
          <p:cNvSpPr>
            <a:spLocks noGrp="1"/>
          </p:cNvSpPr>
          <p:nvPr>
            <p:ph type="body" sz="quarter" idx="12" hasCustomPrompt="1"/>
          </p:nvPr>
        </p:nvSpPr>
        <p:spPr>
          <a:xfrm>
            <a:off x="4105273" y="2924176"/>
            <a:ext cx="1985285" cy="625215"/>
          </a:xfrm>
          <a:prstGeom prst="rect">
            <a:avLst/>
          </a:prstGeom>
        </p:spPr>
        <p:txBody>
          <a:bodyPr anchor="ct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8" name="Group 17">
            <a:extLst>
              <a:ext uri="{FF2B5EF4-FFF2-40B4-BE49-F238E27FC236}">
                <a16:creationId xmlns:a16="http://schemas.microsoft.com/office/drawing/2014/main" id="{94E3D8EA-AFA9-B94F-8EC1-805A7975E5C4}"/>
              </a:ext>
            </a:extLst>
          </p:cNvPr>
          <p:cNvGrpSpPr/>
          <p:nvPr userDrawn="1"/>
        </p:nvGrpSpPr>
        <p:grpSpPr>
          <a:xfrm>
            <a:off x="5660524" y="4237616"/>
            <a:ext cx="1197476" cy="905885"/>
            <a:chOff x="7547365" y="4237615"/>
            <a:chExt cx="1596635" cy="905885"/>
          </a:xfrm>
        </p:grpSpPr>
        <p:sp>
          <p:nvSpPr>
            <p:cNvPr id="19" name="Freeform 18">
              <a:extLst>
                <a:ext uri="{FF2B5EF4-FFF2-40B4-BE49-F238E27FC236}">
                  <a16:creationId xmlns:a16="http://schemas.microsoft.com/office/drawing/2014/main" id="{DE5FDCC2-99D3-064C-BE36-55236B71065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0" name="Picture 19" descr="Logo&#10;&#10;Description automatically generated">
              <a:extLst>
                <a:ext uri="{FF2B5EF4-FFF2-40B4-BE49-F238E27FC236}">
                  <a16:creationId xmlns:a16="http://schemas.microsoft.com/office/drawing/2014/main" id="{D57E5109-DB5E-1946-BB3E-8C2C9CE8EAF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Tree>
    <p:extLst>
      <p:ext uri="{BB962C8B-B14F-4D97-AF65-F5344CB8AC3E}">
        <p14:creationId xmlns:p14="http://schemas.microsoft.com/office/powerpoint/2010/main" val="2280346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ic Page 3">
    <p:spTree>
      <p:nvGrpSpPr>
        <p:cNvPr id="1" name=""/>
        <p:cNvGrpSpPr/>
        <p:nvPr/>
      </p:nvGrpSpPr>
      <p:grpSpPr>
        <a:xfrm>
          <a:off x="0" y="0"/>
          <a:ext cx="0" cy="0"/>
          <a:chOff x="0" y="0"/>
          <a:chExt cx="0" cy="0"/>
        </a:xfrm>
      </p:grpSpPr>
      <p:sp>
        <p:nvSpPr>
          <p:cNvPr id="74" name="Picture Placeholder 73">
            <a:extLst>
              <a:ext uri="{FF2B5EF4-FFF2-40B4-BE49-F238E27FC236}">
                <a16:creationId xmlns:a16="http://schemas.microsoft.com/office/drawing/2014/main" id="{F9CB1CA8-4D19-6847-90D4-BEB9E28958CC}"/>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75" name="Text Placeholder 21">
            <a:extLst>
              <a:ext uri="{FF2B5EF4-FFF2-40B4-BE49-F238E27FC236}">
                <a16:creationId xmlns:a16="http://schemas.microsoft.com/office/drawing/2014/main" id="{6CAF32D5-A66A-EA48-8623-669C22742B28}"/>
              </a:ext>
            </a:extLst>
          </p:cNvPr>
          <p:cNvSpPr>
            <a:spLocks noGrp="1"/>
          </p:cNvSpPr>
          <p:nvPr>
            <p:ph type="body" sz="quarter" idx="11" hasCustomPrompt="1"/>
          </p:nvPr>
        </p:nvSpPr>
        <p:spPr>
          <a:xfrm>
            <a:off x="423582" y="513430"/>
            <a:ext cx="2207192" cy="996578"/>
          </a:xfrm>
          <a:prstGeom prst="rect">
            <a:avLst/>
          </a:prstGeom>
        </p:spPr>
        <p:txBody>
          <a:bodyPr anchor="t" anchorCtr="0"/>
          <a:lstStyle>
            <a:lvl1pPr marL="0" indent="0" algn="l">
              <a:lnSpc>
                <a:spcPct val="100000"/>
              </a:lnSpc>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77" name="Text Placeholder 21">
            <a:extLst>
              <a:ext uri="{FF2B5EF4-FFF2-40B4-BE49-F238E27FC236}">
                <a16:creationId xmlns:a16="http://schemas.microsoft.com/office/drawing/2014/main" id="{3FB7A04E-EDFB-0243-8448-94CAF671B982}"/>
              </a:ext>
            </a:extLst>
          </p:cNvPr>
          <p:cNvSpPr>
            <a:spLocks noGrp="1"/>
          </p:cNvSpPr>
          <p:nvPr>
            <p:ph type="body" sz="quarter" idx="14" hasCustomPrompt="1"/>
          </p:nvPr>
        </p:nvSpPr>
        <p:spPr>
          <a:xfrm>
            <a:off x="423582" y="1685702"/>
            <a:ext cx="2207192" cy="2533033"/>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1562698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Generic Page 3">
    <p:spTree>
      <p:nvGrpSpPr>
        <p:cNvPr id="1" name=""/>
        <p:cNvGrpSpPr/>
        <p:nvPr/>
      </p:nvGrpSpPr>
      <p:grpSpPr>
        <a:xfrm>
          <a:off x="0" y="0"/>
          <a:ext cx="0" cy="0"/>
          <a:chOff x="0" y="0"/>
          <a:chExt cx="0" cy="0"/>
        </a:xfrm>
      </p:grpSpPr>
      <p:sp>
        <p:nvSpPr>
          <p:cNvPr id="74" name="Picture Placeholder 73">
            <a:extLst>
              <a:ext uri="{FF2B5EF4-FFF2-40B4-BE49-F238E27FC236}">
                <a16:creationId xmlns:a16="http://schemas.microsoft.com/office/drawing/2014/main" id="{F9CB1CA8-4D19-6847-90D4-BEB9E28958CC}"/>
              </a:ext>
            </a:extLst>
          </p:cNvPr>
          <p:cNvSpPr>
            <a:spLocks noGrp="1"/>
          </p:cNvSpPr>
          <p:nvPr>
            <p:ph type="pic" sz="quarter" idx="13"/>
          </p:nvPr>
        </p:nvSpPr>
        <p:spPr>
          <a:xfrm>
            <a:off x="3001780" y="-1516"/>
            <a:ext cx="3856220" cy="5145016"/>
          </a:xfrm>
          <a:custGeom>
            <a:avLst/>
            <a:gdLst>
              <a:gd name="connsiteX0" fmla="*/ 226437 w 1389266"/>
              <a:gd name="connsiteY0" fmla="*/ 0 h 1390182"/>
              <a:gd name="connsiteX1" fmla="*/ 1389266 w 1389266"/>
              <a:gd name="connsiteY1" fmla="*/ 0 h 1390182"/>
              <a:gd name="connsiteX2" fmla="*/ 1389266 w 1389266"/>
              <a:gd name="connsiteY2" fmla="*/ 1390182 h 1390182"/>
              <a:gd name="connsiteX3" fmla="*/ 226087 w 1389266"/>
              <a:gd name="connsiteY3" fmla="*/ 1390182 h 1390182"/>
              <a:gd name="connsiteX4" fmla="*/ 202934 w 1389266"/>
              <a:gd name="connsiteY4" fmla="*/ 1359240 h 1390182"/>
              <a:gd name="connsiteX5" fmla="*/ 0 w 1389266"/>
              <a:gd name="connsiteY5" fmla="*/ 695325 h 1390182"/>
              <a:gd name="connsiteX6" fmla="*/ 202934 w 1389266"/>
              <a:gd name="connsiteY6" fmla="*/ 31410 h 139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266" h="1390182">
                <a:moveTo>
                  <a:pt x="226437" y="0"/>
                </a:moveTo>
                <a:lnTo>
                  <a:pt x="1389266" y="0"/>
                </a:lnTo>
                <a:lnTo>
                  <a:pt x="1389266" y="1390182"/>
                </a:lnTo>
                <a:lnTo>
                  <a:pt x="226087" y="1390182"/>
                </a:lnTo>
                <a:lnTo>
                  <a:pt x="202934" y="1359240"/>
                </a:lnTo>
                <a:cubicBezTo>
                  <a:pt x="74812" y="1169722"/>
                  <a:pt x="0" y="941254"/>
                  <a:pt x="0" y="695325"/>
                </a:cubicBezTo>
                <a:cubicBezTo>
                  <a:pt x="0" y="449396"/>
                  <a:pt x="74812" y="220929"/>
                  <a:pt x="202934" y="31410"/>
                </a:cubicBezTo>
                <a:close/>
              </a:path>
            </a:pathLst>
          </a:custGeom>
          <a:blipFill>
            <a:blip r:embed="rId2" cstate="print">
              <a:extLst>
                <a:ext uri="{28A0092B-C50C-407E-A947-70E740481C1C}">
                  <a14:useLocalDpi xmlns:a14="http://schemas.microsoft.com/office/drawing/2010/main"/>
                </a:ext>
              </a:extLst>
            </a:blip>
            <a:stretch>
              <a:fillRect/>
            </a:stretch>
          </a:blipFill>
        </p:spPr>
        <p:txBody>
          <a:bodyPr wrap="square" anchor="ctr">
            <a:noAutofit/>
          </a:bodyPr>
          <a:lstStyle>
            <a:lvl1pPr marL="0" indent="0" algn="ctr">
              <a:buNone/>
              <a:defRPr/>
            </a:lvl1pPr>
          </a:lstStyle>
          <a:p>
            <a:endParaRPr lang="en-US" dirty="0"/>
          </a:p>
          <a:p>
            <a:endParaRPr lang="en-US" dirty="0"/>
          </a:p>
          <a:p>
            <a:endParaRPr lang="en-US" dirty="0"/>
          </a:p>
          <a:p>
            <a:endParaRPr lang="en-US" dirty="0"/>
          </a:p>
          <a:p>
            <a:endParaRPr lang="en-US" dirty="0"/>
          </a:p>
          <a:p>
            <a:endParaRPr lang="en-US" dirty="0"/>
          </a:p>
        </p:txBody>
      </p:sp>
      <p:sp>
        <p:nvSpPr>
          <p:cNvPr id="8" name="Text Placeholder 21">
            <a:extLst>
              <a:ext uri="{FF2B5EF4-FFF2-40B4-BE49-F238E27FC236}">
                <a16:creationId xmlns:a16="http://schemas.microsoft.com/office/drawing/2014/main" id="{27898281-363A-ED45-B169-22FFA9437F9C}"/>
              </a:ext>
            </a:extLst>
          </p:cNvPr>
          <p:cNvSpPr>
            <a:spLocks noGrp="1"/>
          </p:cNvSpPr>
          <p:nvPr>
            <p:ph type="body" sz="quarter" idx="11" hasCustomPrompt="1"/>
          </p:nvPr>
        </p:nvSpPr>
        <p:spPr>
          <a:xfrm>
            <a:off x="423582" y="513430"/>
            <a:ext cx="2207192" cy="996578"/>
          </a:xfrm>
          <a:prstGeom prst="rect">
            <a:avLst/>
          </a:prstGeom>
        </p:spPr>
        <p:txBody>
          <a:bodyPr anchor="t" anchorCtr="0"/>
          <a:lstStyle>
            <a:lvl1pPr marL="0" indent="0" algn="l">
              <a:lnSpc>
                <a:spcPct val="100000"/>
              </a:lnSpc>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9" name="Text Placeholder 21">
            <a:extLst>
              <a:ext uri="{FF2B5EF4-FFF2-40B4-BE49-F238E27FC236}">
                <a16:creationId xmlns:a16="http://schemas.microsoft.com/office/drawing/2014/main" id="{6391743F-13B5-1146-AD80-361131BD054F}"/>
              </a:ext>
            </a:extLst>
          </p:cNvPr>
          <p:cNvSpPr>
            <a:spLocks noGrp="1"/>
          </p:cNvSpPr>
          <p:nvPr>
            <p:ph type="body" sz="quarter" idx="14" hasCustomPrompt="1"/>
          </p:nvPr>
        </p:nvSpPr>
        <p:spPr>
          <a:xfrm>
            <a:off x="423582" y="1685702"/>
            <a:ext cx="2207192" cy="2533033"/>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768891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ts Title 1">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170859DE-B12F-FE40-A6CD-FB4E2CE7A8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3183"/>
          <a:stretch/>
        </p:blipFill>
        <p:spPr>
          <a:xfrm>
            <a:off x="3607496" y="270839"/>
            <a:ext cx="3217059" cy="4858569"/>
          </a:xfrm>
          <a:prstGeom prst="rect">
            <a:avLst/>
          </a:prstGeom>
        </p:spPr>
      </p:pic>
      <p:grpSp>
        <p:nvGrpSpPr>
          <p:cNvPr id="32" name="Group 31">
            <a:extLst>
              <a:ext uri="{FF2B5EF4-FFF2-40B4-BE49-F238E27FC236}">
                <a16:creationId xmlns:a16="http://schemas.microsoft.com/office/drawing/2014/main" id="{828F7F43-0303-674F-8C88-BDF3ED1BB802}"/>
              </a:ext>
            </a:extLst>
          </p:cNvPr>
          <p:cNvGrpSpPr/>
          <p:nvPr userDrawn="1"/>
        </p:nvGrpSpPr>
        <p:grpSpPr>
          <a:xfrm>
            <a:off x="5210827" y="4237616"/>
            <a:ext cx="1647173" cy="905885"/>
            <a:chOff x="7547365" y="4237615"/>
            <a:chExt cx="1596635" cy="905885"/>
          </a:xfrm>
        </p:grpSpPr>
        <p:sp>
          <p:nvSpPr>
            <p:cNvPr id="33" name="Freeform 32">
              <a:extLst>
                <a:ext uri="{FF2B5EF4-FFF2-40B4-BE49-F238E27FC236}">
                  <a16:creationId xmlns:a16="http://schemas.microsoft.com/office/drawing/2014/main" id="{8265CAB6-9D84-2C4A-B3B8-490D89FA0B1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4" name="Picture 33" descr="Logo&#10;&#10;Description automatically generated">
              <a:extLst>
                <a:ext uri="{FF2B5EF4-FFF2-40B4-BE49-F238E27FC236}">
                  <a16:creationId xmlns:a16="http://schemas.microsoft.com/office/drawing/2014/main" id="{CC7FE6AB-4039-344A-AD99-89EC25F60E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8" name="Text Placeholder 21">
            <a:extLst>
              <a:ext uri="{FF2B5EF4-FFF2-40B4-BE49-F238E27FC236}">
                <a16:creationId xmlns:a16="http://schemas.microsoft.com/office/drawing/2014/main" id="{6216566E-B035-7B43-ADF7-D6EC1F40623D}"/>
              </a:ext>
            </a:extLst>
          </p:cNvPr>
          <p:cNvSpPr>
            <a:spLocks noGrp="1"/>
          </p:cNvSpPr>
          <p:nvPr>
            <p:ph type="body" sz="quarter" idx="12" hasCustomPrompt="1"/>
          </p:nvPr>
        </p:nvSpPr>
        <p:spPr>
          <a:xfrm>
            <a:off x="423582" y="503767"/>
            <a:ext cx="3421396" cy="466661"/>
          </a:xfrm>
          <a:prstGeom prst="rect">
            <a:avLst/>
          </a:prstGeom>
        </p:spPr>
        <p:txBody>
          <a:bodyPr anchor="t" anchorCtr="0"/>
          <a:lstStyle>
            <a:lvl1pPr marL="0" indent="0" algn="l">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39" name="Text Placeholder 21">
            <a:extLst>
              <a:ext uri="{FF2B5EF4-FFF2-40B4-BE49-F238E27FC236}">
                <a16:creationId xmlns:a16="http://schemas.microsoft.com/office/drawing/2014/main" id="{36F2BF28-E99C-1740-96B5-85940813722A}"/>
              </a:ext>
            </a:extLst>
          </p:cNvPr>
          <p:cNvSpPr>
            <a:spLocks noGrp="1"/>
          </p:cNvSpPr>
          <p:nvPr>
            <p:ph type="body" sz="quarter" idx="13" hasCustomPrompt="1"/>
          </p:nvPr>
        </p:nvSpPr>
        <p:spPr>
          <a:xfrm>
            <a:off x="423582" y="1022847"/>
            <a:ext cx="3421395" cy="331790"/>
          </a:xfrm>
          <a:prstGeom prst="rect">
            <a:avLst/>
          </a:prstGeom>
        </p:spPr>
        <p:txBody>
          <a:bodyPr anchor="t" anchorCtr="0"/>
          <a:lstStyle>
            <a:lvl1pPr marL="0" indent="0" algn="l">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40" name="Text Placeholder 21">
            <a:extLst>
              <a:ext uri="{FF2B5EF4-FFF2-40B4-BE49-F238E27FC236}">
                <a16:creationId xmlns:a16="http://schemas.microsoft.com/office/drawing/2014/main" id="{196BB95C-8C4E-8341-BA4B-6EEB3CD99B82}"/>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42" name="Text Placeholder 21">
            <a:extLst>
              <a:ext uri="{FF2B5EF4-FFF2-40B4-BE49-F238E27FC236}">
                <a16:creationId xmlns:a16="http://schemas.microsoft.com/office/drawing/2014/main" id="{F7387C25-9F97-F74F-9590-1D4347150110}"/>
              </a:ext>
            </a:extLst>
          </p:cNvPr>
          <p:cNvSpPr>
            <a:spLocks noGrp="1"/>
          </p:cNvSpPr>
          <p:nvPr>
            <p:ph type="body" sz="quarter" idx="11" hasCustomPrompt="1"/>
          </p:nvPr>
        </p:nvSpPr>
        <p:spPr>
          <a:xfrm>
            <a:off x="3071871" y="2375400"/>
            <a:ext cx="1816733" cy="2439070"/>
          </a:xfrm>
          <a:prstGeom prst="ellipse">
            <a:avLst/>
          </a:prstGeom>
          <a:solidFill>
            <a:srgbClr val="E73081"/>
          </a:solidFill>
        </p:spPr>
        <p:txBody>
          <a:bodyPr anchor="ctr">
            <a:normAutofit/>
          </a:bodyPr>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Tree>
    <p:extLst>
      <p:ext uri="{BB962C8B-B14F-4D97-AF65-F5344CB8AC3E}">
        <p14:creationId xmlns:p14="http://schemas.microsoft.com/office/powerpoint/2010/main" val="4692776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ets Titl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9272FA-0BF0-724A-92B4-E3918F9AAC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74148" y="494676"/>
            <a:ext cx="3273946" cy="4525244"/>
          </a:xfrm>
          <a:prstGeom prst="rect">
            <a:avLst/>
          </a:prstGeom>
        </p:spPr>
      </p:pic>
      <p:grpSp>
        <p:nvGrpSpPr>
          <p:cNvPr id="32" name="Group 31">
            <a:extLst>
              <a:ext uri="{FF2B5EF4-FFF2-40B4-BE49-F238E27FC236}">
                <a16:creationId xmlns:a16="http://schemas.microsoft.com/office/drawing/2014/main" id="{828F7F43-0303-674F-8C88-BDF3ED1BB802}"/>
              </a:ext>
            </a:extLst>
          </p:cNvPr>
          <p:cNvGrpSpPr/>
          <p:nvPr userDrawn="1"/>
        </p:nvGrpSpPr>
        <p:grpSpPr>
          <a:xfrm>
            <a:off x="5660524" y="4237616"/>
            <a:ext cx="1197476" cy="905885"/>
            <a:chOff x="7547365" y="4237615"/>
            <a:chExt cx="1596635" cy="905885"/>
          </a:xfrm>
        </p:grpSpPr>
        <p:sp>
          <p:nvSpPr>
            <p:cNvPr id="33" name="Freeform 32">
              <a:extLst>
                <a:ext uri="{FF2B5EF4-FFF2-40B4-BE49-F238E27FC236}">
                  <a16:creationId xmlns:a16="http://schemas.microsoft.com/office/drawing/2014/main" id="{8265CAB6-9D84-2C4A-B3B8-490D89FA0B1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4" name="Picture 33" descr="Logo&#10;&#10;Description automatically generated">
              <a:extLst>
                <a:ext uri="{FF2B5EF4-FFF2-40B4-BE49-F238E27FC236}">
                  <a16:creationId xmlns:a16="http://schemas.microsoft.com/office/drawing/2014/main" id="{CC7FE6AB-4039-344A-AD99-89EC25F60E1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306C1BB7-95D0-B74A-99FB-6EE5640BE9F4}"/>
              </a:ext>
            </a:extLst>
          </p:cNvPr>
          <p:cNvSpPr>
            <a:spLocks noGrp="1"/>
          </p:cNvSpPr>
          <p:nvPr>
            <p:ph type="body" sz="quarter" idx="11" hasCustomPrompt="1"/>
          </p:nvPr>
        </p:nvSpPr>
        <p:spPr>
          <a:xfrm>
            <a:off x="3071871" y="2375400"/>
            <a:ext cx="1816733" cy="2439070"/>
          </a:xfrm>
          <a:prstGeom prst="ellipse">
            <a:avLst/>
          </a:prstGeom>
          <a:solidFill>
            <a:srgbClr val="E73081"/>
          </a:solidFill>
        </p:spPr>
        <p:txBody>
          <a:bodyPr anchor="ctr">
            <a:normAutofit/>
          </a:bodyPr>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
        <p:nvSpPr>
          <p:cNvPr id="10" name="Text Placeholder 21">
            <a:extLst>
              <a:ext uri="{FF2B5EF4-FFF2-40B4-BE49-F238E27FC236}">
                <a16:creationId xmlns:a16="http://schemas.microsoft.com/office/drawing/2014/main" id="{FC65AF2C-957C-0F40-B65C-3513CD874C59}"/>
              </a:ext>
            </a:extLst>
          </p:cNvPr>
          <p:cNvSpPr>
            <a:spLocks noGrp="1"/>
          </p:cNvSpPr>
          <p:nvPr>
            <p:ph type="body" sz="quarter" idx="12" hasCustomPrompt="1"/>
          </p:nvPr>
        </p:nvSpPr>
        <p:spPr>
          <a:xfrm>
            <a:off x="423582" y="503767"/>
            <a:ext cx="3421396" cy="466661"/>
          </a:xfrm>
          <a:prstGeom prst="rect">
            <a:avLst/>
          </a:prstGeom>
        </p:spPr>
        <p:txBody>
          <a:bodyPr anchor="t" anchorCtr="0"/>
          <a:lstStyle>
            <a:lvl1pPr marL="0" indent="0" algn="l">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5795002C-D205-754B-AEEA-BB4DB444F214}"/>
              </a:ext>
            </a:extLst>
          </p:cNvPr>
          <p:cNvSpPr>
            <a:spLocks noGrp="1"/>
          </p:cNvSpPr>
          <p:nvPr>
            <p:ph type="body" sz="quarter" idx="13" hasCustomPrompt="1"/>
          </p:nvPr>
        </p:nvSpPr>
        <p:spPr>
          <a:xfrm>
            <a:off x="423582" y="1022847"/>
            <a:ext cx="3421395" cy="331790"/>
          </a:xfrm>
          <a:prstGeom prst="rect">
            <a:avLst/>
          </a:prstGeom>
        </p:spPr>
        <p:txBody>
          <a:bodyPr anchor="t" anchorCtr="0"/>
          <a:lstStyle>
            <a:lvl1pPr marL="0" indent="0" algn="l">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1207FEEC-427A-E943-83DC-2AD7CFBAA71B}"/>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02841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ts Titl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1348C1-4C77-C444-8A39-3AD4B184E4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3429001" y="215885"/>
            <a:ext cx="4096613" cy="4915470"/>
          </a:xfrm>
          <a:prstGeom prst="rect">
            <a:avLst/>
          </a:prstGeom>
        </p:spPr>
      </p:pic>
      <p:grpSp>
        <p:nvGrpSpPr>
          <p:cNvPr id="19" name="Group 18">
            <a:extLst>
              <a:ext uri="{FF2B5EF4-FFF2-40B4-BE49-F238E27FC236}">
                <a16:creationId xmlns:a16="http://schemas.microsoft.com/office/drawing/2014/main" id="{A62293BF-BBB4-C64B-A5EE-5E40B41CB538}"/>
              </a:ext>
            </a:extLst>
          </p:cNvPr>
          <p:cNvGrpSpPr/>
          <p:nvPr userDrawn="1"/>
        </p:nvGrpSpPr>
        <p:grpSpPr>
          <a:xfrm>
            <a:off x="5660524" y="4237616"/>
            <a:ext cx="1197476" cy="905885"/>
            <a:chOff x="7547365" y="4237615"/>
            <a:chExt cx="1596635" cy="905885"/>
          </a:xfrm>
        </p:grpSpPr>
        <p:sp>
          <p:nvSpPr>
            <p:cNvPr id="20" name="Freeform 19">
              <a:extLst>
                <a:ext uri="{FF2B5EF4-FFF2-40B4-BE49-F238E27FC236}">
                  <a16:creationId xmlns:a16="http://schemas.microsoft.com/office/drawing/2014/main" id="{27E3DDE3-7CDF-8D49-8310-3C329C4D40C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descr="Logo&#10;&#10;Description automatically generated">
              <a:extLst>
                <a:ext uri="{FF2B5EF4-FFF2-40B4-BE49-F238E27FC236}">
                  <a16:creationId xmlns:a16="http://schemas.microsoft.com/office/drawing/2014/main" id="{1DB3D1D5-8D40-FB44-AD42-AB95E56C59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31" name="Text Placeholder 21">
            <a:extLst>
              <a:ext uri="{FF2B5EF4-FFF2-40B4-BE49-F238E27FC236}">
                <a16:creationId xmlns:a16="http://schemas.microsoft.com/office/drawing/2014/main" id="{652BCF50-D559-1246-A48C-D955608414E5}"/>
              </a:ext>
            </a:extLst>
          </p:cNvPr>
          <p:cNvSpPr>
            <a:spLocks noGrp="1"/>
          </p:cNvSpPr>
          <p:nvPr>
            <p:ph type="body" sz="quarter" idx="11" hasCustomPrompt="1"/>
          </p:nvPr>
        </p:nvSpPr>
        <p:spPr>
          <a:xfrm>
            <a:off x="3071871" y="2375400"/>
            <a:ext cx="1816733" cy="2439070"/>
          </a:xfrm>
          <a:prstGeom prst="ellipse">
            <a:avLst/>
          </a:prstGeom>
          <a:solidFill>
            <a:srgbClr val="E73081"/>
          </a:solidFill>
        </p:spPr>
        <p:txBody>
          <a:bodyPr anchor="ctr">
            <a:normAutofit/>
          </a:bodyPr>
          <a:lstStyle>
            <a:lvl1pPr marL="0" indent="0" algn="ctr">
              <a:lnSpc>
                <a:spcPct val="100000"/>
              </a:lnSpc>
              <a:buNone/>
              <a:defRPr sz="1800" b="1">
                <a:solidFill>
                  <a:schemeClr val="bg1"/>
                </a:solidFill>
                <a:latin typeface="Arial" panose="020B0604020202020204" pitchFamily="34" charset="0"/>
                <a:cs typeface="Arial" panose="020B0604020202020204" pitchFamily="34" charset="0"/>
              </a:defRPr>
            </a:lvl1pPr>
          </a:lstStyle>
          <a:p>
            <a:pPr lvl="0"/>
            <a:r>
              <a:rPr lang="en-GB" dirty="0" err="1"/>
              <a:t>Pullout</a:t>
            </a:r>
            <a:r>
              <a:rPr lang="en-GB" dirty="0"/>
              <a:t> statement</a:t>
            </a:r>
            <a:endParaRPr lang="en-US" dirty="0"/>
          </a:p>
        </p:txBody>
      </p:sp>
      <p:sp>
        <p:nvSpPr>
          <p:cNvPr id="10" name="Text Placeholder 21">
            <a:extLst>
              <a:ext uri="{FF2B5EF4-FFF2-40B4-BE49-F238E27FC236}">
                <a16:creationId xmlns:a16="http://schemas.microsoft.com/office/drawing/2014/main" id="{C04B9FE7-C55F-2343-9D18-E662CE0BDFE1}"/>
              </a:ext>
            </a:extLst>
          </p:cNvPr>
          <p:cNvSpPr>
            <a:spLocks noGrp="1"/>
          </p:cNvSpPr>
          <p:nvPr>
            <p:ph type="body" sz="quarter" idx="12" hasCustomPrompt="1"/>
          </p:nvPr>
        </p:nvSpPr>
        <p:spPr>
          <a:xfrm>
            <a:off x="423582" y="503767"/>
            <a:ext cx="3421396" cy="466661"/>
          </a:xfrm>
          <a:prstGeom prst="rect">
            <a:avLst/>
          </a:prstGeom>
        </p:spPr>
        <p:txBody>
          <a:bodyPr anchor="t" anchorCtr="0"/>
          <a:lstStyle>
            <a:lvl1pPr marL="0" indent="0" algn="l">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1" name="Text Placeholder 21">
            <a:extLst>
              <a:ext uri="{FF2B5EF4-FFF2-40B4-BE49-F238E27FC236}">
                <a16:creationId xmlns:a16="http://schemas.microsoft.com/office/drawing/2014/main" id="{C13301B8-F731-0D4B-B8F9-A94B56428DB5}"/>
              </a:ext>
            </a:extLst>
          </p:cNvPr>
          <p:cNvSpPr>
            <a:spLocks noGrp="1"/>
          </p:cNvSpPr>
          <p:nvPr>
            <p:ph type="body" sz="quarter" idx="13" hasCustomPrompt="1"/>
          </p:nvPr>
        </p:nvSpPr>
        <p:spPr>
          <a:xfrm>
            <a:off x="423582" y="1022847"/>
            <a:ext cx="3421395" cy="331790"/>
          </a:xfrm>
          <a:prstGeom prst="rect">
            <a:avLst/>
          </a:prstGeom>
        </p:spPr>
        <p:txBody>
          <a:bodyPr anchor="t" anchorCtr="0"/>
          <a:lstStyle>
            <a:lvl1pPr marL="0" indent="0" algn="l">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2" name="Text Placeholder 21">
            <a:extLst>
              <a:ext uri="{FF2B5EF4-FFF2-40B4-BE49-F238E27FC236}">
                <a16:creationId xmlns:a16="http://schemas.microsoft.com/office/drawing/2014/main" id="{2290AEA4-C6DE-9E48-B3A0-B04FA8086802}"/>
              </a:ext>
            </a:extLst>
          </p:cNvPr>
          <p:cNvSpPr>
            <a:spLocks noGrp="1"/>
          </p:cNvSpPr>
          <p:nvPr>
            <p:ph type="body" sz="quarter" idx="14" hasCustomPrompt="1"/>
          </p:nvPr>
        </p:nvSpPr>
        <p:spPr>
          <a:xfrm>
            <a:off x="423582" y="1784897"/>
            <a:ext cx="2466238" cy="2865302"/>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851416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ic Page 1">
    <p:spTree>
      <p:nvGrpSpPr>
        <p:cNvPr id="1" name=""/>
        <p:cNvGrpSpPr/>
        <p:nvPr/>
      </p:nvGrpSpPr>
      <p:grpSpPr>
        <a:xfrm>
          <a:off x="0" y="0"/>
          <a:ext cx="0" cy="0"/>
          <a:chOff x="0" y="0"/>
          <a:chExt cx="0" cy="0"/>
        </a:xfrm>
      </p:grpSpPr>
      <p:sp>
        <p:nvSpPr>
          <p:cNvPr id="20" name="Text Placeholder 21">
            <a:extLst>
              <a:ext uri="{FF2B5EF4-FFF2-40B4-BE49-F238E27FC236}">
                <a16:creationId xmlns:a16="http://schemas.microsoft.com/office/drawing/2014/main" id="{FDAB44A4-1C61-E94B-B86B-A8A5C53CA03D}"/>
              </a:ext>
            </a:extLst>
          </p:cNvPr>
          <p:cNvSpPr>
            <a:spLocks noGrp="1"/>
          </p:cNvSpPr>
          <p:nvPr>
            <p:ph type="body" sz="quarter" idx="15" hasCustomPrompt="1"/>
          </p:nvPr>
        </p:nvSpPr>
        <p:spPr>
          <a:xfrm>
            <a:off x="4450961" y="471754"/>
            <a:ext cx="2614311" cy="3485708"/>
          </a:xfrm>
          <a:prstGeom prst="ellipse">
            <a:avLst/>
          </a:prstGeom>
          <a:solidFill>
            <a:srgbClr val="E73081"/>
          </a:solidFill>
        </p:spPr>
        <p:txBody>
          <a:bodyPr anchor="ctr" anchorCtr="0">
            <a:normAutofit/>
          </a:bodyPr>
          <a:lstStyle>
            <a:lvl1pPr marL="0" indent="0" algn="ctr">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6"/>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1" name="Text Placeholder 21">
            <a:extLst>
              <a:ext uri="{FF2B5EF4-FFF2-40B4-BE49-F238E27FC236}">
                <a16:creationId xmlns:a16="http://schemas.microsoft.com/office/drawing/2014/main" id="{E2319850-D4FF-3840-8D9E-796B75D379C9}"/>
              </a:ext>
            </a:extLst>
          </p:cNvPr>
          <p:cNvSpPr>
            <a:spLocks noGrp="1"/>
          </p:cNvSpPr>
          <p:nvPr>
            <p:ph type="body" sz="quarter" idx="12" hasCustomPrompt="1"/>
          </p:nvPr>
        </p:nvSpPr>
        <p:spPr>
          <a:xfrm>
            <a:off x="423581" y="503767"/>
            <a:ext cx="3797052" cy="466661"/>
          </a:xfrm>
          <a:prstGeom prst="rect">
            <a:avLst/>
          </a:prstGeom>
        </p:spPr>
        <p:txBody>
          <a:bodyPr anchor="t" anchorCtr="0"/>
          <a:lstStyle>
            <a:lvl1pPr marL="0" indent="0" algn="l">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F2979B18-0183-454D-AA04-131BBA6962A7}"/>
              </a:ext>
            </a:extLst>
          </p:cNvPr>
          <p:cNvSpPr>
            <a:spLocks noGrp="1"/>
          </p:cNvSpPr>
          <p:nvPr>
            <p:ph type="body" sz="quarter" idx="13" hasCustomPrompt="1"/>
          </p:nvPr>
        </p:nvSpPr>
        <p:spPr>
          <a:xfrm>
            <a:off x="423582" y="1022847"/>
            <a:ext cx="3797051" cy="331790"/>
          </a:xfrm>
          <a:prstGeom prst="rect">
            <a:avLst/>
          </a:prstGeom>
        </p:spPr>
        <p:txBody>
          <a:bodyPr anchor="t" anchorCtr="0"/>
          <a:lstStyle>
            <a:lvl1pPr marL="0" indent="0" algn="l">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3" name="Text Placeholder 21">
            <a:extLst>
              <a:ext uri="{FF2B5EF4-FFF2-40B4-BE49-F238E27FC236}">
                <a16:creationId xmlns:a16="http://schemas.microsoft.com/office/drawing/2014/main" id="{3C612CE2-FC04-E049-BDAA-1ADE73DCA67B}"/>
              </a:ext>
            </a:extLst>
          </p:cNvPr>
          <p:cNvSpPr>
            <a:spLocks noGrp="1"/>
          </p:cNvSpPr>
          <p:nvPr>
            <p:ph type="body" sz="quarter" idx="14" hasCustomPrompt="1"/>
          </p:nvPr>
        </p:nvSpPr>
        <p:spPr>
          <a:xfrm>
            <a:off x="423582" y="1899437"/>
            <a:ext cx="3797051" cy="2865302"/>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297374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eneric Pag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6"/>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8" name="Picture Placeholder 13">
            <a:extLst>
              <a:ext uri="{FF2B5EF4-FFF2-40B4-BE49-F238E27FC236}">
                <a16:creationId xmlns:a16="http://schemas.microsoft.com/office/drawing/2014/main" id="{FF8D0B4D-86AC-A140-8F6C-FD6BDFF82071}"/>
              </a:ext>
            </a:extLst>
          </p:cNvPr>
          <p:cNvSpPr>
            <a:spLocks noGrp="1"/>
          </p:cNvSpPr>
          <p:nvPr>
            <p:ph type="pic" sz="quarter" idx="14" hasCustomPrompt="1"/>
          </p:nvPr>
        </p:nvSpPr>
        <p:spPr>
          <a:xfrm>
            <a:off x="4450975" y="471754"/>
            <a:ext cx="2615473" cy="3485708"/>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a:lstStyle>
            <a:lvl1pPr marL="0" indent="0" algn="ctr">
              <a:buNone/>
              <a:defRPr sz="2400">
                <a:solidFill>
                  <a:schemeClr val="bg1"/>
                </a:solidFill>
              </a:defRPr>
            </a:lvl1pPr>
          </a:lstStyle>
          <a:p>
            <a:r>
              <a:rPr lang="en-US" dirty="0"/>
              <a:t>Click icon to change image</a:t>
            </a:r>
          </a:p>
        </p:txBody>
      </p:sp>
      <p:sp>
        <p:nvSpPr>
          <p:cNvPr id="11" name="Text Placeholder 21">
            <a:extLst>
              <a:ext uri="{FF2B5EF4-FFF2-40B4-BE49-F238E27FC236}">
                <a16:creationId xmlns:a16="http://schemas.microsoft.com/office/drawing/2014/main" id="{C83BBF24-8FD7-DD4F-8C5C-59A0BD51C507}"/>
              </a:ext>
            </a:extLst>
          </p:cNvPr>
          <p:cNvSpPr>
            <a:spLocks noGrp="1"/>
          </p:cNvSpPr>
          <p:nvPr>
            <p:ph type="body" sz="quarter" idx="12" hasCustomPrompt="1"/>
          </p:nvPr>
        </p:nvSpPr>
        <p:spPr>
          <a:xfrm>
            <a:off x="423581" y="503767"/>
            <a:ext cx="3797052" cy="466661"/>
          </a:xfrm>
          <a:prstGeom prst="rect">
            <a:avLst/>
          </a:prstGeom>
        </p:spPr>
        <p:txBody>
          <a:bodyPr anchor="t" anchorCtr="0"/>
          <a:lstStyle>
            <a:lvl1pPr marL="0" indent="0" algn="l">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2" name="Text Placeholder 21">
            <a:extLst>
              <a:ext uri="{FF2B5EF4-FFF2-40B4-BE49-F238E27FC236}">
                <a16:creationId xmlns:a16="http://schemas.microsoft.com/office/drawing/2014/main" id="{349DDB0E-BB29-2D45-94BC-9AF34FF045BE}"/>
              </a:ext>
            </a:extLst>
          </p:cNvPr>
          <p:cNvSpPr>
            <a:spLocks noGrp="1"/>
          </p:cNvSpPr>
          <p:nvPr>
            <p:ph type="body" sz="quarter" idx="13" hasCustomPrompt="1"/>
          </p:nvPr>
        </p:nvSpPr>
        <p:spPr>
          <a:xfrm>
            <a:off x="423582" y="1022847"/>
            <a:ext cx="3797051" cy="331790"/>
          </a:xfrm>
          <a:prstGeom prst="rect">
            <a:avLst/>
          </a:prstGeom>
        </p:spPr>
        <p:txBody>
          <a:bodyPr anchor="t" anchorCtr="0"/>
          <a:lstStyle>
            <a:lvl1pPr marL="0" indent="0" algn="l">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4" name="Text Placeholder 21">
            <a:extLst>
              <a:ext uri="{FF2B5EF4-FFF2-40B4-BE49-F238E27FC236}">
                <a16:creationId xmlns:a16="http://schemas.microsoft.com/office/drawing/2014/main" id="{33ED0DED-FFA6-4D42-97B2-98170B2D24EA}"/>
              </a:ext>
            </a:extLst>
          </p:cNvPr>
          <p:cNvSpPr>
            <a:spLocks noGrp="1"/>
          </p:cNvSpPr>
          <p:nvPr>
            <p:ph type="body" sz="quarter" idx="15" hasCustomPrompt="1"/>
          </p:nvPr>
        </p:nvSpPr>
        <p:spPr>
          <a:xfrm>
            <a:off x="423582" y="1899437"/>
            <a:ext cx="3797051" cy="2865302"/>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880939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Generic Pag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A5B65B-8C43-8447-B6EA-CC5F3300A3FA}"/>
              </a:ext>
            </a:extLst>
          </p:cNvPr>
          <p:cNvGrpSpPr/>
          <p:nvPr userDrawn="1"/>
        </p:nvGrpSpPr>
        <p:grpSpPr>
          <a:xfrm>
            <a:off x="5660524" y="4237616"/>
            <a:ext cx="1197476" cy="905885"/>
            <a:chOff x="7547365" y="4237615"/>
            <a:chExt cx="1596635" cy="905885"/>
          </a:xfrm>
        </p:grpSpPr>
        <p:sp>
          <p:nvSpPr>
            <p:cNvPr id="9" name="Freeform 8">
              <a:extLst>
                <a:ext uri="{FF2B5EF4-FFF2-40B4-BE49-F238E27FC236}">
                  <a16:creationId xmlns:a16="http://schemas.microsoft.com/office/drawing/2014/main" id="{5477C41D-6CCF-AB41-B131-17EEB06EB24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descr="Logo&#10;&#10;Description automatically generated">
              <a:extLst>
                <a:ext uri="{FF2B5EF4-FFF2-40B4-BE49-F238E27FC236}">
                  <a16:creationId xmlns:a16="http://schemas.microsoft.com/office/drawing/2014/main" id="{3F4E2ECC-3EFF-6148-855A-06366220D0A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8" name="Picture Placeholder 13">
            <a:extLst>
              <a:ext uri="{FF2B5EF4-FFF2-40B4-BE49-F238E27FC236}">
                <a16:creationId xmlns:a16="http://schemas.microsoft.com/office/drawing/2014/main" id="{FF8D0B4D-86AC-A140-8F6C-FD6BDFF82071}"/>
              </a:ext>
            </a:extLst>
          </p:cNvPr>
          <p:cNvSpPr>
            <a:spLocks noGrp="1"/>
          </p:cNvSpPr>
          <p:nvPr>
            <p:ph type="pic" sz="quarter" idx="14" hasCustomPrompt="1"/>
          </p:nvPr>
        </p:nvSpPr>
        <p:spPr>
          <a:xfrm>
            <a:off x="4450975" y="471754"/>
            <a:ext cx="2615473" cy="3485708"/>
          </a:xfrm>
          <a:prstGeom prst="ellipse">
            <a:avLst/>
          </a:prstGeom>
          <a:blipFill dpi="0" rotWithShape="1">
            <a:blip r:embed="rId3" cstate="print">
              <a:extLst>
                <a:ext uri="{28A0092B-C50C-407E-A947-70E740481C1C}">
                  <a14:useLocalDpi xmlns:a14="http://schemas.microsoft.com/office/drawing/2010/main"/>
                </a:ext>
              </a:extLst>
            </a:blip>
            <a:srcRect/>
            <a:stretch>
              <a:fillRect/>
            </a:stretch>
          </a:blipFill>
        </p:spPr>
        <p:txBody>
          <a:bodyPr/>
          <a:lstStyle>
            <a:lvl1pPr marL="0" indent="0" algn="ctr">
              <a:buNone/>
              <a:defRPr sz="2400">
                <a:solidFill>
                  <a:schemeClr val="bg1"/>
                </a:solidFill>
              </a:defRPr>
            </a:lvl1pPr>
          </a:lstStyle>
          <a:p>
            <a:r>
              <a:rPr lang="en-US" dirty="0"/>
              <a:t>Click icon to change image</a:t>
            </a:r>
          </a:p>
        </p:txBody>
      </p:sp>
      <p:sp>
        <p:nvSpPr>
          <p:cNvPr id="14" name="Text Placeholder 21">
            <a:extLst>
              <a:ext uri="{FF2B5EF4-FFF2-40B4-BE49-F238E27FC236}">
                <a16:creationId xmlns:a16="http://schemas.microsoft.com/office/drawing/2014/main" id="{73228049-FBAF-6647-94CB-1B0ECB40D9CE}"/>
              </a:ext>
            </a:extLst>
          </p:cNvPr>
          <p:cNvSpPr>
            <a:spLocks noGrp="1"/>
          </p:cNvSpPr>
          <p:nvPr>
            <p:ph type="body" sz="quarter" idx="12" hasCustomPrompt="1"/>
          </p:nvPr>
        </p:nvSpPr>
        <p:spPr>
          <a:xfrm>
            <a:off x="423581" y="503767"/>
            <a:ext cx="3797052" cy="466661"/>
          </a:xfrm>
          <a:prstGeom prst="rect">
            <a:avLst/>
          </a:prstGeom>
        </p:spPr>
        <p:txBody>
          <a:bodyPr anchor="t" anchorCtr="0"/>
          <a:lstStyle>
            <a:lvl1pPr marL="0" indent="0" algn="l">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5" name="Text Placeholder 21">
            <a:extLst>
              <a:ext uri="{FF2B5EF4-FFF2-40B4-BE49-F238E27FC236}">
                <a16:creationId xmlns:a16="http://schemas.microsoft.com/office/drawing/2014/main" id="{24DAE749-05F0-704F-8DA3-D976E66422D1}"/>
              </a:ext>
            </a:extLst>
          </p:cNvPr>
          <p:cNvSpPr>
            <a:spLocks noGrp="1"/>
          </p:cNvSpPr>
          <p:nvPr>
            <p:ph type="body" sz="quarter" idx="13" hasCustomPrompt="1"/>
          </p:nvPr>
        </p:nvSpPr>
        <p:spPr>
          <a:xfrm>
            <a:off x="423582" y="1022847"/>
            <a:ext cx="3797051" cy="331790"/>
          </a:xfrm>
          <a:prstGeom prst="rect">
            <a:avLst/>
          </a:prstGeom>
        </p:spPr>
        <p:txBody>
          <a:bodyPr anchor="t" anchorCtr="0"/>
          <a:lstStyle>
            <a:lvl1pPr marL="0" indent="0" algn="l">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4B96D83F-B303-0241-B5A1-811B1847FD24}"/>
              </a:ext>
            </a:extLst>
          </p:cNvPr>
          <p:cNvSpPr>
            <a:spLocks noGrp="1"/>
          </p:cNvSpPr>
          <p:nvPr>
            <p:ph type="body" sz="quarter" idx="15" hasCustomPrompt="1"/>
          </p:nvPr>
        </p:nvSpPr>
        <p:spPr>
          <a:xfrm>
            <a:off x="423582" y="1899437"/>
            <a:ext cx="3797051" cy="2865302"/>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83562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Generic Page 4">
    <p:bg>
      <p:bgPr>
        <a:solidFill>
          <a:schemeClr val="bg1">
            <a:alpha val="16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6"/>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2" name="Text Placeholder 21">
            <a:extLst>
              <a:ext uri="{FF2B5EF4-FFF2-40B4-BE49-F238E27FC236}">
                <a16:creationId xmlns:a16="http://schemas.microsoft.com/office/drawing/2014/main" id="{051B9090-B43A-4A4F-BC7C-3A5C0FFF9047}"/>
              </a:ext>
            </a:extLst>
          </p:cNvPr>
          <p:cNvSpPr>
            <a:spLocks noGrp="1"/>
          </p:cNvSpPr>
          <p:nvPr>
            <p:ph type="body" sz="quarter" idx="14" hasCustomPrompt="1"/>
          </p:nvPr>
        </p:nvSpPr>
        <p:spPr>
          <a:xfrm>
            <a:off x="423581" y="1784897"/>
            <a:ext cx="2645960" cy="2724350"/>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23" name="Text Placeholder 21">
            <a:extLst>
              <a:ext uri="{FF2B5EF4-FFF2-40B4-BE49-F238E27FC236}">
                <a16:creationId xmlns:a16="http://schemas.microsoft.com/office/drawing/2014/main" id="{0F8C0815-4AAC-F646-8A28-BF97DA2949E6}"/>
              </a:ext>
            </a:extLst>
          </p:cNvPr>
          <p:cNvSpPr>
            <a:spLocks noGrp="1"/>
          </p:cNvSpPr>
          <p:nvPr>
            <p:ph type="body" sz="quarter" idx="15" hasCustomPrompt="1"/>
          </p:nvPr>
        </p:nvSpPr>
        <p:spPr>
          <a:xfrm>
            <a:off x="3271834" y="1784897"/>
            <a:ext cx="2645959" cy="2724350"/>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Bullet points</a:t>
            </a:r>
          </a:p>
        </p:txBody>
      </p:sp>
      <p:sp>
        <p:nvSpPr>
          <p:cNvPr id="9" name="Text Placeholder 21">
            <a:extLst>
              <a:ext uri="{FF2B5EF4-FFF2-40B4-BE49-F238E27FC236}">
                <a16:creationId xmlns:a16="http://schemas.microsoft.com/office/drawing/2014/main" id="{620EA341-2D67-5B4B-A5EF-5923EC5B82FD}"/>
              </a:ext>
            </a:extLst>
          </p:cNvPr>
          <p:cNvSpPr>
            <a:spLocks noGrp="1"/>
          </p:cNvSpPr>
          <p:nvPr>
            <p:ph type="body" sz="quarter" idx="12" hasCustomPrompt="1"/>
          </p:nvPr>
        </p:nvSpPr>
        <p:spPr>
          <a:xfrm>
            <a:off x="423581" y="503767"/>
            <a:ext cx="5494211" cy="466661"/>
          </a:xfrm>
          <a:prstGeom prst="rect">
            <a:avLst/>
          </a:prstGeom>
        </p:spPr>
        <p:txBody>
          <a:bodyPr anchor="t" anchorCtr="0"/>
          <a:lstStyle>
            <a:lvl1pPr marL="0" indent="0" algn="l">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0" name="Text Placeholder 21">
            <a:extLst>
              <a:ext uri="{FF2B5EF4-FFF2-40B4-BE49-F238E27FC236}">
                <a16:creationId xmlns:a16="http://schemas.microsoft.com/office/drawing/2014/main" id="{7104C3BF-57AE-304D-A324-0AE29AE237C0}"/>
              </a:ext>
            </a:extLst>
          </p:cNvPr>
          <p:cNvSpPr>
            <a:spLocks noGrp="1"/>
          </p:cNvSpPr>
          <p:nvPr>
            <p:ph type="body" sz="quarter" idx="13" hasCustomPrompt="1"/>
          </p:nvPr>
        </p:nvSpPr>
        <p:spPr>
          <a:xfrm>
            <a:off x="423581" y="1022847"/>
            <a:ext cx="5494211" cy="331790"/>
          </a:xfrm>
          <a:prstGeom prst="rect">
            <a:avLst/>
          </a:prstGeom>
        </p:spPr>
        <p:txBody>
          <a:bodyPr anchor="t" anchorCtr="0"/>
          <a:lstStyle>
            <a:lvl1pPr marL="0" indent="0" algn="l">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47719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Generic Page 4">
    <p:bg>
      <p:bgPr>
        <a:solidFill>
          <a:schemeClr val="bg1">
            <a:alpha val="16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6"/>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2" name="Text Placeholder 21">
            <a:extLst>
              <a:ext uri="{FF2B5EF4-FFF2-40B4-BE49-F238E27FC236}">
                <a16:creationId xmlns:a16="http://schemas.microsoft.com/office/drawing/2014/main" id="{051B9090-B43A-4A4F-BC7C-3A5C0FFF9047}"/>
              </a:ext>
            </a:extLst>
          </p:cNvPr>
          <p:cNvSpPr>
            <a:spLocks noGrp="1"/>
          </p:cNvSpPr>
          <p:nvPr>
            <p:ph type="body" sz="quarter" idx="14" hasCustomPrompt="1"/>
          </p:nvPr>
        </p:nvSpPr>
        <p:spPr>
          <a:xfrm>
            <a:off x="423581" y="1375317"/>
            <a:ext cx="3005419" cy="3133930"/>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9" name="Text Placeholder 21">
            <a:extLst>
              <a:ext uri="{FF2B5EF4-FFF2-40B4-BE49-F238E27FC236}">
                <a16:creationId xmlns:a16="http://schemas.microsoft.com/office/drawing/2014/main" id="{620EA341-2D67-5B4B-A5EF-5923EC5B82FD}"/>
              </a:ext>
            </a:extLst>
          </p:cNvPr>
          <p:cNvSpPr>
            <a:spLocks noGrp="1"/>
          </p:cNvSpPr>
          <p:nvPr>
            <p:ph type="body" sz="quarter" idx="12" hasCustomPrompt="1"/>
          </p:nvPr>
        </p:nvSpPr>
        <p:spPr>
          <a:xfrm>
            <a:off x="423581" y="503767"/>
            <a:ext cx="5494211" cy="466661"/>
          </a:xfrm>
          <a:prstGeom prst="rect">
            <a:avLst/>
          </a:prstGeom>
        </p:spPr>
        <p:txBody>
          <a:bodyPr anchor="t" anchorCtr="0"/>
          <a:lstStyle>
            <a:lvl1pPr marL="0" indent="0" algn="l">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3" name="Picture Placeholder 2">
            <a:extLst>
              <a:ext uri="{FF2B5EF4-FFF2-40B4-BE49-F238E27FC236}">
                <a16:creationId xmlns:a16="http://schemas.microsoft.com/office/drawing/2014/main" id="{C03A427B-97AC-2243-A1BB-19B6AE217CDF}"/>
              </a:ext>
            </a:extLst>
          </p:cNvPr>
          <p:cNvSpPr>
            <a:spLocks noGrp="1"/>
          </p:cNvSpPr>
          <p:nvPr>
            <p:ph type="pic" sz="quarter" idx="15"/>
          </p:nvPr>
        </p:nvSpPr>
        <p:spPr>
          <a:xfrm>
            <a:off x="3684985" y="1371397"/>
            <a:ext cx="2174981" cy="3133929"/>
          </a:xfrm>
          <a:prstGeom prst="rect">
            <a:avLst/>
          </a:prstGeom>
        </p:spPr>
        <p:txBody>
          <a:bodyPr/>
          <a:lstStyle/>
          <a:p>
            <a:endParaRPr lang="en-US"/>
          </a:p>
        </p:txBody>
      </p:sp>
    </p:spTree>
    <p:extLst>
      <p:ext uri="{BB962C8B-B14F-4D97-AF65-F5344CB8AC3E}">
        <p14:creationId xmlns:p14="http://schemas.microsoft.com/office/powerpoint/2010/main" val="734042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Volunteering Titl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699EC9-C201-3E44-966C-74DE850412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858000" cy="5143500"/>
          </a:xfrm>
          <a:prstGeom prst="rect">
            <a:avLst/>
          </a:prstGeom>
        </p:spPr>
      </p:pic>
      <p:sp>
        <p:nvSpPr>
          <p:cNvPr id="12" name="Oval 11">
            <a:extLst>
              <a:ext uri="{FF2B5EF4-FFF2-40B4-BE49-F238E27FC236}">
                <a16:creationId xmlns:a16="http://schemas.microsoft.com/office/drawing/2014/main" id="{2F90C652-7833-0944-9D6A-6B7178A46E2D}"/>
              </a:ext>
            </a:extLst>
          </p:cNvPr>
          <p:cNvSpPr/>
          <p:nvPr userDrawn="1"/>
        </p:nvSpPr>
        <p:spPr>
          <a:xfrm>
            <a:off x="3639909" y="35741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7" name="Text Placeholder 21">
            <a:extLst>
              <a:ext uri="{FF2B5EF4-FFF2-40B4-BE49-F238E27FC236}">
                <a16:creationId xmlns:a16="http://schemas.microsoft.com/office/drawing/2014/main" id="{17F14D08-2978-414A-ABCF-8F60885AC94E}"/>
              </a:ext>
            </a:extLst>
          </p:cNvPr>
          <p:cNvSpPr>
            <a:spLocks noGrp="1"/>
          </p:cNvSpPr>
          <p:nvPr>
            <p:ph type="body" sz="quarter" idx="12" hasCustomPrompt="1"/>
          </p:nvPr>
        </p:nvSpPr>
        <p:spPr>
          <a:xfrm>
            <a:off x="4105273" y="2924176"/>
            <a:ext cx="1985285" cy="625215"/>
          </a:xfrm>
          <a:prstGeom prst="rect">
            <a:avLst/>
          </a:prstGeom>
        </p:spPr>
        <p:txBody>
          <a:bodyPr anchor="ct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8" name="Group 7">
            <a:extLst>
              <a:ext uri="{FF2B5EF4-FFF2-40B4-BE49-F238E27FC236}">
                <a16:creationId xmlns:a16="http://schemas.microsoft.com/office/drawing/2014/main" id="{0DB4AF8F-5BA5-A647-ACE3-880F0291A96B}"/>
              </a:ext>
            </a:extLst>
          </p:cNvPr>
          <p:cNvGrpSpPr/>
          <p:nvPr userDrawn="1"/>
        </p:nvGrpSpPr>
        <p:grpSpPr>
          <a:xfrm>
            <a:off x="5660524" y="4237616"/>
            <a:ext cx="1197476" cy="905885"/>
            <a:chOff x="7547365" y="4237615"/>
            <a:chExt cx="1596635" cy="905885"/>
          </a:xfrm>
        </p:grpSpPr>
        <p:sp>
          <p:nvSpPr>
            <p:cNvPr id="9" name="Freeform 8">
              <a:extLst>
                <a:ext uri="{FF2B5EF4-FFF2-40B4-BE49-F238E27FC236}">
                  <a16:creationId xmlns:a16="http://schemas.microsoft.com/office/drawing/2014/main" id="{DA453F76-F941-FD43-91CE-0ACD65911F08}"/>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descr="Logo&#10;&#10;Description automatically generated">
              <a:extLst>
                <a:ext uri="{FF2B5EF4-FFF2-40B4-BE49-F238E27FC236}">
                  <a16:creationId xmlns:a16="http://schemas.microsoft.com/office/drawing/2014/main" id="{2CE371EF-C64C-674C-AE5C-B19BFD3BD6D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3" name="Text Placeholder 21">
            <a:extLst>
              <a:ext uri="{FF2B5EF4-FFF2-40B4-BE49-F238E27FC236}">
                <a16:creationId xmlns:a16="http://schemas.microsoft.com/office/drawing/2014/main" id="{E3CE0A92-74E4-B043-82CB-47B936B5340B}"/>
              </a:ext>
            </a:extLst>
          </p:cNvPr>
          <p:cNvSpPr>
            <a:spLocks noGrp="1"/>
          </p:cNvSpPr>
          <p:nvPr>
            <p:ph type="body" sz="quarter" idx="11" hasCustomPrompt="1"/>
          </p:nvPr>
        </p:nvSpPr>
        <p:spPr>
          <a:xfrm>
            <a:off x="3974645" y="1412309"/>
            <a:ext cx="2246541" cy="1469796"/>
          </a:xfrm>
          <a:prstGeom prst="rect">
            <a:avLst/>
          </a:prstGeom>
        </p:spPr>
        <p:txBody>
          <a:bodyPr anchor="ctr"/>
          <a:lstStyle>
            <a:lvl1pPr marL="0" indent="0" algn="ctr">
              <a:lnSpc>
                <a:spcPct val="100000"/>
              </a:lnSpc>
              <a:buNone/>
              <a:defRPr sz="28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017536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AMPLE Circle Image - COPY PAGE ">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B2D0C18B-8404-5C42-A01D-09B80E1B0519}"/>
              </a:ext>
            </a:extLst>
          </p:cNvPr>
          <p:cNvSpPr>
            <a:spLocks noGrp="1"/>
          </p:cNvSpPr>
          <p:nvPr>
            <p:ph type="pic" sz="quarter" idx="14" hasCustomPrompt="1"/>
          </p:nvPr>
        </p:nvSpPr>
        <p:spPr>
          <a:xfrm>
            <a:off x="-700458" y="2003396"/>
            <a:ext cx="2938268" cy="3915905"/>
          </a:xfrm>
          <a:prstGeom prst="ellipse">
            <a:avLst/>
          </a:prstGeom>
          <a:blipFill>
            <a:blip r:embed="rId2" cstate="print">
              <a:extLst>
                <a:ext uri="{28A0092B-C50C-407E-A947-70E740481C1C}">
                  <a14:useLocalDpi xmlns:a14="http://schemas.microsoft.com/office/drawing/2010/main"/>
                </a:ext>
              </a:extLst>
            </a:blip>
            <a:stretch>
              <a:fillRect/>
            </a:stretch>
          </a:blipFill>
          <a:ln w="76200">
            <a:solidFill>
              <a:schemeClr val="tx2"/>
            </a:solidFill>
          </a:ln>
        </p:spPr>
        <p:txBody>
          <a:bodyPr/>
          <a:lstStyle>
            <a:lvl1pPr marL="0" indent="0" algn="ctr">
              <a:buNone/>
              <a:defRPr sz="2400">
                <a:solidFill>
                  <a:schemeClr val="bg1"/>
                </a:solidFill>
              </a:defRPr>
            </a:lvl1pPr>
          </a:lstStyle>
          <a:p>
            <a:r>
              <a:rPr lang="en-US" dirty="0"/>
              <a:t>Click icon to change image</a:t>
            </a:r>
          </a:p>
        </p:txBody>
      </p:sp>
      <p:sp>
        <p:nvSpPr>
          <p:cNvPr id="5" name="Rectangle 4">
            <a:extLst>
              <a:ext uri="{FF2B5EF4-FFF2-40B4-BE49-F238E27FC236}">
                <a16:creationId xmlns:a16="http://schemas.microsoft.com/office/drawing/2014/main" id="{845A53DC-530E-1144-8343-811E4FF3C93B}"/>
              </a:ext>
            </a:extLst>
          </p:cNvPr>
          <p:cNvSpPr/>
          <p:nvPr userDrawn="1"/>
        </p:nvSpPr>
        <p:spPr>
          <a:xfrm>
            <a:off x="1128072" y="650267"/>
            <a:ext cx="2230336" cy="1754326"/>
          </a:xfrm>
          <a:prstGeom prst="rect">
            <a:avLst/>
          </a:prstGeom>
        </p:spPr>
        <p:txBody>
          <a:bodyPr wrap="square">
            <a:spAutoFit/>
          </a:bodyPr>
          <a:lstStyle/>
          <a:p>
            <a:pPr algn="ctr"/>
            <a:r>
              <a:rPr lang="en-GB" sz="3600" b="1" dirty="0">
                <a:solidFill>
                  <a:schemeClr val="bg1"/>
                </a:solidFill>
                <a:latin typeface="Arial" panose="020B0604020202020204" pitchFamily="34" charset="0"/>
                <a:cs typeface="Arial" panose="020B0604020202020204" pitchFamily="34" charset="0"/>
              </a:rPr>
              <a:t>Add</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Header</a:t>
            </a:r>
            <a:br>
              <a:rPr lang="en-GB" sz="3600" b="1" dirty="0">
                <a:solidFill>
                  <a:schemeClr val="bg1"/>
                </a:solidFill>
                <a:latin typeface="Arial" panose="020B0604020202020204" pitchFamily="34" charset="0"/>
                <a:cs typeface="Arial" panose="020B0604020202020204" pitchFamily="34" charset="0"/>
              </a:rPr>
            </a:br>
            <a:r>
              <a:rPr lang="en-GB" sz="3600" b="1" dirty="0">
                <a:solidFill>
                  <a:schemeClr val="bg1"/>
                </a:solidFill>
                <a:latin typeface="Arial" panose="020B0604020202020204" pitchFamily="34" charset="0"/>
                <a:cs typeface="Arial" panose="020B0604020202020204" pitchFamily="34" charset="0"/>
              </a:rPr>
              <a:t>Here</a:t>
            </a:r>
          </a:p>
        </p:txBody>
      </p:sp>
      <p:grpSp>
        <p:nvGrpSpPr>
          <p:cNvPr id="7" name="Group 6">
            <a:extLst>
              <a:ext uri="{FF2B5EF4-FFF2-40B4-BE49-F238E27FC236}">
                <a16:creationId xmlns:a16="http://schemas.microsoft.com/office/drawing/2014/main" id="{9FA1F002-F94C-454C-92A9-B7AFEAC4D68F}"/>
              </a:ext>
            </a:extLst>
          </p:cNvPr>
          <p:cNvGrpSpPr/>
          <p:nvPr userDrawn="1"/>
        </p:nvGrpSpPr>
        <p:grpSpPr>
          <a:xfrm>
            <a:off x="5660524" y="4237616"/>
            <a:ext cx="1197476" cy="905885"/>
            <a:chOff x="7547365" y="4237615"/>
            <a:chExt cx="1596635" cy="905885"/>
          </a:xfrm>
        </p:grpSpPr>
        <p:sp>
          <p:nvSpPr>
            <p:cNvPr id="8" name="Freeform 7">
              <a:extLst>
                <a:ext uri="{FF2B5EF4-FFF2-40B4-BE49-F238E27FC236}">
                  <a16:creationId xmlns:a16="http://schemas.microsoft.com/office/drawing/2014/main" id="{1000A088-2253-7444-90DD-6AB1C402B3EC}"/>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9" name="Picture 8" descr="Logo&#10;&#10;Description automatically generated">
              <a:extLst>
                <a:ext uri="{FF2B5EF4-FFF2-40B4-BE49-F238E27FC236}">
                  <a16:creationId xmlns:a16="http://schemas.microsoft.com/office/drawing/2014/main" id="{8E7C3174-4650-2B44-9846-04556B15BA2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4DEC0ACF-687E-3E4E-9E5A-08242E28482F}"/>
              </a:ext>
            </a:extLst>
          </p:cNvPr>
          <p:cNvSpPr>
            <a:spLocks noGrp="1"/>
          </p:cNvSpPr>
          <p:nvPr>
            <p:ph type="body" sz="quarter" idx="13" hasCustomPrompt="1"/>
          </p:nvPr>
        </p:nvSpPr>
        <p:spPr>
          <a:xfrm>
            <a:off x="3328575" y="2167155"/>
            <a:ext cx="3232585" cy="1906703"/>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sp>
        <p:nvSpPr>
          <p:cNvPr id="12" name="Text Placeholder 21">
            <a:extLst>
              <a:ext uri="{FF2B5EF4-FFF2-40B4-BE49-F238E27FC236}">
                <a16:creationId xmlns:a16="http://schemas.microsoft.com/office/drawing/2014/main" id="{AD5ECC69-D9C6-254B-A739-4DC4C33F3023}"/>
              </a:ext>
            </a:extLst>
          </p:cNvPr>
          <p:cNvSpPr>
            <a:spLocks noGrp="1"/>
          </p:cNvSpPr>
          <p:nvPr>
            <p:ph type="body" sz="quarter" idx="16" hasCustomPrompt="1"/>
          </p:nvPr>
        </p:nvSpPr>
        <p:spPr>
          <a:xfrm>
            <a:off x="3328576" y="1007822"/>
            <a:ext cx="3232586" cy="995574"/>
          </a:xfrm>
          <a:prstGeom prst="rect">
            <a:avLst/>
          </a:prstGeom>
        </p:spPr>
        <p:txBody>
          <a:bodyPr anchor="t" anchorCtr="0"/>
          <a:lstStyle>
            <a:lvl1pPr marL="0" indent="0" algn="l">
              <a:lnSpc>
                <a:spcPct val="100000"/>
              </a:lnSpc>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11" name="Text Placeholder 21">
            <a:extLst>
              <a:ext uri="{FF2B5EF4-FFF2-40B4-BE49-F238E27FC236}">
                <a16:creationId xmlns:a16="http://schemas.microsoft.com/office/drawing/2014/main" id="{1576D1E5-8E23-9A44-8FA2-09C7B4FC25BB}"/>
              </a:ext>
            </a:extLst>
          </p:cNvPr>
          <p:cNvSpPr>
            <a:spLocks noGrp="1"/>
          </p:cNvSpPr>
          <p:nvPr>
            <p:ph type="body" sz="quarter" idx="15" hasCustomPrompt="1"/>
          </p:nvPr>
        </p:nvSpPr>
        <p:spPr>
          <a:xfrm>
            <a:off x="1128072" y="466783"/>
            <a:ext cx="1959022" cy="2611999"/>
          </a:xfrm>
          <a:prstGeom prst="ellipse">
            <a:avLst/>
          </a:prstGeom>
          <a:solidFill>
            <a:srgbClr val="E73081"/>
          </a:solidFill>
        </p:spPr>
        <p:txBody>
          <a:bodyPr lIns="36000" tIns="46800" rIns="36000" anchor="ctr" anchorCtr="0"/>
          <a:lstStyle>
            <a:lvl1pPr marL="0" indent="0" algn="ctr">
              <a:lnSpc>
                <a:spcPct val="100000"/>
              </a:lnSpc>
              <a:buNone/>
              <a:defRPr sz="2400" b="1">
                <a:solidFill>
                  <a:schemeClr val="bg1"/>
                </a:solidFill>
                <a:latin typeface="Arial" panose="020B0604020202020204" pitchFamily="34" charset="0"/>
                <a:cs typeface="Arial" panose="020B0604020202020204" pitchFamily="34" charset="0"/>
              </a:defRPr>
            </a:lvl1pPr>
          </a:lstStyle>
          <a:p>
            <a:pPr lvl="0"/>
            <a:r>
              <a:rPr lang="en-US" dirty="0"/>
              <a:t>Add Heading here</a:t>
            </a:r>
          </a:p>
        </p:txBody>
      </p:sp>
    </p:spTree>
    <p:extLst>
      <p:ext uri="{BB962C8B-B14F-4D97-AF65-F5344CB8AC3E}">
        <p14:creationId xmlns:p14="http://schemas.microsoft.com/office/powerpoint/2010/main" val="3157224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Generic Page 1">
    <p:spTree>
      <p:nvGrpSpPr>
        <p:cNvPr id="1" name=""/>
        <p:cNvGrpSpPr/>
        <p:nvPr/>
      </p:nvGrpSpPr>
      <p:grpSpPr>
        <a:xfrm>
          <a:off x="0" y="0"/>
          <a:ext cx="0" cy="0"/>
          <a:chOff x="0" y="0"/>
          <a:chExt cx="0" cy="0"/>
        </a:xfrm>
      </p:grpSpPr>
      <p:sp>
        <p:nvSpPr>
          <p:cNvPr id="8" name="Text Placeholder 21">
            <a:extLst>
              <a:ext uri="{FF2B5EF4-FFF2-40B4-BE49-F238E27FC236}">
                <a16:creationId xmlns:a16="http://schemas.microsoft.com/office/drawing/2014/main" id="{5F29AC8A-0ECA-DC48-B6AB-1E61DBEE7E1D}"/>
              </a:ext>
            </a:extLst>
          </p:cNvPr>
          <p:cNvSpPr>
            <a:spLocks noGrp="1"/>
          </p:cNvSpPr>
          <p:nvPr>
            <p:ph type="body" sz="quarter" idx="15" hasCustomPrompt="1"/>
          </p:nvPr>
        </p:nvSpPr>
        <p:spPr>
          <a:xfrm>
            <a:off x="236765" y="359488"/>
            <a:ext cx="2772276" cy="3696325"/>
          </a:xfrm>
          <a:prstGeom prst="ellipse">
            <a:avLst/>
          </a:prstGeom>
          <a:solidFill>
            <a:srgbClr val="E73081"/>
          </a:solidFill>
        </p:spPr>
        <p:txBody>
          <a:bodyPr anchor="ctr" anchorCtr="0">
            <a:normAutofit/>
          </a:bodyPr>
          <a:lstStyle>
            <a:lvl1pPr marL="0" indent="0" algn="ctr">
              <a:lnSpc>
                <a:spcPct val="110000"/>
              </a:lnSpc>
              <a:buNone/>
              <a:defRPr sz="2000" b="1">
                <a:solidFill>
                  <a:schemeClr val="bg1"/>
                </a:solidFill>
                <a:latin typeface="Arial" panose="020B0604020202020204" pitchFamily="34" charset="0"/>
                <a:cs typeface="Arial" panose="020B0604020202020204" pitchFamily="34" charset="0"/>
              </a:defRPr>
            </a:lvl1pPr>
          </a:lstStyle>
          <a:p>
            <a:pPr lvl="0"/>
            <a:r>
              <a:rPr lang="en-US" dirty="0"/>
              <a:t>Add Statement Here</a:t>
            </a:r>
          </a:p>
        </p:txBody>
      </p:sp>
      <p:sp>
        <p:nvSpPr>
          <p:cNvPr id="10" name="Text Placeholder 21">
            <a:extLst>
              <a:ext uri="{FF2B5EF4-FFF2-40B4-BE49-F238E27FC236}">
                <a16:creationId xmlns:a16="http://schemas.microsoft.com/office/drawing/2014/main" id="{78E55A3E-DC5F-D14A-936C-E1C59184B1D7}"/>
              </a:ext>
            </a:extLst>
          </p:cNvPr>
          <p:cNvSpPr>
            <a:spLocks noGrp="1"/>
          </p:cNvSpPr>
          <p:nvPr>
            <p:ph type="body" sz="quarter" idx="13" hasCustomPrompt="1"/>
          </p:nvPr>
        </p:nvSpPr>
        <p:spPr>
          <a:xfrm>
            <a:off x="3328575" y="2167155"/>
            <a:ext cx="3232585" cy="1906703"/>
          </a:xfrm>
          <a:prstGeom prst="rect">
            <a:avLst/>
          </a:prstGeom>
        </p:spPr>
        <p:txBody>
          <a:bodyPr anchor="t" anchorCtr="0"/>
          <a:lstStyle>
            <a:lvl1pPr marL="0" indent="0" algn="l">
              <a:buFont typeface="Arial" panose="020B0604020202020204" pitchFamily="34" charset="0"/>
              <a:buNone/>
              <a:defRPr sz="1400" b="0">
                <a:solidFill>
                  <a:schemeClr val="bg2">
                    <a:lumMod val="50000"/>
                  </a:schemeClr>
                </a:solidFill>
                <a:latin typeface="Arial" panose="020B0604020202020204" pitchFamily="34" charset="0"/>
                <a:cs typeface="Arial" panose="020B0604020202020204" pitchFamily="34" charset="0"/>
              </a:defRPr>
            </a:lvl1pPr>
          </a:lstStyle>
          <a:p>
            <a:pPr lvl="0"/>
            <a:r>
              <a:rPr lang="en-US" dirty="0"/>
              <a:t>Body Copy</a:t>
            </a:r>
          </a:p>
        </p:txBody>
      </p:sp>
      <p:grpSp>
        <p:nvGrpSpPr>
          <p:cNvPr id="11" name="Group 10">
            <a:extLst>
              <a:ext uri="{FF2B5EF4-FFF2-40B4-BE49-F238E27FC236}">
                <a16:creationId xmlns:a16="http://schemas.microsoft.com/office/drawing/2014/main" id="{8E0D3BD7-72C6-4D46-A10B-16E68E8F2456}"/>
              </a:ext>
            </a:extLst>
          </p:cNvPr>
          <p:cNvGrpSpPr/>
          <p:nvPr userDrawn="1"/>
        </p:nvGrpSpPr>
        <p:grpSpPr>
          <a:xfrm>
            <a:off x="5256858" y="4237616"/>
            <a:ext cx="1601141" cy="905885"/>
            <a:chOff x="7547365" y="4237615"/>
            <a:chExt cx="1596635" cy="905885"/>
          </a:xfrm>
        </p:grpSpPr>
        <p:sp>
          <p:nvSpPr>
            <p:cNvPr id="12" name="Freeform 11">
              <a:extLst>
                <a:ext uri="{FF2B5EF4-FFF2-40B4-BE49-F238E27FC236}">
                  <a16:creationId xmlns:a16="http://schemas.microsoft.com/office/drawing/2014/main" id="{31704877-8B77-6447-97D0-2300B3A3D85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3" name="Picture 12" descr="Logo&#10;&#10;Description automatically generated">
              <a:extLst>
                <a:ext uri="{FF2B5EF4-FFF2-40B4-BE49-F238E27FC236}">
                  <a16:creationId xmlns:a16="http://schemas.microsoft.com/office/drawing/2014/main" id="{114FA118-4B0A-A941-8220-1B371857F0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6579702E-5F17-6640-8617-5B82790AAD5C}"/>
              </a:ext>
            </a:extLst>
          </p:cNvPr>
          <p:cNvSpPr>
            <a:spLocks noGrp="1"/>
          </p:cNvSpPr>
          <p:nvPr>
            <p:ph type="body" sz="quarter" idx="16" hasCustomPrompt="1"/>
          </p:nvPr>
        </p:nvSpPr>
        <p:spPr>
          <a:xfrm>
            <a:off x="3328576" y="1007822"/>
            <a:ext cx="3232586" cy="995574"/>
          </a:xfrm>
          <a:prstGeom prst="rect">
            <a:avLst/>
          </a:prstGeom>
        </p:spPr>
        <p:txBody>
          <a:bodyPr anchor="t" anchorCtr="0"/>
          <a:lstStyle>
            <a:lvl1pPr marL="0" indent="0" algn="l">
              <a:lnSpc>
                <a:spcPct val="100000"/>
              </a:lnSpc>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Tree>
    <p:extLst>
      <p:ext uri="{BB962C8B-B14F-4D97-AF65-F5344CB8AC3E}">
        <p14:creationId xmlns:p14="http://schemas.microsoft.com/office/powerpoint/2010/main" val="141502737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Generic Page 4">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9BD4BB1-F209-DF47-83C8-0A14A4BC5BCF}"/>
              </a:ext>
            </a:extLst>
          </p:cNvPr>
          <p:cNvSpPr/>
          <p:nvPr userDrawn="1"/>
        </p:nvSpPr>
        <p:spPr>
          <a:xfrm>
            <a:off x="0" y="0"/>
            <a:ext cx="5235771" cy="5143498"/>
          </a:xfrm>
          <a:custGeom>
            <a:avLst/>
            <a:gdLst>
              <a:gd name="connsiteX0" fmla="*/ 0 w 6981028"/>
              <a:gd name="connsiteY0" fmla="*/ 0 h 5143498"/>
              <a:gd name="connsiteX1" fmla="*/ 6611244 w 6981028"/>
              <a:gd name="connsiteY1" fmla="*/ 0 h 5143498"/>
              <a:gd name="connsiteX2" fmla="*/ 6673169 w 6981028"/>
              <a:gd name="connsiteY2" fmla="*/ 157058 h 5143498"/>
              <a:gd name="connsiteX3" fmla="*/ 6981028 w 6981028"/>
              <a:gd name="connsiteY3" fmla="*/ 1901498 h 5143498"/>
              <a:gd name="connsiteX4" fmla="*/ 5822487 w 6981028"/>
              <a:gd name="connsiteY4" fmla="*/ 5128717 h 5143498"/>
              <a:gd name="connsiteX5" fmla="*/ 5809683 w 6981028"/>
              <a:gd name="connsiteY5" fmla="*/ 5143498 h 5143498"/>
              <a:gd name="connsiteX6" fmla="*/ 0 w 6981028"/>
              <a:gd name="connsiteY6" fmla="*/ 5143498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1028" h="5143498">
                <a:moveTo>
                  <a:pt x="0" y="0"/>
                </a:moveTo>
                <a:lnTo>
                  <a:pt x="6611244" y="0"/>
                </a:lnTo>
                <a:lnTo>
                  <a:pt x="6673169" y="157058"/>
                </a:lnTo>
                <a:cubicBezTo>
                  <a:pt x="6872334" y="701002"/>
                  <a:pt x="6981028" y="1288557"/>
                  <a:pt x="6981028" y="1901498"/>
                </a:cubicBezTo>
                <a:cubicBezTo>
                  <a:pt x="6981028" y="3127381"/>
                  <a:pt x="6546252" y="4251716"/>
                  <a:pt x="5822487" y="5128717"/>
                </a:cubicBezTo>
                <a:lnTo>
                  <a:pt x="5809683" y="5143498"/>
                </a:lnTo>
                <a:lnTo>
                  <a:pt x="0" y="5143498"/>
                </a:lnTo>
                <a:close/>
              </a:path>
            </a:pathLst>
          </a:custGeom>
          <a:solidFill>
            <a:srgbClr val="E73081">
              <a:alpha val="151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8" name="Text Placeholder 21">
            <a:extLst>
              <a:ext uri="{FF2B5EF4-FFF2-40B4-BE49-F238E27FC236}">
                <a16:creationId xmlns:a16="http://schemas.microsoft.com/office/drawing/2014/main" id="{0CAA9432-C518-144A-AA5A-8AFE68FA8DD6}"/>
              </a:ext>
            </a:extLst>
          </p:cNvPr>
          <p:cNvSpPr>
            <a:spLocks noGrp="1"/>
          </p:cNvSpPr>
          <p:nvPr>
            <p:ph type="body" sz="quarter" idx="16" hasCustomPrompt="1"/>
          </p:nvPr>
        </p:nvSpPr>
        <p:spPr>
          <a:xfrm>
            <a:off x="4097092" y="523596"/>
            <a:ext cx="2614311" cy="3485708"/>
          </a:xfrm>
          <a:prstGeom prst="ellipse">
            <a:avLst/>
          </a:prstGeom>
          <a:solidFill>
            <a:srgbClr val="8F0055">
              <a:alpha val="90091"/>
            </a:srgbClr>
          </a:solidFill>
        </p:spPr>
        <p:txBody>
          <a:bodyPr anchor="ctr" anchorCtr="0">
            <a:normAutofit/>
          </a:bodyPr>
          <a:lstStyle>
            <a:lvl1pPr marL="0" indent="0" algn="ctr">
              <a:lnSpc>
                <a:spcPct val="110000"/>
              </a:lnSpc>
              <a:buNone/>
              <a:defRPr sz="20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grpSp>
        <p:nvGrpSpPr>
          <p:cNvPr id="19" name="Group 18">
            <a:extLst>
              <a:ext uri="{FF2B5EF4-FFF2-40B4-BE49-F238E27FC236}">
                <a16:creationId xmlns:a16="http://schemas.microsoft.com/office/drawing/2014/main" id="{400BDF81-22DB-CC43-B9FA-6795A24E7EA2}"/>
              </a:ext>
            </a:extLst>
          </p:cNvPr>
          <p:cNvGrpSpPr/>
          <p:nvPr userDrawn="1"/>
        </p:nvGrpSpPr>
        <p:grpSpPr>
          <a:xfrm>
            <a:off x="5174074" y="4237616"/>
            <a:ext cx="1683926" cy="905885"/>
            <a:chOff x="7547365" y="4237615"/>
            <a:chExt cx="1596635" cy="905885"/>
          </a:xfrm>
        </p:grpSpPr>
        <p:sp>
          <p:nvSpPr>
            <p:cNvPr id="20" name="Freeform 19">
              <a:extLst>
                <a:ext uri="{FF2B5EF4-FFF2-40B4-BE49-F238E27FC236}">
                  <a16:creationId xmlns:a16="http://schemas.microsoft.com/office/drawing/2014/main" id="{9AFE9BA5-D28D-824F-9D64-908151C0686E}"/>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descr="Logo&#10;&#10;Description automatically generated">
              <a:extLst>
                <a:ext uri="{FF2B5EF4-FFF2-40B4-BE49-F238E27FC236}">
                  <a16:creationId xmlns:a16="http://schemas.microsoft.com/office/drawing/2014/main" id="{593B3100-E1AF-9D41-9078-AD61510DBA9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9" name="Text Placeholder 21">
            <a:extLst>
              <a:ext uri="{FF2B5EF4-FFF2-40B4-BE49-F238E27FC236}">
                <a16:creationId xmlns:a16="http://schemas.microsoft.com/office/drawing/2014/main" id="{A01A0FFB-61D6-A245-B638-F3268CCE528D}"/>
              </a:ext>
            </a:extLst>
          </p:cNvPr>
          <p:cNvSpPr>
            <a:spLocks noGrp="1"/>
          </p:cNvSpPr>
          <p:nvPr>
            <p:ph type="body" sz="quarter" idx="11" hasCustomPrompt="1"/>
          </p:nvPr>
        </p:nvSpPr>
        <p:spPr>
          <a:xfrm>
            <a:off x="423582" y="513431"/>
            <a:ext cx="3407585" cy="700375"/>
          </a:xfrm>
          <a:prstGeom prst="rect">
            <a:avLst/>
          </a:prstGeom>
        </p:spPr>
        <p:txBody>
          <a:bodyPr anchor="t" anchorCtr="0"/>
          <a:lstStyle>
            <a:lvl1pPr marL="0" indent="0" algn="l">
              <a:lnSpc>
                <a:spcPct val="100000"/>
              </a:lnSpc>
              <a:buNone/>
              <a:defRPr sz="20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10" name="Text Placeholder 21">
            <a:extLst>
              <a:ext uri="{FF2B5EF4-FFF2-40B4-BE49-F238E27FC236}">
                <a16:creationId xmlns:a16="http://schemas.microsoft.com/office/drawing/2014/main" id="{5E65138C-54F4-8B47-B4DE-5734D3B34932}"/>
              </a:ext>
            </a:extLst>
          </p:cNvPr>
          <p:cNvSpPr>
            <a:spLocks noGrp="1"/>
          </p:cNvSpPr>
          <p:nvPr>
            <p:ph type="body" sz="quarter" idx="14" hasCustomPrompt="1"/>
          </p:nvPr>
        </p:nvSpPr>
        <p:spPr>
          <a:xfrm>
            <a:off x="423582" y="1434848"/>
            <a:ext cx="3407585" cy="3195222"/>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269305156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Generic Page 4">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9BD4BB1-F209-DF47-83C8-0A14A4BC5BCF}"/>
              </a:ext>
            </a:extLst>
          </p:cNvPr>
          <p:cNvSpPr/>
          <p:nvPr userDrawn="1"/>
        </p:nvSpPr>
        <p:spPr>
          <a:xfrm>
            <a:off x="0" y="0"/>
            <a:ext cx="5235771" cy="5143498"/>
          </a:xfrm>
          <a:custGeom>
            <a:avLst/>
            <a:gdLst>
              <a:gd name="connsiteX0" fmla="*/ 0 w 6981028"/>
              <a:gd name="connsiteY0" fmla="*/ 0 h 5143498"/>
              <a:gd name="connsiteX1" fmla="*/ 6611244 w 6981028"/>
              <a:gd name="connsiteY1" fmla="*/ 0 h 5143498"/>
              <a:gd name="connsiteX2" fmla="*/ 6673169 w 6981028"/>
              <a:gd name="connsiteY2" fmla="*/ 157058 h 5143498"/>
              <a:gd name="connsiteX3" fmla="*/ 6981028 w 6981028"/>
              <a:gd name="connsiteY3" fmla="*/ 1901498 h 5143498"/>
              <a:gd name="connsiteX4" fmla="*/ 5822487 w 6981028"/>
              <a:gd name="connsiteY4" fmla="*/ 5128717 h 5143498"/>
              <a:gd name="connsiteX5" fmla="*/ 5809683 w 6981028"/>
              <a:gd name="connsiteY5" fmla="*/ 5143498 h 5143498"/>
              <a:gd name="connsiteX6" fmla="*/ 0 w 6981028"/>
              <a:gd name="connsiteY6" fmla="*/ 5143498 h 514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1028" h="5143498">
                <a:moveTo>
                  <a:pt x="0" y="0"/>
                </a:moveTo>
                <a:lnTo>
                  <a:pt x="6611244" y="0"/>
                </a:lnTo>
                <a:lnTo>
                  <a:pt x="6673169" y="157058"/>
                </a:lnTo>
                <a:cubicBezTo>
                  <a:pt x="6872334" y="701002"/>
                  <a:pt x="6981028" y="1288557"/>
                  <a:pt x="6981028" y="1901498"/>
                </a:cubicBezTo>
                <a:cubicBezTo>
                  <a:pt x="6981028" y="3127381"/>
                  <a:pt x="6546252" y="4251716"/>
                  <a:pt x="5822487" y="5128717"/>
                </a:cubicBezTo>
                <a:lnTo>
                  <a:pt x="5809683" y="5143498"/>
                </a:lnTo>
                <a:lnTo>
                  <a:pt x="0" y="51434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7" name="Group 6">
            <a:extLst>
              <a:ext uri="{FF2B5EF4-FFF2-40B4-BE49-F238E27FC236}">
                <a16:creationId xmlns:a16="http://schemas.microsoft.com/office/drawing/2014/main" id="{94C32B77-4685-8C48-A927-236C51AFC0A3}"/>
              </a:ext>
            </a:extLst>
          </p:cNvPr>
          <p:cNvGrpSpPr/>
          <p:nvPr userDrawn="1"/>
        </p:nvGrpSpPr>
        <p:grpSpPr>
          <a:xfrm>
            <a:off x="5275674" y="4237616"/>
            <a:ext cx="1582326" cy="905885"/>
            <a:chOff x="7547365" y="4237615"/>
            <a:chExt cx="1596635" cy="905885"/>
          </a:xfrm>
        </p:grpSpPr>
        <p:sp>
          <p:nvSpPr>
            <p:cNvPr id="8" name="Freeform 7">
              <a:extLst>
                <a:ext uri="{FF2B5EF4-FFF2-40B4-BE49-F238E27FC236}">
                  <a16:creationId xmlns:a16="http://schemas.microsoft.com/office/drawing/2014/main" id="{6F1BA64F-2698-E846-9687-2C92F3CAE212}"/>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9" name="Picture 8" descr="Logo&#10;&#10;Description automatically generated">
              <a:extLst>
                <a:ext uri="{FF2B5EF4-FFF2-40B4-BE49-F238E27FC236}">
                  <a16:creationId xmlns:a16="http://schemas.microsoft.com/office/drawing/2014/main" id="{51D5C4A8-6A2A-CD4A-9DB7-97842073D45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75E70BA5-7954-5B45-8990-1226F1A1EB5F}"/>
              </a:ext>
            </a:extLst>
          </p:cNvPr>
          <p:cNvSpPr>
            <a:spLocks noGrp="1"/>
          </p:cNvSpPr>
          <p:nvPr>
            <p:ph type="body" sz="quarter" idx="16" hasCustomPrompt="1"/>
          </p:nvPr>
        </p:nvSpPr>
        <p:spPr>
          <a:xfrm>
            <a:off x="4097092" y="523596"/>
            <a:ext cx="2614311" cy="3485708"/>
          </a:xfrm>
          <a:prstGeom prst="ellipse">
            <a:avLst/>
          </a:prstGeom>
          <a:solidFill>
            <a:srgbClr val="8F0055">
              <a:alpha val="90091"/>
            </a:srgbClr>
          </a:solidFill>
        </p:spPr>
        <p:txBody>
          <a:bodyPr anchor="ctr" anchorCtr="0">
            <a:normAutofit/>
          </a:bodyPr>
          <a:lstStyle>
            <a:lvl1pPr marL="0" indent="0" algn="ctr">
              <a:lnSpc>
                <a:spcPct val="110000"/>
              </a:lnSpc>
              <a:buNone/>
              <a:defRPr sz="2000" b="1">
                <a:solidFill>
                  <a:schemeClr val="bg1"/>
                </a:solidFill>
                <a:latin typeface="Arial" panose="020B0604020202020204" pitchFamily="34" charset="0"/>
                <a:cs typeface="Arial" panose="020B0604020202020204" pitchFamily="34" charset="0"/>
              </a:defRPr>
            </a:lvl1pPr>
          </a:lstStyle>
          <a:p>
            <a:pPr lvl="0"/>
            <a:r>
              <a:rPr lang="en-US" dirty="0"/>
              <a:t>Pullout statement or key fact</a:t>
            </a:r>
          </a:p>
        </p:txBody>
      </p:sp>
      <p:sp>
        <p:nvSpPr>
          <p:cNvPr id="19" name="Text Placeholder 21">
            <a:extLst>
              <a:ext uri="{FF2B5EF4-FFF2-40B4-BE49-F238E27FC236}">
                <a16:creationId xmlns:a16="http://schemas.microsoft.com/office/drawing/2014/main" id="{0908838E-FD5B-224E-8E9C-45E29886854A}"/>
              </a:ext>
            </a:extLst>
          </p:cNvPr>
          <p:cNvSpPr>
            <a:spLocks noGrp="1"/>
          </p:cNvSpPr>
          <p:nvPr>
            <p:ph type="body" sz="quarter" idx="11" hasCustomPrompt="1"/>
          </p:nvPr>
        </p:nvSpPr>
        <p:spPr>
          <a:xfrm>
            <a:off x="423582" y="513431"/>
            <a:ext cx="3407585" cy="700375"/>
          </a:xfrm>
          <a:prstGeom prst="rect">
            <a:avLst/>
          </a:prstGeom>
        </p:spPr>
        <p:txBody>
          <a:bodyPr anchor="t" anchorCtr="0"/>
          <a:lstStyle>
            <a:lvl1pPr marL="0" indent="0" algn="l">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en-US" dirty="0"/>
              <a:t>Slide heading</a:t>
            </a:r>
          </a:p>
        </p:txBody>
      </p:sp>
      <p:sp>
        <p:nvSpPr>
          <p:cNvPr id="20" name="Text Placeholder 21">
            <a:extLst>
              <a:ext uri="{FF2B5EF4-FFF2-40B4-BE49-F238E27FC236}">
                <a16:creationId xmlns:a16="http://schemas.microsoft.com/office/drawing/2014/main" id="{2535B55A-89FA-8D47-B7A0-4490354C9C06}"/>
              </a:ext>
            </a:extLst>
          </p:cNvPr>
          <p:cNvSpPr>
            <a:spLocks noGrp="1"/>
          </p:cNvSpPr>
          <p:nvPr>
            <p:ph type="body" sz="quarter" idx="14" hasCustomPrompt="1"/>
          </p:nvPr>
        </p:nvSpPr>
        <p:spPr>
          <a:xfrm>
            <a:off x="423582" y="1434848"/>
            <a:ext cx="3407585" cy="3195222"/>
          </a:xfrm>
          <a:prstGeom prst="rect">
            <a:avLst/>
          </a:prstGeom>
        </p:spPr>
        <p:txBody>
          <a:bodyPr anchor="t" anchorCtr="0"/>
          <a:lstStyle>
            <a:lvl1pPr marL="0" indent="0" algn="l">
              <a:buFont typeface="Arial" panose="020B0604020202020204" pitchFamily="34" charset="0"/>
              <a:buNone/>
              <a:defRPr sz="1200" b="0">
                <a:solidFill>
                  <a:schemeClr val="bg1"/>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89444916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eneric Page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BD8712D-9941-4042-8C13-BEEC2AE55914}"/>
              </a:ext>
            </a:extLst>
          </p:cNvPr>
          <p:cNvSpPr/>
          <p:nvPr userDrawn="1"/>
        </p:nvSpPr>
        <p:spPr>
          <a:xfrm rot="10800000">
            <a:off x="2366993" y="4045"/>
            <a:ext cx="4491006" cy="5139455"/>
          </a:xfrm>
          <a:custGeom>
            <a:avLst/>
            <a:gdLst>
              <a:gd name="connsiteX0" fmla="*/ 4426214 w 5988008"/>
              <a:gd name="connsiteY0" fmla="*/ 5139455 h 5139455"/>
              <a:gd name="connsiteX1" fmla="*/ 0 w 5988008"/>
              <a:gd name="connsiteY1" fmla="*/ 5139455 h 5139455"/>
              <a:gd name="connsiteX2" fmla="*/ 0 w 5988008"/>
              <a:gd name="connsiteY2" fmla="*/ 0 h 5139455"/>
              <a:gd name="connsiteX3" fmla="*/ 5933127 w 5988008"/>
              <a:gd name="connsiteY3" fmla="*/ 0 h 5139455"/>
              <a:gd name="connsiteX4" fmla="*/ 5961214 w 5988008"/>
              <a:gd name="connsiteY4" fmla="*/ 210572 h 5139455"/>
              <a:gd name="connsiteX5" fmla="*/ 5988008 w 5988008"/>
              <a:gd name="connsiteY5" fmla="*/ 816787 h 5139455"/>
              <a:gd name="connsiteX6" fmla="*/ 4443286 w 5988008"/>
              <a:gd name="connsiteY6" fmla="*/ 5119747 h 5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008" h="5139455">
                <a:moveTo>
                  <a:pt x="4426214" y="5139455"/>
                </a:moveTo>
                <a:lnTo>
                  <a:pt x="0" y="5139455"/>
                </a:lnTo>
                <a:lnTo>
                  <a:pt x="0" y="0"/>
                </a:lnTo>
                <a:lnTo>
                  <a:pt x="5933127" y="0"/>
                </a:lnTo>
                <a:lnTo>
                  <a:pt x="5961214" y="210572"/>
                </a:lnTo>
                <a:cubicBezTo>
                  <a:pt x="5978950" y="410275"/>
                  <a:pt x="5988008" y="612473"/>
                  <a:pt x="5988008" y="816787"/>
                </a:cubicBezTo>
                <a:cubicBezTo>
                  <a:pt x="5988008" y="2451298"/>
                  <a:pt x="5408306" y="3950412"/>
                  <a:pt x="4443286" y="5119747"/>
                </a:cubicBezTo>
                <a:close/>
              </a:path>
            </a:pathLst>
          </a:custGeom>
          <a:solidFill>
            <a:srgbClr val="47B6B7">
              <a:alpha val="250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Text Placeholder 21">
            <a:extLst>
              <a:ext uri="{FF2B5EF4-FFF2-40B4-BE49-F238E27FC236}">
                <a16:creationId xmlns:a16="http://schemas.microsoft.com/office/drawing/2014/main" id="{F6D10921-8767-E74C-9553-92EAF01FB6D3}"/>
              </a:ext>
            </a:extLst>
          </p:cNvPr>
          <p:cNvSpPr>
            <a:spLocks noGrp="1"/>
          </p:cNvSpPr>
          <p:nvPr>
            <p:ph type="body" sz="quarter" idx="16" hasCustomPrompt="1"/>
          </p:nvPr>
        </p:nvSpPr>
        <p:spPr>
          <a:xfrm>
            <a:off x="338831" y="828895"/>
            <a:ext cx="2614311" cy="3485708"/>
          </a:xfrm>
          <a:prstGeom prst="ellipse">
            <a:avLst/>
          </a:prstGeom>
          <a:solidFill>
            <a:srgbClr val="E73081">
              <a:alpha val="90091"/>
            </a:srgbClr>
          </a:solidFill>
        </p:spPr>
        <p:txBody>
          <a:bodyPr anchor="ctr" anchorCtr="0">
            <a:normAutofit/>
          </a:bodyPr>
          <a:lstStyle>
            <a:lvl1pPr marL="0" indent="0" algn="ctr">
              <a:lnSpc>
                <a:spcPct val="110000"/>
              </a:lnSpc>
              <a:buNone/>
              <a:defRPr sz="2400" b="1">
                <a:solidFill>
                  <a:schemeClr val="bg1"/>
                </a:solidFill>
                <a:latin typeface="Arial" panose="020B0604020202020204" pitchFamily="34" charset="0"/>
                <a:cs typeface="Arial" panose="020B0604020202020204" pitchFamily="34" charset="0"/>
              </a:defRPr>
            </a:lvl1pPr>
          </a:lstStyle>
          <a:p>
            <a:pPr lvl="0"/>
            <a:r>
              <a:rPr lang="en-US" dirty="0"/>
              <a:t>Heading or statement</a:t>
            </a:r>
          </a:p>
        </p:txBody>
      </p:sp>
      <p:grpSp>
        <p:nvGrpSpPr>
          <p:cNvPr id="17" name="Group 16">
            <a:extLst>
              <a:ext uri="{FF2B5EF4-FFF2-40B4-BE49-F238E27FC236}">
                <a16:creationId xmlns:a16="http://schemas.microsoft.com/office/drawing/2014/main" id="{C2D125F6-B3AA-F049-A767-F997DC7ABBA6}"/>
              </a:ext>
            </a:extLst>
          </p:cNvPr>
          <p:cNvGrpSpPr/>
          <p:nvPr userDrawn="1"/>
        </p:nvGrpSpPr>
        <p:grpSpPr>
          <a:xfrm>
            <a:off x="5253096" y="4237616"/>
            <a:ext cx="1604904" cy="905885"/>
            <a:chOff x="7547365" y="4237615"/>
            <a:chExt cx="1596635" cy="905885"/>
          </a:xfrm>
        </p:grpSpPr>
        <p:sp>
          <p:nvSpPr>
            <p:cNvPr id="18" name="Freeform 17">
              <a:extLst>
                <a:ext uri="{FF2B5EF4-FFF2-40B4-BE49-F238E27FC236}">
                  <a16:creationId xmlns:a16="http://schemas.microsoft.com/office/drawing/2014/main" id="{5F5F3B19-EAB2-794E-8F9B-DFBB498C292A}"/>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9" name="Picture 18" descr="Logo&#10;&#10;Description automatically generated">
              <a:extLst>
                <a:ext uri="{FF2B5EF4-FFF2-40B4-BE49-F238E27FC236}">
                  <a16:creationId xmlns:a16="http://schemas.microsoft.com/office/drawing/2014/main" id="{B5D37108-4A69-2C40-B222-2984B07E99A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8" name="Text Placeholder 21">
            <a:extLst>
              <a:ext uri="{FF2B5EF4-FFF2-40B4-BE49-F238E27FC236}">
                <a16:creationId xmlns:a16="http://schemas.microsoft.com/office/drawing/2014/main" id="{028332BF-AF61-F742-900D-B6ED1F276E6C}"/>
              </a:ext>
            </a:extLst>
          </p:cNvPr>
          <p:cNvSpPr>
            <a:spLocks noGrp="1"/>
          </p:cNvSpPr>
          <p:nvPr>
            <p:ph type="body" sz="quarter" idx="11" hasCustomPrompt="1"/>
          </p:nvPr>
        </p:nvSpPr>
        <p:spPr>
          <a:xfrm>
            <a:off x="3450415" y="667056"/>
            <a:ext cx="3122341" cy="700067"/>
          </a:xfrm>
          <a:prstGeom prst="rect">
            <a:avLst/>
          </a:prstGeom>
        </p:spPr>
        <p:txBody>
          <a:bodyPr anchor="t" anchorCtr="0"/>
          <a:lstStyle>
            <a:lvl1pPr marL="0" indent="0" algn="l">
              <a:lnSpc>
                <a:spcPct val="100000"/>
              </a:lnSpc>
              <a:buNone/>
              <a:defRPr sz="2000" b="1">
                <a:solidFill>
                  <a:srgbClr val="E73081"/>
                </a:solidFill>
                <a:latin typeface="Arial" panose="020B0604020202020204" pitchFamily="34" charset="0"/>
                <a:cs typeface="Arial" panose="020B0604020202020204" pitchFamily="34" charset="0"/>
              </a:defRPr>
            </a:lvl1pPr>
          </a:lstStyle>
          <a:p>
            <a:pPr lvl="0"/>
            <a:r>
              <a:rPr lang="en-US" dirty="0"/>
              <a:t>Sub heading</a:t>
            </a:r>
          </a:p>
        </p:txBody>
      </p:sp>
      <p:sp>
        <p:nvSpPr>
          <p:cNvPr id="9" name="Text Placeholder 21">
            <a:extLst>
              <a:ext uri="{FF2B5EF4-FFF2-40B4-BE49-F238E27FC236}">
                <a16:creationId xmlns:a16="http://schemas.microsoft.com/office/drawing/2014/main" id="{B4A905C1-1DBB-D84C-A8EE-7C57439B5A04}"/>
              </a:ext>
            </a:extLst>
          </p:cNvPr>
          <p:cNvSpPr>
            <a:spLocks noGrp="1"/>
          </p:cNvSpPr>
          <p:nvPr>
            <p:ph type="body" sz="quarter" idx="14" hasCustomPrompt="1"/>
          </p:nvPr>
        </p:nvSpPr>
        <p:spPr>
          <a:xfrm>
            <a:off x="3450415" y="1404984"/>
            <a:ext cx="3122341" cy="2916163"/>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125396573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Generic Page 5">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FBD8712D-9941-4042-8C13-BEEC2AE55914}"/>
              </a:ext>
            </a:extLst>
          </p:cNvPr>
          <p:cNvSpPr/>
          <p:nvPr userDrawn="1"/>
        </p:nvSpPr>
        <p:spPr>
          <a:xfrm rot="10800000">
            <a:off x="2366993" y="4045"/>
            <a:ext cx="4491006" cy="5139455"/>
          </a:xfrm>
          <a:custGeom>
            <a:avLst/>
            <a:gdLst>
              <a:gd name="connsiteX0" fmla="*/ 4426214 w 5988008"/>
              <a:gd name="connsiteY0" fmla="*/ 5139455 h 5139455"/>
              <a:gd name="connsiteX1" fmla="*/ 0 w 5988008"/>
              <a:gd name="connsiteY1" fmla="*/ 5139455 h 5139455"/>
              <a:gd name="connsiteX2" fmla="*/ 0 w 5988008"/>
              <a:gd name="connsiteY2" fmla="*/ 0 h 5139455"/>
              <a:gd name="connsiteX3" fmla="*/ 5933127 w 5988008"/>
              <a:gd name="connsiteY3" fmla="*/ 0 h 5139455"/>
              <a:gd name="connsiteX4" fmla="*/ 5961214 w 5988008"/>
              <a:gd name="connsiteY4" fmla="*/ 210572 h 5139455"/>
              <a:gd name="connsiteX5" fmla="*/ 5988008 w 5988008"/>
              <a:gd name="connsiteY5" fmla="*/ 816787 h 5139455"/>
              <a:gd name="connsiteX6" fmla="*/ 4443286 w 5988008"/>
              <a:gd name="connsiteY6" fmla="*/ 5119747 h 513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8008" h="5139455">
                <a:moveTo>
                  <a:pt x="4426214" y="5139455"/>
                </a:moveTo>
                <a:lnTo>
                  <a:pt x="0" y="5139455"/>
                </a:lnTo>
                <a:lnTo>
                  <a:pt x="0" y="0"/>
                </a:lnTo>
                <a:lnTo>
                  <a:pt x="5933127" y="0"/>
                </a:lnTo>
                <a:lnTo>
                  <a:pt x="5961214" y="210572"/>
                </a:lnTo>
                <a:cubicBezTo>
                  <a:pt x="5978950" y="410275"/>
                  <a:pt x="5988008" y="612473"/>
                  <a:pt x="5988008" y="816787"/>
                </a:cubicBezTo>
                <a:cubicBezTo>
                  <a:pt x="5988008" y="2451298"/>
                  <a:pt x="5408306" y="3950412"/>
                  <a:pt x="4443286" y="5119747"/>
                </a:cubicBezTo>
                <a:close/>
              </a:path>
            </a:pathLst>
          </a:cu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5" name="Group 4">
            <a:extLst>
              <a:ext uri="{FF2B5EF4-FFF2-40B4-BE49-F238E27FC236}">
                <a16:creationId xmlns:a16="http://schemas.microsoft.com/office/drawing/2014/main" id="{84535B01-7876-574B-8F81-C35748C3AF59}"/>
              </a:ext>
            </a:extLst>
          </p:cNvPr>
          <p:cNvGrpSpPr/>
          <p:nvPr userDrawn="1"/>
        </p:nvGrpSpPr>
        <p:grpSpPr>
          <a:xfrm>
            <a:off x="5290726" y="4237616"/>
            <a:ext cx="1567274" cy="905885"/>
            <a:chOff x="7547365" y="4237615"/>
            <a:chExt cx="1596635" cy="905885"/>
          </a:xfrm>
        </p:grpSpPr>
        <p:sp>
          <p:nvSpPr>
            <p:cNvPr id="6" name="Freeform 5">
              <a:extLst>
                <a:ext uri="{FF2B5EF4-FFF2-40B4-BE49-F238E27FC236}">
                  <a16:creationId xmlns:a16="http://schemas.microsoft.com/office/drawing/2014/main" id="{B67E07FA-4CF8-C649-B282-4C3790311A37}"/>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7" name="Picture 6" descr="Logo&#10;&#10;Description automatically generated">
              <a:extLst>
                <a:ext uri="{FF2B5EF4-FFF2-40B4-BE49-F238E27FC236}">
                  <a16:creationId xmlns:a16="http://schemas.microsoft.com/office/drawing/2014/main" id="{44701371-B79B-2348-B2A3-8B46128C8A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8" name="Text Placeholder 21">
            <a:extLst>
              <a:ext uri="{FF2B5EF4-FFF2-40B4-BE49-F238E27FC236}">
                <a16:creationId xmlns:a16="http://schemas.microsoft.com/office/drawing/2014/main" id="{0AADEFBA-3A16-F846-A9F4-9D74EE3E1C5C}"/>
              </a:ext>
            </a:extLst>
          </p:cNvPr>
          <p:cNvSpPr>
            <a:spLocks noGrp="1"/>
          </p:cNvSpPr>
          <p:nvPr>
            <p:ph type="body" sz="quarter" idx="16" hasCustomPrompt="1"/>
          </p:nvPr>
        </p:nvSpPr>
        <p:spPr>
          <a:xfrm>
            <a:off x="338831" y="828895"/>
            <a:ext cx="2614311" cy="3485708"/>
          </a:xfrm>
          <a:prstGeom prst="ellipse">
            <a:avLst/>
          </a:prstGeom>
          <a:solidFill>
            <a:srgbClr val="47B6B7">
              <a:alpha val="90091"/>
            </a:srgbClr>
          </a:solidFill>
        </p:spPr>
        <p:txBody>
          <a:bodyPr anchor="ctr" anchorCtr="0">
            <a:normAutofit/>
          </a:bodyPr>
          <a:lstStyle>
            <a:lvl1pPr marL="0" indent="0" algn="ctr">
              <a:lnSpc>
                <a:spcPct val="110000"/>
              </a:lnSpc>
              <a:buNone/>
              <a:defRPr sz="2400" b="1">
                <a:solidFill>
                  <a:schemeClr val="bg1"/>
                </a:solidFill>
                <a:latin typeface="Arial" panose="020B0604020202020204" pitchFamily="34" charset="0"/>
                <a:cs typeface="Arial" panose="020B0604020202020204" pitchFamily="34" charset="0"/>
              </a:defRPr>
            </a:lvl1pPr>
          </a:lstStyle>
          <a:p>
            <a:pPr lvl="0"/>
            <a:r>
              <a:rPr lang="en-US" dirty="0"/>
              <a:t>Heading or statement</a:t>
            </a:r>
          </a:p>
        </p:txBody>
      </p:sp>
      <p:sp>
        <p:nvSpPr>
          <p:cNvPr id="11" name="Text Placeholder 21">
            <a:extLst>
              <a:ext uri="{FF2B5EF4-FFF2-40B4-BE49-F238E27FC236}">
                <a16:creationId xmlns:a16="http://schemas.microsoft.com/office/drawing/2014/main" id="{7FC46049-B192-8542-BF40-98424DBD5F67}"/>
              </a:ext>
            </a:extLst>
          </p:cNvPr>
          <p:cNvSpPr>
            <a:spLocks noGrp="1"/>
          </p:cNvSpPr>
          <p:nvPr>
            <p:ph type="body" sz="quarter" idx="11" hasCustomPrompt="1"/>
          </p:nvPr>
        </p:nvSpPr>
        <p:spPr>
          <a:xfrm>
            <a:off x="3450415" y="667056"/>
            <a:ext cx="3122341" cy="700067"/>
          </a:xfrm>
          <a:prstGeom prst="rect">
            <a:avLst/>
          </a:prstGeom>
        </p:spPr>
        <p:txBody>
          <a:bodyPr anchor="t" anchorCtr="0"/>
          <a:lstStyle>
            <a:lvl1pPr marL="0" indent="0" algn="l">
              <a:lnSpc>
                <a:spcPct val="100000"/>
              </a:lnSpc>
              <a:buNone/>
              <a:defRPr sz="2000" b="1">
                <a:solidFill>
                  <a:schemeClr val="bg1"/>
                </a:solidFill>
                <a:latin typeface="Arial" panose="020B0604020202020204" pitchFamily="34" charset="0"/>
                <a:cs typeface="Arial" panose="020B0604020202020204" pitchFamily="34" charset="0"/>
              </a:defRPr>
            </a:lvl1pPr>
          </a:lstStyle>
          <a:p>
            <a:pPr lvl="0"/>
            <a:r>
              <a:rPr lang="en-US" dirty="0"/>
              <a:t>Sub heading</a:t>
            </a:r>
          </a:p>
        </p:txBody>
      </p:sp>
      <p:sp>
        <p:nvSpPr>
          <p:cNvPr id="12" name="Text Placeholder 21">
            <a:extLst>
              <a:ext uri="{FF2B5EF4-FFF2-40B4-BE49-F238E27FC236}">
                <a16:creationId xmlns:a16="http://schemas.microsoft.com/office/drawing/2014/main" id="{DCEEE744-60C4-C342-90F3-0FD9B00BA519}"/>
              </a:ext>
            </a:extLst>
          </p:cNvPr>
          <p:cNvSpPr>
            <a:spLocks noGrp="1"/>
          </p:cNvSpPr>
          <p:nvPr>
            <p:ph type="body" sz="quarter" idx="14" hasCustomPrompt="1"/>
          </p:nvPr>
        </p:nvSpPr>
        <p:spPr>
          <a:xfrm>
            <a:off x="3450415" y="1404984"/>
            <a:ext cx="3122341" cy="2916163"/>
          </a:xfrm>
          <a:prstGeom prst="rect">
            <a:avLst/>
          </a:prstGeom>
        </p:spPr>
        <p:txBody>
          <a:bodyPr anchor="t" anchorCtr="0"/>
          <a:lstStyle>
            <a:lvl1pPr marL="0" indent="0" algn="l">
              <a:buFont typeface="Arial" panose="020B0604020202020204" pitchFamily="34" charset="0"/>
              <a:buNone/>
              <a:defRPr sz="1200" b="0">
                <a:solidFill>
                  <a:schemeClr val="bg1"/>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419972441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eneric Page 4">
    <p:bg>
      <p:bgPr>
        <a:solidFill>
          <a:schemeClr val="bg1">
            <a:alpha val="16000"/>
          </a:schemeClr>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9EFF7DC-4945-1742-B9BC-69FFA959B709}"/>
              </a:ext>
            </a:extLst>
          </p:cNvPr>
          <p:cNvSpPr/>
          <p:nvPr userDrawn="1"/>
        </p:nvSpPr>
        <p:spPr>
          <a:xfrm>
            <a:off x="4755925" y="381388"/>
            <a:ext cx="2307932" cy="3077242"/>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21">
            <a:extLst>
              <a:ext uri="{FF2B5EF4-FFF2-40B4-BE49-F238E27FC236}">
                <a16:creationId xmlns:a16="http://schemas.microsoft.com/office/drawing/2014/main" id="{3ABD9C9D-0CB2-6642-8CBB-5A88999C5519}"/>
              </a:ext>
            </a:extLst>
          </p:cNvPr>
          <p:cNvSpPr>
            <a:spLocks noGrp="1"/>
          </p:cNvSpPr>
          <p:nvPr>
            <p:ph type="body" sz="quarter" idx="10" hasCustomPrompt="1"/>
          </p:nvPr>
        </p:nvSpPr>
        <p:spPr>
          <a:xfrm>
            <a:off x="3570194" y="2134531"/>
            <a:ext cx="1809022" cy="2412000"/>
          </a:xfrm>
          <a:prstGeom prst="ellipse">
            <a:avLst/>
          </a:prstGeom>
          <a:solidFill>
            <a:srgbClr val="8F0055"/>
          </a:solidFill>
        </p:spPr>
        <p:txBody>
          <a:bodyPr lIns="36000" rIns="36000" anchor="ctr" anchorCtr="0">
            <a:normAutofit/>
          </a:bodyPr>
          <a:lstStyle>
            <a:lvl1pPr marL="0" indent="0" algn="ctr">
              <a:lnSpc>
                <a:spcPct val="110000"/>
              </a:lnSpc>
              <a:buNone/>
              <a:defRPr sz="1800" b="1">
                <a:solidFill>
                  <a:schemeClr val="bg1"/>
                </a:solidFill>
                <a:latin typeface="Arial" panose="020B0604020202020204" pitchFamily="34" charset="0"/>
                <a:cs typeface="Arial" panose="020B0604020202020204" pitchFamily="34" charset="0"/>
              </a:defRPr>
            </a:lvl1pPr>
          </a:lstStyle>
          <a:p>
            <a:pPr lvl="0"/>
            <a:r>
              <a:rPr lang="en-US" dirty="0"/>
              <a:t>Pullout or key fact</a:t>
            </a:r>
          </a:p>
        </p:txBody>
      </p:sp>
      <p:sp>
        <p:nvSpPr>
          <p:cNvPr id="11" name="Text Placeholder 21">
            <a:extLst>
              <a:ext uri="{FF2B5EF4-FFF2-40B4-BE49-F238E27FC236}">
                <a16:creationId xmlns:a16="http://schemas.microsoft.com/office/drawing/2014/main" id="{51CDB4B9-B5FD-8447-9D76-18779253B9B9}"/>
              </a:ext>
            </a:extLst>
          </p:cNvPr>
          <p:cNvSpPr>
            <a:spLocks noGrp="1"/>
          </p:cNvSpPr>
          <p:nvPr>
            <p:ph type="body" sz="quarter" idx="14" hasCustomPrompt="1"/>
          </p:nvPr>
        </p:nvSpPr>
        <p:spPr>
          <a:xfrm>
            <a:off x="5005380" y="747937"/>
            <a:ext cx="1809022" cy="798118"/>
          </a:xfrm>
          <a:prstGeom prst="rect">
            <a:avLst/>
          </a:prstGeom>
        </p:spPr>
        <p:txBody>
          <a:bodyPr anchor="b" anchorCtr="1"/>
          <a:lstStyle>
            <a:lvl1pPr marL="0" indent="0" algn="ctr">
              <a:buNone/>
              <a:defRPr sz="1400" b="0">
                <a:solidFill>
                  <a:schemeClr val="bg1"/>
                </a:solidFill>
                <a:latin typeface="Arial" panose="020B0604020202020204" pitchFamily="34" charset="0"/>
                <a:cs typeface="Arial" panose="020B0604020202020204" pitchFamily="34" charset="0"/>
              </a:defRPr>
            </a:lvl1pPr>
          </a:lstStyle>
          <a:p>
            <a:pPr lvl="0"/>
            <a:r>
              <a:rPr lang="en-US" dirty="0"/>
              <a:t>STATISTIC / FACT</a:t>
            </a:r>
          </a:p>
        </p:txBody>
      </p:sp>
      <p:sp>
        <p:nvSpPr>
          <p:cNvPr id="12" name="Text Placeholder 21">
            <a:extLst>
              <a:ext uri="{FF2B5EF4-FFF2-40B4-BE49-F238E27FC236}">
                <a16:creationId xmlns:a16="http://schemas.microsoft.com/office/drawing/2014/main" id="{43F1DF0F-800C-6E48-86E8-B517AEA3F5AA}"/>
              </a:ext>
            </a:extLst>
          </p:cNvPr>
          <p:cNvSpPr>
            <a:spLocks noGrp="1"/>
          </p:cNvSpPr>
          <p:nvPr>
            <p:ph type="body" sz="quarter" idx="15" hasCustomPrompt="1"/>
          </p:nvPr>
        </p:nvSpPr>
        <p:spPr>
          <a:xfrm>
            <a:off x="5005380" y="2299646"/>
            <a:ext cx="1809022" cy="726803"/>
          </a:xfrm>
          <a:prstGeom prst="rect">
            <a:avLst/>
          </a:prstGeom>
        </p:spPr>
        <p:txBody>
          <a:bodyPr anchor="t" anchorCtr="1"/>
          <a:lstStyle>
            <a:lvl1pPr marL="0" indent="0" algn="ctr">
              <a:buNone/>
              <a:defRPr sz="1400" b="0">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13" name="Text Placeholder 21">
            <a:extLst>
              <a:ext uri="{FF2B5EF4-FFF2-40B4-BE49-F238E27FC236}">
                <a16:creationId xmlns:a16="http://schemas.microsoft.com/office/drawing/2014/main" id="{30F81D5D-37C3-974D-A60F-FAC9CE47EE19}"/>
              </a:ext>
            </a:extLst>
          </p:cNvPr>
          <p:cNvSpPr>
            <a:spLocks noGrp="1"/>
          </p:cNvSpPr>
          <p:nvPr>
            <p:ph type="body" sz="quarter" idx="16" hasCustomPrompt="1"/>
          </p:nvPr>
        </p:nvSpPr>
        <p:spPr>
          <a:xfrm>
            <a:off x="5005380" y="1464517"/>
            <a:ext cx="1809022" cy="894219"/>
          </a:xfrm>
          <a:prstGeom prst="rect">
            <a:avLst/>
          </a:prstGeom>
        </p:spPr>
        <p:txBody>
          <a:bodyPr anchor="ctr" anchorCtr="0"/>
          <a:lstStyle>
            <a:lvl1pPr marL="0" indent="0" algn="ctr">
              <a:buNone/>
              <a:defRPr sz="6000" b="1">
                <a:solidFill>
                  <a:schemeClr val="bg1"/>
                </a:solidFill>
                <a:latin typeface="Arial" panose="020B0604020202020204" pitchFamily="34" charset="0"/>
                <a:cs typeface="Arial" panose="020B0604020202020204" pitchFamily="34" charset="0"/>
              </a:defRPr>
            </a:lvl1pPr>
          </a:lstStyle>
          <a:p>
            <a:pPr lvl="0"/>
            <a:r>
              <a:rPr lang="en-US" dirty="0"/>
              <a:t>100%</a:t>
            </a:r>
          </a:p>
        </p:txBody>
      </p:sp>
      <p:grpSp>
        <p:nvGrpSpPr>
          <p:cNvPr id="14" name="Group 13">
            <a:extLst>
              <a:ext uri="{FF2B5EF4-FFF2-40B4-BE49-F238E27FC236}">
                <a16:creationId xmlns:a16="http://schemas.microsoft.com/office/drawing/2014/main" id="{48DCC496-A0A4-7940-AF3B-DF1D824FD904}"/>
              </a:ext>
            </a:extLst>
          </p:cNvPr>
          <p:cNvGrpSpPr/>
          <p:nvPr userDrawn="1"/>
        </p:nvGrpSpPr>
        <p:grpSpPr>
          <a:xfrm>
            <a:off x="5660524" y="4237616"/>
            <a:ext cx="1197476" cy="905885"/>
            <a:chOff x="7547365" y="4237615"/>
            <a:chExt cx="1596635" cy="905885"/>
          </a:xfrm>
        </p:grpSpPr>
        <p:sp>
          <p:nvSpPr>
            <p:cNvPr id="15" name="Freeform 14">
              <a:extLst>
                <a:ext uri="{FF2B5EF4-FFF2-40B4-BE49-F238E27FC236}">
                  <a16:creationId xmlns:a16="http://schemas.microsoft.com/office/drawing/2014/main" id="{F16E2036-DC5F-A94C-9D83-D865A9F4E20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6" name="Picture 15" descr="Logo&#10;&#10;Description automatically generated">
              <a:extLst>
                <a:ext uri="{FF2B5EF4-FFF2-40B4-BE49-F238E27FC236}">
                  <a16:creationId xmlns:a16="http://schemas.microsoft.com/office/drawing/2014/main" id="{EF761FB7-A2B9-7540-8501-68C0F71505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53A50B5C-F52B-304B-8517-9EBCE2ECFEE4}"/>
              </a:ext>
            </a:extLst>
          </p:cNvPr>
          <p:cNvSpPr>
            <a:spLocks noGrp="1"/>
          </p:cNvSpPr>
          <p:nvPr>
            <p:ph type="body" sz="quarter" idx="12" hasCustomPrompt="1"/>
          </p:nvPr>
        </p:nvSpPr>
        <p:spPr>
          <a:xfrm>
            <a:off x="423581" y="503767"/>
            <a:ext cx="3797052" cy="466661"/>
          </a:xfrm>
          <a:prstGeom prst="rect">
            <a:avLst/>
          </a:prstGeom>
        </p:spPr>
        <p:txBody>
          <a:bodyPr anchor="t" anchorCtr="0"/>
          <a:lstStyle>
            <a:lvl1pPr marL="0" indent="0" algn="l">
              <a:buNone/>
              <a:defRPr sz="28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
        <p:nvSpPr>
          <p:cNvPr id="21" name="Text Placeholder 21">
            <a:extLst>
              <a:ext uri="{FF2B5EF4-FFF2-40B4-BE49-F238E27FC236}">
                <a16:creationId xmlns:a16="http://schemas.microsoft.com/office/drawing/2014/main" id="{93B9DB0E-CC08-8C40-9A5E-BFA68F0CFA8E}"/>
              </a:ext>
            </a:extLst>
          </p:cNvPr>
          <p:cNvSpPr>
            <a:spLocks noGrp="1"/>
          </p:cNvSpPr>
          <p:nvPr>
            <p:ph type="body" sz="quarter" idx="13" hasCustomPrompt="1"/>
          </p:nvPr>
        </p:nvSpPr>
        <p:spPr>
          <a:xfrm>
            <a:off x="423582" y="1022847"/>
            <a:ext cx="3797051" cy="331790"/>
          </a:xfrm>
          <a:prstGeom prst="rect">
            <a:avLst/>
          </a:prstGeom>
        </p:spPr>
        <p:txBody>
          <a:bodyPr anchor="t" anchorCtr="0"/>
          <a:lstStyle>
            <a:lvl1pPr marL="0" indent="0" algn="l">
              <a:buNone/>
              <a:defRPr sz="2000" b="0">
                <a:solidFill>
                  <a:srgbClr val="47B6B7"/>
                </a:solidFill>
                <a:latin typeface="Arial" panose="020B0604020202020204" pitchFamily="34" charset="0"/>
                <a:cs typeface="Arial" panose="020B0604020202020204" pitchFamily="34" charset="0"/>
              </a:defRPr>
            </a:lvl1pPr>
          </a:lstStyle>
          <a:p>
            <a:pPr lvl="0"/>
            <a:r>
              <a:rPr lang="en-US" dirty="0"/>
              <a:t>Sub heading / intro copy</a:t>
            </a:r>
          </a:p>
        </p:txBody>
      </p:sp>
      <p:sp>
        <p:nvSpPr>
          <p:cNvPr id="22" name="Text Placeholder 21">
            <a:extLst>
              <a:ext uri="{FF2B5EF4-FFF2-40B4-BE49-F238E27FC236}">
                <a16:creationId xmlns:a16="http://schemas.microsoft.com/office/drawing/2014/main" id="{11ED01C0-9437-FE4E-855E-603F5E7D2FED}"/>
              </a:ext>
            </a:extLst>
          </p:cNvPr>
          <p:cNvSpPr>
            <a:spLocks noGrp="1"/>
          </p:cNvSpPr>
          <p:nvPr>
            <p:ph type="body" sz="quarter" idx="17" hasCustomPrompt="1"/>
          </p:nvPr>
        </p:nvSpPr>
        <p:spPr>
          <a:xfrm>
            <a:off x="423582" y="1825255"/>
            <a:ext cx="2864226" cy="2865302"/>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Tree>
    <p:extLst>
      <p:ext uri="{BB962C8B-B14F-4D97-AF65-F5344CB8AC3E}">
        <p14:creationId xmlns:p14="http://schemas.microsoft.com/office/powerpoint/2010/main" val="3464214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XAMPLE Table Page - COPY PAGE ">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4E9271C-54A6-E24F-85DA-A553D4C1F1B2}"/>
              </a:ext>
            </a:extLst>
          </p:cNvPr>
          <p:cNvGrpSpPr/>
          <p:nvPr userDrawn="1"/>
        </p:nvGrpSpPr>
        <p:grpSpPr>
          <a:xfrm>
            <a:off x="5660524" y="4237616"/>
            <a:ext cx="1197476" cy="905885"/>
            <a:chOff x="7547365" y="4237615"/>
            <a:chExt cx="1596635" cy="905885"/>
          </a:xfrm>
        </p:grpSpPr>
        <p:sp>
          <p:nvSpPr>
            <p:cNvPr id="7" name="Freeform 6">
              <a:extLst>
                <a:ext uri="{FF2B5EF4-FFF2-40B4-BE49-F238E27FC236}">
                  <a16:creationId xmlns:a16="http://schemas.microsoft.com/office/drawing/2014/main" id="{F177D4AF-D9DF-E446-8974-71047B7E68BD}"/>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8" name="Picture 7" descr="Logo&#10;&#10;Description automatically generated">
              <a:extLst>
                <a:ext uri="{FF2B5EF4-FFF2-40B4-BE49-F238E27FC236}">
                  <a16:creationId xmlns:a16="http://schemas.microsoft.com/office/drawing/2014/main" id="{C3EBDCDD-8BE0-1B4B-81FC-04F856F8607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0" name="Text Placeholder 21">
            <a:extLst>
              <a:ext uri="{FF2B5EF4-FFF2-40B4-BE49-F238E27FC236}">
                <a16:creationId xmlns:a16="http://schemas.microsoft.com/office/drawing/2014/main" id="{44B27C3D-EF38-8149-8150-8D9ECD5BEE14}"/>
              </a:ext>
            </a:extLst>
          </p:cNvPr>
          <p:cNvSpPr>
            <a:spLocks noGrp="1"/>
          </p:cNvSpPr>
          <p:nvPr>
            <p:ph type="body" sz="quarter" idx="12" hasCustomPrompt="1"/>
          </p:nvPr>
        </p:nvSpPr>
        <p:spPr>
          <a:xfrm>
            <a:off x="423582" y="406278"/>
            <a:ext cx="5302570" cy="466661"/>
          </a:xfrm>
          <a:prstGeom prst="rect">
            <a:avLst/>
          </a:prstGeom>
        </p:spPr>
        <p:txBody>
          <a:bodyPr anchor="t" anchorCtr="0"/>
          <a:lstStyle>
            <a:lvl1pPr marL="0" indent="0" algn="l">
              <a:buNone/>
              <a:defRPr sz="20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2104418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XAMPLE Pie Chart - COPY PAGE ">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EE85B9-6054-1545-A9D2-A689A3FA1E9C}"/>
              </a:ext>
            </a:extLst>
          </p:cNvPr>
          <p:cNvGrpSpPr/>
          <p:nvPr userDrawn="1"/>
        </p:nvGrpSpPr>
        <p:grpSpPr>
          <a:xfrm>
            <a:off x="5660524" y="4237616"/>
            <a:ext cx="1197476" cy="905885"/>
            <a:chOff x="7547365" y="4237615"/>
            <a:chExt cx="1596635" cy="905885"/>
          </a:xfrm>
        </p:grpSpPr>
        <p:sp>
          <p:nvSpPr>
            <p:cNvPr id="6" name="Freeform 5">
              <a:extLst>
                <a:ext uri="{FF2B5EF4-FFF2-40B4-BE49-F238E27FC236}">
                  <a16:creationId xmlns:a16="http://schemas.microsoft.com/office/drawing/2014/main" id="{C639C70B-4910-BE48-AC90-EDC668EC55A5}"/>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7" name="Picture 6" descr="Logo&#10;&#10;Description automatically generated">
              <a:extLst>
                <a:ext uri="{FF2B5EF4-FFF2-40B4-BE49-F238E27FC236}">
                  <a16:creationId xmlns:a16="http://schemas.microsoft.com/office/drawing/2014/main" id="{2BCF07EE-D51F-DA42-806B-0A3523870B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E5D7230E-98C9-2F4B-88DA-83F5D55B8451}"/>
              </a:ext>
            </a:extLst>
          </p:cNvPr>
          <p:cNvSpPr>
            <a:spLocks noGrp="1"/>
          </p:cNvSpPr>
          <p:nvPr>
            <p:ph type="body" sz="quarter" idx="17" hasCustomPrompt="1"/>
          </p:nvPr>
        </p:nvSpPr>
        <p:spPr>
          <a:xfrm>
            <a:off x="4628938" y="1306967"/>
            <a:ext cx="1924397" cy="2748523"/>
          </a:xfrm>
          <a:prstGeom prst="rect">
            <a:avLst/>
          </a:prstGeom>
        </p:spPr>
        <p:txBody>
          <a:bodyPr anchor="t" anchorCtr="0"/>
          <a:lstStyle>
            <a:lvl1pPr marL="0" indent="0" algn="l">
              <a:buFont typeface="Arial" panose="020B0604020202020204" pitchFamily="34" charset="0"/>
              <a:buNone/>
              <a:defRPr sz="1200" b="0">
                <a:solidFill>
                  <a:srgbClr val="575756"/>
                </a:solidFill>
                <a:latin typeface="Arial" panose="020B0604020202020204" pitchFamily="34" charset="0"/>
                <a:cs typeface="Arial" panose="020B0604020202020204" pitchFamily="34" charset="0"/>
              </a:defRPr>
            </a:lvl1pPr>
          </a:lstStyle>
          <a:p>
            <a:pPr lvl="0"/>
            <a:r>
              <a:rPr lang="en-US" dirty="0"/>
              <a:t>Body Copy</a:t>
            </a:r>
          </a:p>
        </p:txBody>
      </p:sp>
      <p:sp>
        <p:nvSpPr>
          <p:cNvPr id="9" name="Text Placeholder 21">
            <a:extLst>
              <a:ext uri="{FF2B5EF4-FFF2-40B4-BE49-F238E27FC236}">
                <a16:creationId xmlns:a16="http://schemas.microsoft.com/office/drawing/2014/main" id="{72F9A01A-1F42-6044-83F0-45A73B644B14}"/>
              </a:ext>
            </a:extLst>
          </p:cNvPr>
          <p:cNvSpPr>
            <a:spLocks noGrp="1"/>
          </p:cNvSpPr>
          <p:nvPr>
            <p:ph type="body" sz="quarter" idx="12" hasCustomPrompt="1"/>
          </p:nvPr>
        </p:nvSpPr>
        <p:spPr>
          <a:xfrm>
            <a:off x="423582" y="406278"/>
            <a:ext cx="5302570" cy="466661"/>
          </a:xfrm>
          <a:prstGeom prst="rect">
            <a:avLst/>
          </a:prstGeom>
        </p:spPr>
        <p:txBody>
          <a:bodyPr anchor="t" anchorCtr="0"/>
          <a:lstStyle>
            <a:lvl1pPr marL="0" indent="0" algn="l">
              <a:buNone/>
              <a:defRPr sz="20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1209146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XAMPLE Bar Chart - COPY PAGE ">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D373007-8F7A-C34A-AA1F-CB7C356810EE}"/>
              </a:ext>
            </a:extLst>
          </p:cNvPr>
          <p:cNvGraphicFramePr/>
          <p:nvPr userDrawn="1">
            <p:extLst>
              <p:ext uri="{D42A27DB-BD31-4B8C-83A1-F6EECF244321}">
                <p14:modId xmlns:p14="http://schemas.microsoft.com/office/powerpoint/2010/main" val="747337444"/>
              </p:ext>
            </p:extLst>
          </p:nvPr>
        </p:nvGraphicFramePr>
        <p:xfrm>
          <a:off x="423582" y="1330373"/>
          <a:ext cx="5206417" cy="3524091"/>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a:extLst>
              <a:ext uri="{FF2B5EF4-FFF2-40B4-BE49-F238E27FC236}">
                <a16:creationId xmlns:a16="http://schemas.microsoft.com/office/drawing/2014/main" id="{32BAA1D1-9458-084F-A694-56B957DF82BD}"/>
              </a:ext>
            </a:extLst>
          </p:cNvPr>
          <p:cNvGrpSpPr/>
          <p:nvPr userDrawn="1"/>
        </p:nvGrpSpPr>
        <p:grpSpPr>
          <a:xfrm>
            <a:off x="5102578" y="4237616"/>
            <a:ext cx="1755422" cy="905885"/>
            <a:chOff x="7547365" y="4237615"/>
            <a:chExt cx="1596635" cy="905885"/>
          </a:xfrm>
        </p:grpSpPr>
        <p:sp>
          <p:nvSpPr>
            <p:cNvPr id="6" name="Freeform 5">
              <a:extLst>
                <a:ext uri="{FF2B5EF4-FFF2-40B4-BE49-F238E27FC236}">
                  <a16:creationId xmlns:a16="http://schemas.microsoft.com/office/drawing/2014/main" id="{F7EC1F3E-C731-1149-AEB0-4864BC3A97B6}"/>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7" name="Picture 6" descr="Logo&#10;&#10;Description automatically generated">
              <a:extLst>
                <a:ext uri="{FF2B5EF4-FFF2-40B4-BE49-F238E27FC236}">
                  <a16:creationId xmlns:a16="http://schemas.microsoft.com/office/drawing/2014/main" id="{5EACCE0A-C101-9D48-82E8-FA07A1C617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9" name="Text Placeholder 21">
            <a:extLst>
              <a:ext uri="{FF2B5EF4-FFF2-40B4-BE49-F238E27FC236}">
                <a16:creationId xmlns:a16="http://schemas.microsoft.com/office/drawing/2014/main" id="{A6E576F8-8E83-8449-AD05-619E886BF1CB}"/>
              </a:ext>
            </a:extLst>
          </p:cNvPr>
          <p:cNvSpPr>
            <a:spLocks noGrp="1"/>
          </p:cNvSpPr>
          <p:nvPr>
            <p:ph type="body" sz="quarter" idx="12" hasCustomPrompt="1"/>
          </p:nvPr>
        </p:nvSpPr>
        <p:spPr>
          <a:xfrm>
            <a:off x="423582" y="406278"/>
            <a:ext cx="5302570" cy="466661"/>
          </a:xfrm>
          <a:prstGeom prst="rect">
            <a:avLst/>
          </a:prstGeom>
        </p:spPr>
        <p:txBody>
          <a:bodyPr anchor="t" anchorCtr="0"/>
          <a:lstStyle>
            <a:lvl1pPr marL="0" indent="0" algn="l">
              <a:buNone/>
              <a:defRPr sz="2000" b="1">
                <a:solidFill>
                  <a:srgbClr val="E73081"/>
                </a:solidFill>
                <a:latin typeface="Arial" panose="020B0604020202020204" pitchFamily="34" charset="0"/>
                <a:cs typeface="Arial" panose="020B0604020202020204" pitchFamily="34" charset="0"/>
              </a:defRPr>
            </a:lvl1pPr>
          </a:lstStyle>
          <a:p>
            <a:pPr lvl="0"/>
            <a:r>
              <a:rPr lang="en-US" dirty="0"/>
              <a:t>Slide heading</a:t>
            </a:r>
          </a:p>
        </p:txBody>
      </p:sp>
    </p:spTree>
    <p:extLst>
      <p:ext uri="{BB962C8B-B14F-4D97-AF65-F5344CB8AC3E}">
        <p14:creationId xmlns:p14="http://schemas.microsoft.com/office/powerpoint/2010/main" val="387162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F3A94B4-8AB4-394D-B773-5A8425982790}"/>
              </a:ext>
            </a:extLst>
          </p:cNvPr>
          <p:cNvGrpSpPr/>
          <p:nvPr userDrawn="1"/>
        </p:nvGrpSpPr>
        <p:grpSpPr>
          <a:xfrm>
            <a:off x="5348614" y="4237616"/>
            <a:ext cx="1509386" cy="905885"/>
            <a:chOff x="7547365" y="4237615"/>
            <a:chExt cx="1596635" cy="905885"/>
          </a:xfrm>
        </p:grpSpPr>
        <p:sp>
          <p:nvSpPr>
            <p:cNvPr id="30" name="Freeform 29">
              <a:extLst>
                <a:ext uri="{FF2B5EF4-FFF2-40B4-BE49-F238E27FC236}">
                  <a16:creationId xmlns:a16="http://schemas.microsoft.com/office/drawing/2014/main" id="{68FD2A3C-6AEC-A549-9689-BEE1959538AB}"/>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 name="Picture 2" descr="Logo&#10;&#10;Description automatically generated">
              <a:extLst>
                <a:ext uri="{FF2B5EF4-FFF2-40B4-BE49-F238E27FC236}">
                  <a16:creationId xmlns:a16="http://schemas.microsoft.com/office/drawing/2014/main" id="{90BDE9A7-B63D-4D43-9319-44C9812E448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1" name="Oval 20">
            <a:extLst>
              <a:ext uri="{FF2B5EF4-FFF2-40B4-BE49-F238E27FC236}">
                <a16:creationId xmlns:a16="http://schemas.microsoft.com/office/drawing/2014/main" id="{35BCE7BC-808C-A049-9CB7-41298920BD5C}"/>
              </a:ext>
            </a:extLst>
          </p:cNvPr>
          <p:cNvSpPr/>
          <p:nvPr userDrawn="1"/>
        </p:nvSpPr>
        <p:spPr>
          <a:xfrm>
            <a:off x="200416" y="631891"/>
            <a:ext cx="2774516" cy="2671176"/>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E1B698AB-0C63-164B-AD5C-30F2EC655DD0}"/>
              </a:ext>
            </a:extLst>
          </p:cNvPr>
          <p:cNvSpPr>
            <a:spLocks noGrp="1"/>
          </p:cNvSpPr>
          <p:nvPr>
            <p:ph type="body" sz="quarter" idx="11" hasCustomPrompt="1"/>
          </p:nvPr>
        </p:nvSpPr>
        <p:spPr>
          <a:xfrm>
            <a:off x="415240" y="1181143"/>
            <a:ext cx="2246541" cy="1469796"/>
          </a:xfrm>
          <a:prstGeom prst="rect">
            <a:avLst/>
          </a:prstGeom>
        </p:spPr>
        <p:txBody>
          <a:bodyPr anchor="ctr"/>
          <a:lstStyle>
            <a:lvl1pPr marL="0" indent="0" algn="ctr">
              <a:lnSpc>
                <a:spcPct val="100000"/>
              </a:lnSpc>
              <a:buNone/>
              <a:defRPr sz="28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
        <p:nvSpPr>
          <p:cNvPr id="8" name="Oval 7">
            <a:extLst>
              <a:ext uri="{FF2B5EF4-FFF2-40B4-BE49-F238E27FC236}">
                <a16:creationId xmlns:a16="http://schemas.microsoft.com/office/drawing/2014/main" id="{35BCE7BC-808C-A049-9CB7-41298920BD5C}"/>
              </a:ext>
            </a:extLst>
          </p:cNvPr>
          <p:cNvSpPr/>
          <p:nvPr userDrawn="1"/>
        </p:nvSpPr>
        <p:spPr>
          <a:xfrm>
            <a:off x="674056" y="2833341"/>
            <a:ext cx="1987725" cy="1705628"/>
          </a:xfrm>
          <a:prstGeom prst="ellipse">
            <a:avLst/>
          </a:prstGeom>
          <a:solidFill>
            <a:srgbClr val="008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23" name="Text Placeholder 21">
            <a:extLst>
              <a:ext uri="{FF2B5EF4-FFF2-40B4-BE49-F238E27FC236}">
                <a16:creationId xmlns:a16="http://schemas.microsoft.com/office/drawing/2014/main" id="{758C7D0D-DA5E-1C4A-89F6-B24E19CBD5EA}"/>
              </a:ext>
            </a:extLst>
          </p:cNvPr>
          <p:cNvSpPr>
            <a:spLocks noGrp="1"/>
          </p:cNvSpPr>
          <p:nvPr>
            <p:ph type="body" sz="quarter" idx="12" hasCustomPrompt="1"/>
          </p:nvPr>
        </p:nvSpPr>
        <p:spPr>
          <a:xfrm>
            <a:off x="870649" y="3373547"/>
            <a:ext cx="1603242" cy="625215"/>
          </a:xfrm>
          <a:prstGeom prst="rect">
            <a:avLst/>
          </a:prstGeom>
        </p:spPr>
        <p:txBody>
          <a:bodyPr anchor="ct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spTree>
    <p:extLst>
      <p:ext uri="{BB962C8B-B14F-4D97-AF65-F5344CB8AC3E}">
        <p14:creationId xmlns:p14="http://schemas.microsoft.com/office/powerpoint/2010/main" val="677933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 Office Contact Details">
    <p:bg>
      <p:bgPr>
        <a:solidFill>
          <a:srgbClr val="8F0055"/>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94DA374-8E26-6B41-8633-B9BDD4489738}"/>
              </a:ext>
            </a:extLst>
          </p:cNvPr>
          <p:cNvSpPr/>
          <p:nvPr userDrawn="1"/>
        </p:nvSpPr>
        <p:spPr>
          <a:xfrm>
            <a:off x="1263836" y="-668476"/>
            <a:ext cx="4860339" cy="64804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00F113DC-6045-8B4D-84BA-A8075C3A2C40}"/>
              </a:ext>
            </a:extLst>
          </p:cNvPr>
          <p:cNvSpPr/>
          <p:nvPr userDrawn="1"/>
        </p:nvSpPr>
        <p:spPr>
          <a:xfrm>
            <a:off x="3010333" y="976238"/>
            <a:ext cx="2677268" cy="2970125"/>
          </a:xfrm>
          <a:prstGeom prst="rect">
            <a:avLst/>
          </a:prstGeom>
        </p:spPr>
        <p:txBody>
          <a:bodyPr wrap="square">
            <a:noAutofit/>
          </a:bodyPr>
          <a:lstStyle/>
          <a:p>
            <a:pPr marL="0" indent="0">
              <a:lnSpc>
                <a:spcPts val="1950"/>
              </a:lnSpc>
              <a:spcAft>
                <a:spcPts val="1600"/>
              </a:spcAft>
              <a:buClr>
                <a:srgbClr val="E73081"/>
              </a:buClr>
              <a:buFont typeface="Arial" panose="020B0604020202020204" pitchFamily="34" charset="0"/>
              <a:buNone/>
            </a:pPr>
            <a:r>
              <a:rPr lang="en-GB" sz="1600" b="1" dirty="0">
                <a:solidFill>
                  <a:schemeClr val="bg1"/>
                </a:solidFill>
                <a:latin typeface="Arial" panose="020B0604020202020204" pitchFamily="34" charset="0"/>
                <a:cs typeface="Arial" panose="020B0604020202020204" pitchFamily="34" charset="0"/>
              </a:rPr>
              <a:t>01952 290999</a:t>
            </a:r>
          </a:p>
          <a:p>
            <a:pPr marL="0" indent="0">
              <a:lnSpc>
                <a:spcPts val="1950"/>
              </a:lnSpc>
              <a:spcAft>
                <a:spcPts val="1600"/>
              </a:spcAft>
              <a:buClr>
                <a:srgbClr val="E73081"/>
              </a:buClr>
              <a:buFont typeface="Arial" panose="020B0604020202020204" pitchFamily="34" charset="0"/>
              <a:buNone/>
            </a:pPr>
            <a:r>
              <a:rPr lang="en-GB" sz="1600" b="1" dirty="0" err="1">
                <a:solidFill>
                  <a:schemeClr val="bg1"/>
                </a:solidFill>
                <a:latin typeface="Arial" panose="020B0604020202020204" pitchFamily="34" charset="0"/>
                <a:cs typeface="Arial" panose="020B0604020202020204" pitchFamily="34" charset="0"/>
              </a:rPr>
              <a:t>pdsa.org.uk</a:t>
            </a:r>
            <a:endParaRPr lang="en-GB" sz="1600" b="1" dirty="0">
              <a:solidFill>
                <a:schemeClr val="bg1"/>
              </a:solidFill>
              <a:latin typeface="Arial" panose="020B0604020202020204" pitchFamily="34" charset="0"/>
              <a:cs typeface="Arial" panose="020B0604020202020204" pitchFamily="34" charset="0"/>
            </a:endParaRPr>
          </a:p>
          <a:p>
            <a:pPr marL="0" indent="0">
              <a:lnSpc>
                <a:spcPts val="1950"/>
              </a:lnSpc>
              <a:spcAft>
                <a:spcPts val="1600"/>
              </a:spcAft>
              <a:buClr>
                <a:srgbClr val="E73081"/>
              </a:buClr>
              <a:buFont typeface="Arial" panose="020B0604020202020204" pitchFamily="34" charset="0"/>
              <a:buNone/>
            </a:pPr>
            <a:r>
              <a:rPr lang="en-GB" sz="1600" dirty="0">
                <a:solidFill>
                  <a:schemeClr val="bg1"/>
                </a:solidFill>
                <a:latin typeface="Arial" panose="020B0604020202020204" pitchFamily="34" charset="0"/>
                <a:cs typeface="Arial" panose="020B0604020202020204" pitchFamily="34" charset="0"/>
              </a:rPr>
              <a:t>PDSA Whitechapel Way, </a:t>
            </a:r>
            <a:r>
              <a:rPr lang="en-GB" sz="1600" dirty="0" err="1">
                <a:solidFill>
                  <a:schemeClr val="bg1"/>
                </a:solidFill>
                <a:latin typeface="Arial" panose="020B0604020202020204" pitchFamily="34" charset="0"/>
                <a:cs typeface="Arial" panose="020B0604020202020204" pitchFamily="34" charset="0"/>
              </a:rPr>
              <a:t>Priorslee</a:t>
            </a:r>
            <a:r>
              <a:rPr lang="en-GB" sz="1600" dirty="0">
                <a:solidFill>
                  <a:schemeClr val="bg1"/>
                </a:solidFill>
                <a:latin typeface="Arial" panose="020B0604020202020204" pitchFamily="34" charset="0"/>
                <a:cs typeface="Arial" panose="020B0604020202020204" pitchFamily="34" charset="0"/>
              </a:rPr>
              <a:t>, </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Telford, Shropshire TF2 9PQ </a:t>
            </a:r>
          </a:p>
          <a:p>
            <a:pPr marL="0" indent="0">
              <a:lnSpc>
                <a:spcPts val="1950"/>
              </a:lnSpc>
              <a:spcAft>
                <a:spcPts val="1600"/>
              </a:spcAft>
              <a:buClr>
                <a:srgbClr val="E73081"/>
              </a:buClr>
              <a:buFont typeface="Arial" panose="020B0604020202020204" pitchFamily="34" charset="0"/>
              <a:buNone/>
            </a:pPr>
            <a:r>
              <a:rPr lang="en-GB" sz="1600" dirty="0">
                <a:solidFill>
                  <a:schemeClr val="bg1"/>
                </a:solidFill>
                <a:latin typeface="Arial" panose="020B0604020202020204" pitchFamily="34" charset="0"/>
                <a:cs typeface="Arial" panose="020B0604020202020204" pitchFamily="34" charset="0"/>
              </a:rPr>
              <a:t>@PDSA_HQ</a:t>
            </a:r>
          </a:p>
          <a:p>
            <a:pPr marL="0" indent="0">
              <a:lnSpc>
                <a:spcPts val="1950"/>
              </a:lnSpc>
              <a:spcAft>
                <a:spcPts val="1600"/>
              </a:spcAft>
              <a:buClr>
                <a:srgbClr val="E73081"/>
              </a:buClr>
              <a:buFont typeface="Arial" panose="020B0604020202020204" pitchFamily="34" charset="0"/>
              <a:buNone/>
            </a:pPr>
            <a:r>
              <a:rPr lang="en-GB" sz="1600" dirty="0" err="1">
                <a:solidFill>
                  <a:schemeClr val="bg1"/>
                </a:solidFill>
                <a:latin typeface="Arial" panose="020B0604020202020204" pitchFamily="34" charset="0"/>
                <a:cs typeface="Arial" panose="020B0604020202020204" pitchFamily="34" charset="0"/>
              </a:rPr>
              <a:t>@pdsa</a:t>
            </a:r>
          </a:p>
          <a:p>
            <a:pPr marL="0" marR="0" lvl="0" indent="0" algn="l" defTabSz="457200" rtl="0" eaLnBrk="1" fontAlgn="auto" latinLnBrk="0" hangingPunct="1">
              <a:lnSpc>
                <a:spcPts val="1950"/>
              </a:lnSpc>
              <a:spcBef>
                <a:spcPts val="0"/>
              </a:spcBef>
              <a:spcAft>
                <a:spcPts val="1600"/>
              </a:spcAft>
              <a:buClr>
                <a:srgbClr val="E73081"/>
              </a:buClr>
              <a:buSzTx/>
              <a:buFont typeface="Arial" panose="020B0604020202020204" pitchFamily="34" charset="0"/>
              <a:buNone/>
              <a:tabLst/>
              <a:defRPr/>
            </a:pPr>
            <a:r>
              <a:rPr lang="en-GB" sz="1600" dirty="0" err="1">
                <a:solidFill>
                  <a:schemeClr val="bg1"/>
                </a:solidFill>
                <a:latin typeface="Arial" panose="020B0604020202020204" pitchFamily="34" charset="0"/>
                <a:cs typeface="Arial" panose="020B0604020202020204" pitchFamily="34" charset="0"/>
              </a:rPr>
              <a:t>@teampdsa</a:t>
            </a:r>
            <a:endParaRPr lang="en-GB" sz="160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076AA88-D79B-EB4A-BA55-AD6FA625F81A}"/>
              </a:ext>
            </a:extLst>
          </p:cNvPr>
          <p:cNvSpPr/>
          <p:nvPr userDrawn="1"/>
        </p:nvSpPr>
        <p:spPr>
          <a:xfrm>
            <a:off x="2720421" y="4425191"/>
            <a:ext cx="2231524" cy="646331"/>
          </a:xfrm>
          <a:prstGeom prst="rect">
            <a:avLst/>
          </a:prstGeom>
        </p:spPr>
        <p:txBody>
          <a:bodyPr wrap="square">
            <a:spAutoFit/>
          </a:bodyPr>
          <a:lstStyle/>
          <a:p>
            <a:pPr marL="0" indent="0">
              <a:lnSpc>
                <a:spcPct val="150000"/>
              </a:lnSpc>
              <a:buClr>
                <a:srgbClr val="E73081"/>
              </a:buClr>
              <a:buFont typeface="Arial" panose="020B0604020202020204" pitchFamily="34" charset="0"/>
              <a:buNone/>
            </a:pPr>
            <a:r>
              <a:rPr lang="en-GB" sz="800" b="1" dirty="0">
                <a:solidFill>
                  <a:schemeClr val="bg1"/>
                </a:solidFill>
                <a:latin typeface="Arial" panose="020B0604020202020204" pitchFamily="34" charset="0"/>
                <a:cs typeface="Arial" panose="020B0604020202020204" pitchFamily="34" charset="0"/>
              </a:rPr>
              <a:t>Registered charity nos. 208217 &amp; SC037585. </a:t>
            </a:r>
            <a:r>
              <a:rPr lang="en-GB" sz="800" dirty="0">
                <a:solidFill>
                  <a:schemeClr val="bg1"/>
                </a:solidFill>
                <a:latin typeface="Arial" panose="020B0604020202020204" pitchFamily="34" charset="0"/>
                <a:cs typeface="Arial" panose="020B0604020202020204" pitchFamily="34" charset="0"/>
              </a:rPr>
              <a:t/>
            </a:r>
            <a:br>
              <a:rPr lang="en-GB" sz="800" dirty="0">
                <a:solidFill>
                  <a:schemeClr val="bg1"/>
                </a:solidFill>
                <a:latin typeface="Arial" panose="020B0604020202020204" pitchFamily="34" charset="0"/>
                <a:cs typeface="Arial" panose="020B0604020202020204" pitchFamily="34" charset="0"/>
              </a:rPr>
            </a:br>
            <a:r>
              <a:rPr lang="en-GB" sz="800" dirty="0">
                <a:solidFill>
                  <a:schemeClr val="bg1"/>
                </a:solidFill>
                <a:latin typeface="Arial" panose="020B0604020202020204" pitchFamily="34" charset="0"/>
                <a:cs typeface="Arial" panose="020B0604020202020204" pitchFamily="34" charset="0"/>
              </a:rPr>
              <a:t>The People’s Dispensary for Sick Animals</a:t>
            </a:r>
          </a:p>
        </p:txBody>
      </p:sp>
      <p:grpSp>
        <p:nvGrpSpPr>
          <p:cNvPr id="8" name="Group 7">
            <a:extLst>
              <a:ext uri="{FF2B5EF4-FFF2-40B4-BE49-F238E27FC236}">
                <a16:creationId xmlns:a16="http://schemas.microsoft.com/office/drawing/2014/main" id="{5AA49638-C069-6C4D-8099-9535205275BB}"/>
              </a:ext>
            </a:extLst>
          </p:cNvPr>
          <p:cNvGrpSpPr/>
          <p:nvPr userDrawn="1"/>
        </p:nvGrpSpPr>
        <p:grpSpPr>
          <a:xfrm>
            <a:off x="5660524" y="4237616"/>
            <a:ext cx="1197476" cy="905885"/>
            <a:chOff x="7547365" y="4237615"/>
            <a:chExt cx="1596635" cy="905885"/>
          </a:xfrm>
        </p:grpSpPr>
        <p:sp>
          <p:nvSpPr>
            <p:cNvPr id="9" name="Freeform 8">
              <a:extLst>
                <a:ext uri="{FF2B5EF4-FFF2-40B4-BE49-F238E27FC236}">
                  <a16:creationId xmlns:a16="http://schemas.microsoft.com/office/drawing/2014/main" id="{3DDC55CF-4FC8-E744-B42D-8FAE3F3CB2B7}"/>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descr="Logo&#10;&#10;Description automatically generated">
              <a:extLst>
                <a:ext uri="{FF2B5EF4-FFF2-40B4-BE49-F238E27FC236}">
                  <a16:creationId xmlns:a16="http://schemas.microsoft.com/office/drawing/2014/main" id="{4BE0A8BA-10F8-E542-81EE-7244755433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pic>
        <p:nvPicPr>
          <p:cNvPr id="20" name="Picture 19">
            <a:extLst>
              <a:ext uri="{FF2B5EF4-FFF2-40B4-BE49-F238E27FC236}">
                <a16:creationId xmlns:a16="http://schemas.microsoft.com/office/drawing/2014/main" id="{3DD17683-BDAF-1343-9362-1ED0E173F64A}"/>
              </a:ext>
            </a:extLst>
          </p:cNvPr>
          <p:cNvPicPr>
            <a:picLocks noChangeAspect="1"/>
          </p:cNvPicPr>
          <p:nvPr userDrawn="1"/>
        </p:nvPicPr>
        <p:blipFill>
          <a:blip r:embed="rId3"/>
          <a:stretch>
            <a:fillRect/>
          </a:stretch>
        </p:blipFill>
        <p:spPr>
          <a:xfrm>
            <a:off x="2783479" y="1956712"/>
            <a:ext cx="149456" cy="279833"/>
          </a:xfrm>
          <a:prstGeom prst="rect">
            <a:avLst/>
          </a:prstGeom>
        </p:spPr>
      </p:pic>
      <p:pic>
        <p:nvPicPr>
          <p:cNvPr id="21" name="Picture 20">
            <a:extLst>
              <a:ext uri="{FF2B5EF4-FFF2-40B4-BE49-F238E27FC236}">
                <a16:creationId xmlns:a16="http://schemas.microsoft.com/office/drawing/2014/main" id="{26F65288-F574-9442-AE61-E5DBA07697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772577" y="1034764"/>
            <a:ext cx="171259" cy="228345"/>
          </a:xfrm>
          <a:prstGeom prst="rect">
            <a:avLst/>
          </a:prstGeom>
        </p:spPr>
      </p:pic>
      <p:pic>
        <p:nvPicPr>
          <p:cNvPr id="22" name="Picture 21">
            <a:extLst>
              <a:ext uri="{FF2B5EF4-FFF2-40B4-BE49-F238E27FC236}">
                <a16:creationId xmlns:a16="http://schemas.microsoft.com/office/drawing/2014/main" id="{C35A9904-5C94-534F-9BA0-113DAF01B45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62812" y="2670716"/>
            <a:ext cx="190788" cy="207578"/>
          </a:xfrm>
          <a:prstGeom prst="rect">
            <a:avLst/>
          </a:prstGeom>
        </p:spPr>
      </p:pic>
      <p:pic>
        <p:nvPicPr>
          <p:cNvPr id="23" name="Picture 22">
            <a:extLst>
              <a:ext uri="{FF2B5EF4-FFF2-40B4-BE49-F238E27FC236}">
                <a16:creationId xmlns:a16="http://schemas.microsoft.com/office/drawing/2014/main" id="{05BF3D67-1FEB-4142-B1FE-5C43061AE41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812898" y="3116132"/>
            <a:ext cx="90617" cy="224385"/>
          </a:xfrm>
          <a:prstGeom prst="rect">
            <a:avLst/>
          </a:prstGeom>
        </p:spPr>
      </p:pic>
      <p:pic>
        <p:nvPicPr>
          <p:cNvPr id="25" name="Picture 24">
            <a:extLst>
              <a:ext uri="{FF2B5EF4-FFF2-40B4-BE49-F238E27FC236}">
                <a16:creationId xmlns:a16="http://schemas.microsoft.com/office/drawing/2014/main" id="{73D2B892-77AF-A148-9E41-65CB651D995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761236" y="1494462"/>
            <a:ext cx="193942" cy="258589"/>
          </a:xfrm>
          <a:prstGeom prst="rect">
            <a:avLst/>
          </a:prstGeom>
        </p:spPr>
      </p:pic>
      <p:sp>
        <p:nvSpPr>
          <p:cNvPr id="26" name="TextBox 25">
            <a:extLst>
              <a:ext uri="{FF2B5EF4-FFF2-40B4-BE49-F238E27FC236}">
                <a16:creationId xmlns:a16="http://schemas.microsoft.com/office/drawing/2014/main" id="{EDF699B5-1879-014A-BA93-05F9C62C5A23}"/>
              </a:ext>
            </a:extLst>
          </p:cNvPr>
          <p:cNvSpPr txBox="1"/>
          <p:nvPr userDrawn="1"/>
        </p:nvSpPr>
        <p:spPr>
          <a:xfrm>
            <a:off x="378560" y="473484"/>
            <a:ext cx="1968344" cy="2624458"/>
          </a:xfrm>
          <a:prstGeom prst="ellipse">
            <a:avLst/>
          </a:prstGeom>
          <a:solidFill>
            <a:srgbClr val="47B6B7"/>
          </a:solidFill>
        </p:spPr>
        <p:txBody>
          <a:bodyPr wrap="square" rtlCol="0" anchor="ctr">
            <a:noAutofit/>
          </a:bodyPr>
          <a:lstStyle/>
          <a:p>
            <a:pPr algn="ctr"/>
            <a:r>
              <a:rPr lang="en-US" sz="2400" b="1" dirty="0">
                <a:solidFill>
                  <a:schemeClr val="bg2"/>
                </a:solidFill>
              </a:rPr>
              <a:t>Contact us</a:t>
            </a:r>
          </a:p>
        </p:txBody>
      </p:sp>
      <p:sp>
        <p:nvSpPr>
          <p:cNvPr id="28" name="Oval 27">
            <a:extLst>
              <a:ext uri="{FF2B5EF4-FFF2-40B4-BE49-F238E27FC236}">
                <a16:creationId xmlns:a16="http://schemas.microsoft.com/office/drawing/2014/main" id="{4A47B78F-7D47-4249-BBB2-0571921E0327}"/>
              </a:ext>
            </a:extLst>
          </p:cNvPr>
          <p:cNvSpPr/>
          <p:nvPr userDrawn="1"/>
        </p:nvSpPr>
        <p:spPr>
          <a:xfrm>
            <a:off x="5687602" y="3309136"/>
            <a:ext cx="609893" cy="813191"/>
          </a:xfrm>
          <a:prstGeom prst="ellipse">
            <a:avLst/>
          </a:prstGeom>
          <a:solidFill>
            <a:schemeClr val="bg1">
              <a:alpha val="254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9060" tIns="49530" rIns="99060" bIns="49530" numCol="1" spcCol="0" rtlCol="0" fromWordArt="0" anchor="ctr" anchorCtr="0" forceAA="0" compatLnSpc="1">
            <a:prstTxWarp prst="textNoShape">
              <a:avLst/>
            </a:prstTxWarp>
            <a:noAutofit/>
          </a:bodyPr>
          <a:lstStyle/>
          <a:p>
            <a:pPr algn="ctr"/>
            <a:endParaRPr lang="en-US" sz="1950"/>
          </a:p>
        </p:txBody>
      </p:sp>
      <p:pic>
        <p:nvPicPr>
          <p:cNvPr id="2" name="Picture 1">
            <a:extLst>
              <a:ext uri="{FF2B5EF4-FFF2-40B4-BE49-F238E27FC236}">
                <a16:creationId xmlns:a16="http://schemas.microsoft.com/office/drawing/2014/main" id="{DB2C570B-D479-7878-EFA0-F3133D79D2C1}"/>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783478" y="3591956"/>
            <a:ext cx="152400" cy="203200"/>
          </a:xfrm>
          <a:prstGeom prst="rect">
            <a:avLst/>
          </a:prstGeom>
        </p:spPr>
      </p:pic>
      <p:sp>
        <p:nvSpPr>
          <p:cNvPr id="3" name="Rectangle 2">
            <a:hlinkClick r:id="rId9"/>
            <a:extLst>
              <a:ext uri="{FF2B5EF4-FFF2-40B4-BE49-F238E27FC236}">
                <a16:creationId xmlns:a16="http://schemas.microsoft.com/office/drawing/2014/main" id="{A25CD30D-6870-0DC3-727D-47C0D0C8FC29}"/>
              </a:ext>
            </a:extLst>
          </p:cNvPr>
          <p:cNvSpPr/>
          <p:nvPr userDrawn="1"/>
        </p:nvSpPr>
        <p:spPr>
          <a:xfrm>
            <a:off x="2720420" y="1435947"/>
            <a:ext cx="12978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hlinkClick r:id="rId10"/>
            <a:extLst>
              <a:ext uri="{FF2B5EF4-FFF2-40B4-BE49-F238E27FC236}">
                <a16:creationId xmlns:a16="http://schemas.microsoft.com/office/drawing/2014/main" id="{4D0248A8-2DAB-B075-2A01-E9ED3E054772}"/>
              </a:ext>
            </a:extLst>
          </p:cNvPr>
          <p:cNvSpPr/>
          <p:nvPr userDrawn="1"/>
        </p:nvSpPr>
        <p:spPr>
          <a:xfrm>
            <a:off x="2720420" y="2571750"/>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hlinkClick r:id="rId11"/>
            <a:extLst>
              <a:ext uri="{FF2B5EF4-FFF2-40B4-BE49-F238E27FC236}">
                <a16:creationId xmlns:a16="http://schemas.microsoft.com/office/drawing/2014/main" id="{A938D71A-AAAD-EB51-3BD7-C23590204EEB}"/>
              </a:ext>
            </a:extLst>
          </p:cNvPr>
          <p:cNvSpPr/>
          <p:nvPr userDrawn="1"/>
        </p:nvSpPr>
        <p:spPr>
          <a:xfrm>
            <a:off x="2720420" y="3039111"/>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hlinkClick r:id="rId12"/>
            <a:extLst>
              <a:ext uri="{FF2B5EF4-FFF2-40B4-BE49-F238E27FC236}">
                <a16:creationId xmlns:a16="http://schemas.microsoft.com/office/drawing/2014/main" id="{4875467F-2452-C5CA-2CA7-C271D69CDC2D}"/>
              </a:ext>
            </a:extLst>
          </p:cNvPr>
          <p:cNvSpPr/>
          <p:nvPr userDrawn="1"/>
        </p:nvSpPr>
        <p:spPr>
          <a:xfrm>
            <a:off x="2720420" y="3492925"/>
            <a:ext cx="1297860" cy="367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28122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et Titl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C0422E-6F9B-6D43-867E-94812209F9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497" y="317426"/>
            <a:ext cx="5368720" cy="4831390"/>
          </a:xfrm>
          <a:prstGeom prst="rect">
            <a:avLst/>
          </a:prstGeom>
        </p:spPr>
      </p:pic>
      <p:sp>
        <p:nvSpPr>
          <p:cNvPr id="4" name="Oval 3">
            <a:extLst>
              <a:ext uri="{FF2B5EF4-FFF2-40B4-BE49-F238E27FC236}">
                <a16:creationId xmlns:a16="http://schemas.microsoft.com/office/drawing/2014/main" id="{737F821C-931A-2044-86AA-7F8C24E9CFC0}"/>
              </a:ext>
            </a:extLst>
          </p:cNvPr>
          <p:cNvSpPr/>
          <p:nvPr userDrawn="1"/>
        </p:nvSpPr>
        <p:spPr>
          <a:xfrm>
            <a:off x="229863" y="2346340"/>
            <a:ext cx="1819275" cy="1819274"/>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Oval 4">
            <a:extLst>
              <a:ext uri="{FF2B5EF4-FFF2-40B4-BE49-F238E27FC236}">
                <a16:creationId xmlns:a16="http://schemas.microsoft.com/office/drawing/2014/main" id="{AF071019-FE67-C048-A585-6C9934F60A7E}"/>
              </a:ext>
            </a:extLst>
          </p:cNvPr>
          <p:cNvSpPr/>
          <p:nvPr userDrawn="1"/>
        </p:nvSpPr>
        <p:spPr>
          <a:xfrm>
            <a:off x="1057080" y="317426"/>
            <a:ext cx="2581871" cy="2581871"/>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6" name="Oval 5">
            <a:extLst>
              <a:ext uri="{FF2B5EF4-FFF2-40B4-BE49-F238E27FC236}">
                <a16:creationId xmlns:a16="http://schemas.microsoft.com/office/drawing/2014/main" id="{BFC7672E-9B40-7147-9180-0BA4DC8AA7D2}"/>
              </a:ext>
            </a:extLst>
          </p:cNvPr>
          <p:cNvSpPr/>
          <p:nvPr userDrawn="1"/>
        </p:nvSpPr>
        <p:spPr>
          <a:xfrm>
            <a:off x="3079652" y="2324440"/>
            <a:ext cx="496628" cy="496628"/>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7" name="Text Placeholder 21">
            <a:extLst>
              <a:ext uri="{FF2B5EF4-FFF2-40B4-BE49-F238E27FC236}">
                <a16:creationId xmlns:a16="http://schemas.microsoft.com/office/drawing/2014/main" id="{73D134A1-4B91-044E-B1EC-60FB44D27388}"/>
              </a:ext>
            </a:extLst>
          </p:cNvPr>
          <p:cNvSpPr>
            <a:spLocks noGrp="1"/>
          </p:cNvSpPr>
          <p:nvPr>
            <p:ph type="body" sz="quarter" idx="10" hasCustomPrompt="1"/>
          </p:nvPr>
        </p:nvSpPr>
        <p:spPr>
          <a:xfrm>
            <a:off x="1414323" y="626420"/>
            <a:ext cx="1867384" cy="1963882"/>
          </a:xfrm>
          <a:prstGeom prst="rect">
            <a:avLst/>
          </a:prstGeom>
        </p:spPr>
        <p:txBody>
          <a:bodyPr anchor="ctr" anchorCtr="0"/>
          <a:lstStyle>
            <a:lvl1pPr marL="0" indent="0" algn="ctr">
              <a:buNone/>
              <a:defRPr sz="2700" b="1">
                <a:solidFill>
                  <a:schemeClr val="bg1"/>
                </a:solidFill>
                <a:latin typeface="Arial" panose="020B0604020202020204" pitchFamily="34" charset="0"/>
                <a:cs typeface="Arial" panose="020B0604020202020204" pitchFamily="34" charset="0"/>
              </a:defRPr>
            </a:lvl1pPr>
          </a:lstStyle>
          <a:p>
            <a:pPr lvl="0"/>
            <a:r>
              <a:rPr lang="en-US" dirty="0"/>
              <a:t>Add text here</a:t>
            </a:r>
          </a:p>
        </p:txBody>
      </p:sp>
      <p:sp>
        <p:nvSpPr>
          <p:cNvPr id="8" name="Text Placeholder 21">
            <a:extLst>
              <a:ext uri="{FF2B5EF4-FFF2-40B4-BE49-F238E27FC236}">
                <a16:creationId xmlns:a16="http://schemas.microsoft.com/office/drawing/2014/main" id="{838318CA-CD8B-F140-88B3-A89B65514840}"/>
              </a:ext>
            </a:extLst>
          </p:cNvPr>
          <p:cNvSpPr>
            <a:spLocks noGrp="1"/>
          </p:cNvSpPr>
          <p:nvPr>
            <p:ph type="body" sz="quarter" idx="11" hasCustomPrompt="1"/>
          </p:nvPr>
        </p:nvSpPr>
        <p:spPr>
          <a:xfrm>
            <a:off x="242368" y="2720721"/>
            <a:ext cx="1806770" cy="772622"/>
          </a:xfrm>
          <a:prstGeom prst="rect">
            <a:avLst/>
          </a:prstGeom>
        </p:spPr>
        <p:txBody>
          <a:bodyPr/>
          <a:lstStyle>
            <a:lvl1pPr marL="0" indent="0" algn="ctr">
              <a:buNone/>
              <a:defRPr sz="1650" b="1">
                <a:solidFill>
                  <a:schemeClr val="bg1"/>
                </a:solidFill>
                <a:latin typeface="Arial" panose="020B0604020202020204" pitchFamily="34" charset="0"/>
                <a:cs typeface="Arial" panose="020B0604020202020204" pitchFamily="34" charset="0"/>
              </a:defRPr>
            </a:lvl1pPr>
          </a:lstStyle>
          <a:p>
            <a:pPr lvl="0"/>
            <a:r>
              <a:rPr lang="en-GB" dirty="0"/>
              <a:t>Highlight </a:t>
            </a:r>
            <a:br>
              <a:rPr lang="en-GB" dirty="0"/>
            </a:br>
            <a:r>
              <a:rPr lang="en-GB" dirty="0"/>
              <a:t>Text or title of </a:t>
            </a:r>
            <a:r>
              <a:rPr lang="en-GB" dirty="0" err="1"/>
              <a:t>powerpoint</a:t>
            </a:r>
            <a:endParaRPr lang="en-US" dirty="0"/>
          </a:p>
        </p:txBody>
      </p:sp>
      <p:sp>
        <p:nvSpPr>
          <p:cNvPr id="9" name="Text Placeholder 21">
            <a:extLst>
              <a:ext uri="{FF2B5EF4-FFF2-40B4-BE49-F238E27FC236}">
                <a16:creationId xmlns:a16="http://schemas.microsoft.com/office/drawing/2014/main" id="{E88CFB6E-8FA3-614C-A0AA-5598940A6DBF}"/>
              </a:ext>
            </a:extLst>
          </p:cNvPr>
          <p:cNvSpPr>
            <a:spLocks noGrp="1"/>
          </p:cNvSpPr>
          <p:nvPr>
            <p:ph type="body" sz="quarter" idx="12" hasCustomPrompt="1"/>
          </p:nvPr>
        </p:nvSpPr>
        <p:spPr>
          <a:xfrm>
            <a:off x="242368" y="3562385"/>
            <a:ext cx="1806770" cy="276590"/>
          </a:xfrm>
          <a:prstGeom prst="rect">
            <a:avLst/>
          </a:prstGeom>
        </p:spPr>
        <p:txBody>
          <a:bodyPr/>
          <a:lstStyle>
            <a:lvl1pPr marL="0" indent="0" algn="ctr">
              <a:buNone/>
              <a:defRPr sz="975"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pic>
        <p:nvPicPr>
          <p:cNvPr id="12" name="Picture 11">
            <a:extLst>
              <a:ext uri="{FF2B5EF4-FFF2-40B4-BE49-F238E27FC236}">
                <a16:creationId xmlns:a16="http://schemas.microsoft.com/office/drawing/2014/main" id="{2378AE69-673F-2341-8827-7DEEB2D58B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339" t="84383"/>
          <a:stretch/>
        </p:blipFill>
        <p:spPr>
          <a:xfrm>
            <a:off x="5646789" y="4345562"/>
            <a:ext cx="1211211" cy="803254"/>
          </a:xfrm>
          <a:prstGeom prst="rect">
            <a:avLst/>
          </a:prstGeom>
        </p:spPr>
      </p:pic>
    </p:spTree>
    <p:extLst>
      <p:ext uri="{BB962C8B-B14F-4D97-AF65-F5344CB8AC3E}">
        <p14:creationId xmlns:p14="http://schemas.microsoft.com/office/powerpoint/2010/main" val="199664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608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Pets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8128F-CE6B-5144-8238-84F750CC62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5368" y="336598"/>
            <a:ext cx="3136752" cy="4557167"/>
          </a:xfrm>
          <a:prstGeom prst="rect">
            <a:avLst/>
          </a:prstGeom>
        </p:spPr>
      </p:pic>
      <p:pic>
        <p:nvPicPr>
          <p:cNvPr id="7" name="Picture 6">
            <a:extLst>
              <a:ext uri="{FF2B5EF4-FFF2-40B4-BE49-F238E27FC236}">
                <a16:creationId xmlns:a16="http://schemas.microsoft.com/office/drawing/2014/main" id="{50576418-5AFE-C044-BD32-F926006596D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73690"/>
          <a:stretch/>
        </p:blipFill>
        <p:spPr>
          <a:xfrm>
            <a:off x="0" y="3790223"/>
            <a:ext cx="6858000" cy="1353277"/>
          </a:xfrm>
          <a:prstGeom prst="rect">
            <a:avLst/>
          </a:prstGeom>
        </p:spPr>
      </p:pic>
      <p:sp>
        <p:nvSpPr>
          <p:cNvPr id="10" name="Oval 9">
            <a:extLst>
              <a:ext uri="{FF2B5EF4-FFF2-40B4-BE49-F238E27FC236}">
                <a16:creationId xmlns:a16="http://schemas.microsoft.com/office/drawing/2014/main" id="{F288C718-A7D3-014C-9C12-93D328E53B38}"/>
              </a:ext>
            </a:extLst>
          </p:cNvPr>
          <p:cNvSpPr/>
          <p:nvPr userDrawn="1"/>
        </p:nvSpPr>
        <p:spPr>
          <a:xfrm>
            <a:off x="333375" y="3124201"/>
            <a:ext cx="1819275" cy="1819274"/>
          </a:xfrm>
          <a:prstGeom prst="ellipse">
            <a:avLst/>
          </a:prstGeom>
          <a:solidFill>
            <a:srgbClr val="DD3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76754090-7BC6-4449-9710-50D66C0650A7}"/>
              </a:ext>
            </a:extLst>
          </p:cNvPr>
          <p:cNvSpPr/>
          <p:nvPr userDrawn="1"/>
        </p:nvSpPr>
        <p:spPr>
          <a:xfrm>
            <a:off x="758133" y="342307"/>
            <a:ext cx="2581871" cy="2581871"/>
          </a:xfrm>
          <a:prstGeom prst="ellipse">
            <a:avLst/>
          </a:prstGeom>
          <a:solidFill>
            <a:srgbClr val="47B6B7">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20" name="Oval 19">
            <a:extLst>
              <a:ext uri="{FF2B5EF4-FFF2-40B4-BE49-F238E27FC236}">
                <a16:creationId xmlns:a16="http://schemas.microsoft.com/office/drawing/2014/main" id="{3EBB5FB3-8EF8-B44D-97C4-30BFFDB83BE3}"/>
              </a:ext>
            </a:extLst>
          </p:cNvPr>
          <p:cNvSpPr/>
          <p:nvPr userDrawn="1"/>
        </p:nvSpPr>
        <p:spPr>
          <a:xfrm>
            <a:off x="2843374" y="2242057"/>
            <a:ext cx="496628" cy="496628"/>
          </a:xfrm>
          <a:prstGeom prst="ellipse">
            <a:avLst/>
          </a:prstGeom>
          <a:solidFill>
            <a:srgbClr val="E7308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a:p>
        </p:txBody>
      </p:sp>
      <p:sp>
        <p:nvSpPr>
          <p:cNvPr id="22" name="Text Placeholder 21">
            <a:extLst>
              <a:ext uri="{FF2B5EF4-FFF2-40B4-BE49-F238E27FC236}">
                <a16:creationId xmlns:a16="http://schemas.microsoft.com/office/drawing/2014/main" id="{2F2540ED-2D68-CF48-BAB6-EBF912026C8C}"/>
              </a:ext>
            </a:extLst>
          </p:cNvPr>
          <p:cNvSpPr>
            <a:spLocks noGrp="1"/>
          </p:cNvSpPr>
          <p:nvPr>
            <p:ph type="body" sz="quarter" idx="10" hasCustomPrompt="1"/>
          </p:nvPr>
        </p:nvSpPr>
        <p:spPr>
          <a:xfrm>
            <a:off x="1115376" y="651300"/>
            <a:ext cx="1867384" cy="1963882"/>
          </a:xfrm>
          <a:prstGeom prst="rect">
            <a:avLst/>
          </a:prstGeom>
        </p:spPr>
        <p:txBody>
          <a:bodyPr anchor="ctr" anchorCtr="0"/>
          <a:lstStyle>
            <a:lvl1pPr marL="0" indent="0" algn="ctr">
              <a:buNone/>
              <a:defRPr sz="2700" b="1">
                <a:solidFill>
                  <a:schemeClr val="bg1"/>
                </a:solidFill>
              </a:defRPr>
            </a:lvl1pPr>
          </a:lstStyle>
          <a:p>
            <a:pPr lvl="0"/>
            <a:r>
              <a:rPr lang="en-US" dirty="0"/>
              <a:t>Add text here</a:t>
            </a:r>
          </a:p>
        </p:txBody>
      </p:sp>
      <p:sp>
        <p:nvSpPr>
          <p:cNvPr id="23" name="Text Placeholder 21">
            <a:extLst>
              <a:ext uri="{FF2B5EF4-FFF2-40B4-BE49-F238E27FC236}">
                <a16:creationId xmlns:a16="http://schemas.microsoft.com/office/drawing/2014/main" id="{C41CE716-2E0F-AF49-904F-C41499FEF778}"/>
              </a:ext>
            </a:extLst>
          </p:cNvPr>
          <p:cNvSpPr>
            <a:spLocks noGrp="1"/>
          </p:cNvSpPr>
          <p:nvPr>
            <p:ph type="body" sz="quarter" idx="11" hasCustomPrompt="1"/>
          </p:nvPr>
        </p:nvSpPr>
        <p:spPr>
          <a:xfrm>
            <a:off x="345880" y="3498582"/>
            <a:ext cx="1806770" cy="772622"/>
          </a:xfrm>
          <a:prstGeom prst="rect">
            <a:avLst/>
          </a:prstGeom>
        </p:spPr>
        <p:txBody>
          <a:bodyPr/>
          <a:lstStyle>
            <a:lvl1pPr marL="0" indent="0" algn="ctr">
              <a:buNone/>
              <a:defRPr sz="1650" b="1">
                <a:solidFill>
                  <a:schemeClr val="bg1"/>
                </a:solidFill>
              </a:defRPr>
            </a:lvl1pPr>
          </a:lstStyle>
          <a:p>
            <a:pPr lvl="0"/>
            <a:r>
              <a:rPr lang="en-GB" dirty="0"/>
              <a:t>Highlight </a:t>
            </a:r>
            <a:br>
              <a:rPr lang="en-GB" dirty="0"/>
            </a:br>
            <a:r>
              <a:rPr lang="en-GB" dirty="0"/>
              <a:t>Text or title of </a:t>
            </a:r>
            <a:r>
              <a:rPr lang="en-GB" dirty="0" err="1"/>
              <a:t>powerpoint</a:t>
            </a:r>
            <a:endParaRPr lang="en-US" dirty="0"/>
          </a:p>
        </p:txBody>
      </p:sp>
      <p:sp>
        <p:nvSpPr>
          <p:cNvPr id="24" name="Text Placeholder 21">
            <a:extLst>
              <a:ext uri="{FF2B5EF4-FFF2-40B4-BE49-F238E27FC236}">
                <a16:creationId xmlns:a16="http://schemas.microsoft.com/office/drawing/2014/main" id="{37419442-D9E5-A747-BB10-A96E3337BC6C}"/>
              </a:ext>
            </a:extLst>
          </p:cNvPr>
          <p:cNvSpPr>
            <a:spLocks noGrp="1"/>
          </p:cNvSpPr>
          <p:nvPr>
            <p:ph type="body" sz="quarter" idx="12" hasCustomPrompt="1"/>
          </p:nvPr>
        </p:nvSpPr>
        <p:spPr>
          <a:xfrm>
            <a:off x="345880" y="4340246"/>
            <a:ext cx="1806770" cy="276590"/>
          </a:xfrm>
          <a:prstGeom prst="rect">
            <a:avLst/>
          </a:prstGeom>
        </p:spPr>
        <p:txBody>
          <a:bodyPr/>
          <a:lstStyle>
            <a:lvl1pPr marL="0" indent="0" algn="ctr">
              <a:buNone/>
              <a:defRPr sz="975" b="0">
                <a:solidFill>
                  <a:schemeClr val="bg1"/>
                </a:solidFill>
              </a:defRPr>
            </a:lvl1pPr>
          </a:lstStyle>
          <a:p>
            <a:pPr lvl="0"/>
            <a:r>
              <a:rPr lang="en-GB" dirty="0"/>
              <a:t>Sub Text</a:t>
            </a:r>
            <a:endParaRPr lang="en-US" dirty="0"/>
          </a:p>
        </p:txBody>
      </p:sp>
    </p:spTree>
    <p:extLst>
      <p:ext uri="{BB962C8B-B14F-4D97-AF65-F5344CB8AC3E}">
        <p14:creationId xmlns:p14="http://schemas.microsoft.com/office/powerpoint/2010/main" val="2972039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olunteering Tit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5" y="3479346"/>
            <a:ext cx="1985285" cy="625215"/>
          </a:xfrm>
          <a:prstGeom prst="rect">
            <a:avLst/>
          </a:prstGeom>
        </p:spPr>
        <p:txBody>
          <a:bodyPr anchor="ct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17" name="Group 16">
            <a:extLst>
              <a:ext uri="{FF2B5EF4-FFF2-40B4-BE49-F238E27FC236}">
                <a16:creationId xmlns:a16="http://schemas.microsoft.com/office/drawing/2014/main" id="{8BB12554-A049-854F-BAD2-F691AEE70EB4}"/>
              </a:ext>
            </a:extLst>
          </p:cNvPr>
          <p:cNvGrpSpPr/>
          <p:nvPr userDrawn="1"/>
        </p:nvGrpSpPr>
        <p:grpSpPr>
          <a:xfrm>
            <a:off x="5660524" y="4237616"/>
            <a:ext cx="1197476" cy="905885"/>
            <a:chOff x="7547365" y="4237615"/>
            <a:chExt cx="1596635" cy="905885"/>
          </a:xfrm>
        </p:grpSpPr>
        <p:sp>
          <p:nvSpPr>
            <p:cNvPr id="18" name="Freeform 17">
              <a:extLst>
                <a:ext uri="{FF2B5EF4-FFF2-40B4-BE49-F238E27FC236}">
                  <a16:creationId xmlns:a16="http://schemas.microsoft.com/office/drawing/2014/main" id="{69FBE1C0-079F-B240-BA85-5699A8BB6F9F}"/>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9" name="Picture 18" descr="Logo&#10;&#10;Description automatically generated">
              <a:extLst>
                <a:ext uri="{FF2B5EF4-FFF2-40B4-BE49-F238E27FC236}">
                  <a16:creationId xmlns:a16="http://schemas.microsoft.com/office/drawing/2014/main" id="{E1485D57-F3D2-DD42-9CA1-682DCA2EAA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DE8BE663-4643-A84E-BB32-308A387A2F49}"/>
              </a:ext>
            </a:extLst>
          </p:cNvPr>
          <p:cNvSpPr>
            <a:spLocks noGrp="1"/>
          </p:cNvSpPr>
          <p:nvPr>
            <p:ph type="body" sz="quarter" idx="11" hasCustomPrompt="1"/>
          </p:nvPr>
        </p:nvSpPr>
        <p:spPr>
          <a:xfrm>
            <a:off x="186417" y="1967479"/>
            <a:ext cx="2246541" cy="1469796"/>
          </a:xfrm>
          <a:prstGeom prst="rect">
            <a:avLst/>
          </a:prstGeom>
        </p:spPr>
        <p:txBody>
          <a:bodyPr anchor="ctr"/>
          <a:lstStyle>
            <a:lvl1pPr marL="0" indent="0" algn="ctr">
              <a:lnSpc>
                <a:spcPct val="100000"/>
              </a:lnSpc>
              <a:buNone/>
              <a:defRPr sz="28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387679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Volunteering Title 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4F9053-C8D1-A749-83B5-C927FA4C099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749808"/>
            <a:ext cx="6858001" cy="5893308"/>
          </a:xfrm>
          <a:prstGeom prst="rect">
            <a:avLst/>
          </a:prstGeom>
        </p:spPr>
      </p:pic>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5" y="3479346"/>
            <a:ext cx="1985285" cy="625215"/>
          </a:xfrm>
          <a:prstGeom prst="rect">
            <a:avLst/>
          </a:prstGeom>
        </p:spPr>
        <p:txBody>
          <a:bodyPr anchor="ct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8" name="Group 7">
            <a:extLst>
              <a:ext uri="{FF2B5EF4-FFF2-40B4-BE49-F238E27FC236}">
                <a16:creationId xmlns:a16="http://schemas.microsoft.com/office/drawing/2014/main" id="{D6DB23FB-973C-C045-BBD7-E84BF45B724E}"/>
              </a:ext>
            </a:extLst>
          </p:cNvPr>
          <p:cNvGrpSpPr/>
          <p:nvPr userDrawn="1"/>
        </p:nvGrpSpPr>
        <p:grpSpPr>
          <a:xfrm>
            <a:off x="5660524" y="4237616"/>
            <a:ext cx="1197476" cy="905885"/>
            <a:chOff x="7547365" y="4237615"/>
            <a:chExt cx="1596635" cy="905885"/>
          </a:xfrm>
        </p:grpSpPr>
        <p:sp>
          <p:nvSpPr>
            <p:cNvPr id="9" name="Freeform 8">
              <a:extLst>
                <a:ext uri="{FF2B5EF4-FFF2-40B4-BE49-F238E27FC236}">
                  <a16:creationId xmlns:a16="http://schemas.microsoft.com/office/drawing/2014/main" id="{529C371B-E8B8-754A-9CCD-14F53ABC0C24}"/>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0" name="Picture 9" descr="Logo&#10;&#10;Description automatically generated">
              <a:extLst>
                <a:ext uri="{FF2B5EF4-FFF2-40B4-BE49-F238E27FC236}">
                  <a16:creationId xmlns:a16="http://schemas.microsoft.com/office/drawing/2014/main" id="{C8622B16-4E9A-E54D-816C-6316AE6EDB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3" name="Text Placeholder 21">
            <a:extLst>
              <a:ext uri="{FF2B5EF4-FFF2-40B4-BE49-F238E27FC236}">
                <a16:creationId xmlns:a16="http://schemas.microsoft.com/office/drawing/2014/main" id="{C5105985-BE51-E248-8E84-0E55D2917137}"/>
              </a:ext>
            </a:extLst>
          </p:cNvPr>
          <p:cNvSpPr>
            <a:spLocks noGrp="1"/>
          </p:cNvSpPr>
          <p:nvPr>
            <p:ph type="body" sz="quarter" idx="11" hasCustomPrompt="1"/>
          </p:nvPr>
        </p:nvSpPr>
        <p:spPr>
          <a:xfrm>
            <a:off x="186417" y="1967479"/>
            <a:ext cx="2246541" cy="1469796"/>
          </a:xfrm>
          <a:prstGeom prst="rect">
            <a:avLst/>
          </a:prstGeom>
        </p:spPr>
        <p:txBody>
          <a:bodyPr anchor="ctr"/>
          <a:lstStyle>
            <a:lvl1pPr marL="0" indent="0" algn="ctr">
              <a:lnSpc>
                <a:spcPct val="100000"/>
              </a:lnSpc>
              <a:buNone/>
              <a:defRPr sz="28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357724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Volunteering Title 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207ECC-55EA-6B4F-8CDF-EAEE85C269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24193" y="0"/>
            <a:ext cx="7318770" cy="5143500"/>
          </a:xfrm>
          <a:prstGeom prst="rect">
            <a:avLst/>
          </a:prstGeom>
        </p:spPr>
      </p:pic>
      <p:sp>
        <p:nvSpPr>
          <p:cNvPr id="11" name="Oval 10">
            <a:extLst>
              <a:ext uri="{FF2B5EF4-FFF2-40B4-BE49-F238E27FC236}">
                <a16:creationId xmlns:a16="http://schemas.microsoft.com/office/drawing/2014/main" id="{7AEC1B12-CDC5-7149-98C0-64CB4D2D7C1D}"/>
              </a:ext>
            </a:extLst>
          </p:cNvPr>
          <p:cNvSpPr/>
          <p:nvPr userDrawn="1"/>
        </p:nvSpPr>
        <p:spPr>
          <a:xfrm>
            <a:off x="-148319" y="912588"/>
            <a:ext cx="2916012" cy="3888013"/>
          </a:xfrm>
          <a:prstGeom prst="ellipse">
            <a:avLst/>
          </a:prstGeom>
          <a:solidFill>
            <a:srgbClr val="E73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15" name="Text Placeholder 21">
            <a:extLst>
              <a:ext uri="{FF2B5EF4-FFF2-40B4-BE49-F238E27FC236}">
                <a16:creationId xmlns:a16="http://schemas.microsoft.com/office/drawing/2014/main" id="{A84E332A-1FD3-2448-BB92-55FEC1D9EFAC}"/>
              </a:ext>
            </a:extLst>
          </p:cNvPr>
          <p:cNvSpPr>
            <a:spLocks noGrp="1"/>
          </p:cNvSpPr>
          <p:nvPr>
            <p:ph type="body" sz="quarter" idx="12" hasCustomPrompt="1"/>
          </p:nvPr>
        </p:nvSpPr>
        <p:spPr>
          <a:xfrm>
            <a:off x="317045" y="3479346"/>
            <a:ext cx="1985285" cy="625215"/>
          </a:xfrm>
          <a:prstGeom prst="rect">
            <a:avLst/>
          </a:prstGeom>
        </p:spPr>
        <p:txBody>
          <a:bodyPr anchor="ctr"/>
          <a:lstStyle>
            <a:lvl1pPr marL="0" indent="0" algn="ctr">
              <a:buNone/>
              <a:defRPr sz="1300" b="0">
                <a:solidFill>
                  <a:schemeClr val="bg1"/>
                </a:solidFill>
                <a:latin typeface="Arial" panose="020B0604020202020204" pitchFamily="34" charset="0"/>
                <a:cs typeface="Arial" panose="020B0604020202020204" pitchFamily="34" charset="0"/>
              </a:defRPr>
            </a:lvl1pPr>
          </a:lstStyle>
          <a:p>
            <a:pPr lvl="0"/>
            <a:r>
              <a:rPr lang="en-GB" dirty="0"/>
              <a:t>Sub Text</a:t>
            </a:r>
            <a:endParaRPr lang="en-US" dirty="0"/>
          </a:p>
        </p:txBody>
      </p:sp>
      <p:grpSp>
        <p:nvGrpSpPr>
          <p:cNvPr id="9" name="Group 8">
            <a:extLst>
              <a:ext uri="{FF2B5EF4-FFF2-40B4-BE49-F238E27FC236}">
                <a16:creationId xmlns:a16="http://schemas.microsoft.com/office/drawing/2014/main" id="{F906411B-EBC0-0A47-93C4-8BFE18DA1A1C}"/>
              </a:ext>
            </a:extLst>
          </p:cNvPr>
          <p:cNvGrpSpPr/>
          <p:nvPr userDrawn="1"/>
        </p:nvGrpSpPr>
        <p:grpSpPr>
          <a:xfrm>
            <a:off x="5660524" y="4237616"/>
            <a:ext cx="1197476" cy="905885"/>
            <a:chOff x="7547365" y="4237615"/>
            <a:chExt cx="1596635" cy="905885"/>
          </a:xfrm>
        </p:grpSpPr>
        <p:sp>
          <p:nvSpPr>
            <p:cNvPr id="10" name="Freeform 9">
              <a:extLst>
                <a:ext uri="{FF2B5EF4-FFF2-40B4-BE49-F238E27FC236}">
                  <a16:creationId xmlns:a16="http://schemas.microsoft.com/office/drawing/2014/main" id="{EFF59425-A206-B442-BC23-DA6A7B5E5F41}"/>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3" name="Picture 12" descr="Logo&#10;&#10;Description automatically generated">
              <a:extLst>
                <a:ext uri="{FF2B5EF4-FFF2-40B4-BE49-F238E27FC236}">
                  <a16:creationId xmlns:a16="http://schemas.microsoft.com/office/drawing/2014/main" id="{2C7AEFCE-4393-DA4C-A443-1A5C6A8A46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14" name="Text Placeholder 21">
            <a:extLst>
              <a:ext uri="{FF2B5EF4-FFF2-40B4-BE49-F238E27FC236}">
                <a16:creationId xmlns:a16="http://schemas.microsoft.com/office/drawing/2014/main" id="{9E8E19B1-73FC-F444-A7AC-660BF3D36D9D}"/>
              </a:ext>
            </a:extLst>
          </p:cNvPr>
          <p:cNvSpPr>
            <a:spLocks noGrp="1"/>
          </p:cNvSpPr>
          <p:nvPr>
            <p:ph type="body" sz="quarter" idx="11" hasCustomPrompt="1"/>
          </p:nvPr>
        </p:nvSpPr>
        <p:spPr>
          <a:xfrm>
            <a:off x="186417" y="1967479"/>
            <a:ext cx="2246541" cy="1469796"/>
          </a:xfrm>
          <a:prstGeom prst="rect">
            <a:avLst/>
          </a:prstGeom>
        </p:spPr>
        <p:txBody>
          <a:bodyPr anchor="ctr"/>
          <a:lstStyle>
            <a:lvl1pPr marL="0" indent="0" algn="ctr">
              <a:lnSpc>
                <a:spcPct val="100000"/>
              </a:lnSpc>
              <a:buNone/>
              <a:defRPr sz="2800" b="1">
                <a:solidFill>
                  <a:schemeClr val="bg1"/>
                </a:solidFill>
                <a:latin typeface="Arial" panose="020B0604020202020204" pitchFamily="34" charset="0"/>
                <a:cs typeface="Arial" panose="020B0604020202020204" pitchFamily="34" charset="0"/>
              </a:defRPr>
            </a:lvl1pPr>
          </a:lstStyle>
          <a:p>
            <a:pPr lvl="0"/>
            <a:r>
              <a:rPr lang="en-GB" dirty="0"/>
              <a:t>Title of presentation</a:t>
            </a:r>
            <a:endParaRPr lang="en-US" dirty="0"/>
          </a:p>
        </p:txBody>
      </p:sp>
    </p:spTree>
    <p:extLst>
      <p:ext uri="{BB962C8B-B14F-4D97-AF65-F5344CB8AC3E}">
        <p14:creationId xmlns:p14="http://schemas.microsoft.com/office/powerpoint/2010/main" val="2327554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AD0A00C-5361-0942-B223-7F483F0C5788}"/>
              </a:ext>
            </a:extLst>
          </p:cNvPr>
          <p:cNvSpPr/>
          <p:nvPr userDrawn="1"/>
        </p:nvSpPr>
        <p:spPr>
          <a:xfrm flipH="1">
            <a:off x="1"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7" name="Group 6">
            <a:extLst>
              <a:ext uri="{FF2B5EF4-FFF2-40B4-BE49-F238E27FC236}">
                <a16:creationId xmlns:a16="http://schemas.microsoft.com/office/drawing/2014/main" id="{1D72893A-21D6-AC42-8403-5CA2D9F95E4E}"/>
              </a:ext>
            </a:extLst>
          </p:cNvPr>
          <p:cNvGrpSpPr/>
          <p:nvPr userDrawn="1"/>
        </p:nvGrpSpPr>
        <p:grpSpPr>
          <a:xfrm>
            <a:off x="5660524" y="4237616"/>
            <a:ext cx="1197476" cy="905885"/>
            <a:chOff x="7547365" y="4237615"/>
            <a:chExt cx="1596635" cy="905885"/>
          </a:xfrm>
        </p:grpSpPr>
        <p:sp>
          <p:nvSpPr>
            <p:cNvPr id="8" name="Freeform 7">
              <a:extLst>
                <a:ext uri="{FF2B5EF4-FFF2-40B4-BE49-F238E27FC236}">
                  <a16:creationId xmlns:a16="http://schemas.microsoft.com/office/drawing/2014/main" id="{C49065BF-ABDC-C245-82AA-D406E17924E3}"/>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9" name="Picture 8" descr="Logo&#10;&#10;Description automatically generated">
              <a:extLst>
                <a:ext uri="{FF2B5EF4-FFF2-40B4-BE49-F238E27FC236}">
                  <a16:creationId xmlns:a16="http://schemas.microsoft.com/office/drawing/2014/main" id="{2305E549-4673-234D-AF28-772D5CFE52D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3" name="Text Placeholder 21">
            <a:extLst>
              <a:ext uri="{FF2B5EF4-FFF2-40B4-BE49-F238E27FC236}">
                <a16:creationId xmlns:a16="http://schemas.microsoft.com/office/drawing/2014/main" id="{0E31676D-DC74-A74D-A361-8BB611B0CFA6}"/>
              </a:ext>
            </a:extLst>
          </p:cNvPr>
          <p:cNvSpPr>
            <a:spLocks noGrp="1"/>
          </p:cNvSpPr>
          <p:nvPr>
            <p:ph type="body" sz="quarter" idx="10" hasCustomPrompt="1"/>
          </p:nvPr>
        </p:nvSpPr>
        <p:spPr>
          <a:xfrm>
            <a:off x="250709" y="1508274"/>
            <a:ext cx="2442378" cy="3256465"/>
          </a:xfrm>
          <a:prstGeom prst="ellipse">
            <a:avLst/>
          </a:prstGeom>
          <a:solidFill>
            <a:srgbClr val="E73081"/>
          </a:solidFill>
        </p:spPr>
        <p:txBody>
          <a:bodyPr lIns="36000" rIns="36000" anchor="ctr" anchorCtr="0"/>
          <a:lstStyle>
            <a:lvl1pPr marL="0" indent="0" algn="ctr">
              <a:lnSpc>
                <a:spcPct val="100000"/>
              </a:lnSpc>
              <a:buNone/>
              <a:defRPr sz="24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0359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xampe Image Divider - COPY PAGE ONTO BLANK PAG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8BCB26A-A8D8-3E4C-896D-7044910B1FB3}"/>
              </a:ext>
            </a:extLst>
          </p:cNvPr>
          <p:cNvSpPr/>
          <p:nvPr userDrawn="1"/>
        </p:nvSpPr>
        <p:spPr>
          <a:xfrm flipH="1">
            <a:off x="1" y="0"/>
            <a:ext cx="2037848" cy="5143500"/>
          </a:xfrm>
          <a:custGeom>
            <a:avLst/>
            <a:gdLst>
              <a:gd name="connsiteX0" fmla="*/ 2717131 w 2717131"/>
              <a:gd name="connsiteY0" fmla="*/ 0 h 5143500"/>
              <a:gd name="connsiteX1" fmla="*/ 2382853 w 2717131"/>
              <a:gd name="connsiteY1" fmla="*/ 0 h 5143500"/>
              <a:gd name="connsiteX2" fmla="*/ 2211835 w 2717131"/>
              <a:gd name="connsiteY2" fmla="*/ 0 h 5143500"/>
              <a:gd name="connsiteX3" fmla="*/ 2151074 w 2717131"/>
              <a:gd name="connsiteY3" fmla="*/ 0 h 5143500"/>
              <a:gd name="connsiteX4" fmla="*/ 2038347 w 2717131"/>
              <a:gd name="connsiteY4" fmla="*/ 0 h 5143500"/>
              <a:gd name="connsiteX5" fmla="*/ 1941161 w 2717131"/>
              <a:gd name="connsiteY5" fmla="*/ 0 h 5143500"/>
              <a:gd name="connsiteX6" fmla="*/ 1956633 w 2717131"/>
              <a:gd name="connsiteY6" fmla="*/ 306385 h 5143500"/>
              <a:gd name="connsiteX7" fmla="*/ 363882 w 2717131"/>
              <a:gd name="connsiteY7" fmla="*/ 4743131 h 5143500"/>
              <a:gd name="connsiteX8" fmla="*/ 0 w 2717131"/>
              <a:gd name="connsiteY8" fmla="*/ 5143500 h 5143500"/>
              <a:gd name="connsiteX9" fmla="*/ 2038347 w 2717131"/>
              <a:gd name="connsiteY9" fmla="*/ 5143500 h 5143500"/>
              <a:gd name="connsiteX10" fmla="*/ 2151074 w 2717131"/>
              <a:gd name="connsiteY10" fmla="*/ 5143500 h 5143500"/>
              <a:gd name="connsiteX11" fmla="*/ 2211835 w 2717131"/>
              <a:gd name="connsiteY11" fmla="*/ 5143500 h 5143500"/>
              <a:gd name="connsiteX12" fmla="*/ 2382853 w 2717131"/>
              <a:gd name="connsiteY12" fmla="*/ 5143500 h 5143500"/>
              <a:gd name="connsiteX13" fmla="*/ 2717131 w 2717131"/>
              <a:gd name="connsiteY13"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7131" h="5143500">
                <a:moveTo>
                  <a:pt x="2717131" y="0"/>
                </a:moveTo>
                <a:lnTo>
                  <a:pt x="2382853" y="0"/>
                </a:lnTo>
                <a:lnTo>
                  <a:pt x="2211835" y="0"/>
                </a:lnTo>
                <a:lnTo>
                  <a:pt x="2151074" y="0"/>
                </a:lnTo>
                <a:lnTo>
                  <a:pt x="2038347" y="0"/>
                </a:lnTo>
                <a:lnTo>
                  <a:pt x="1941161" y="0"/>
                </a:lnTo>
                <a:lnTo>
                  <a:pt x="1956633" y="306385"/>
                </a:lnTo>
                <a:cubicBezTo>
                  <a:pt x="1956633" y="1991716"/>
                  <a:pt x="1358907" y="3537442"/>
                  <a:pt x="363882" y="4743131"/>
                </a:cubicBezTo>
                <a:lnTo>
                  <a:pt x="0" y="5143500"/>
                </a:lnTo>
                <a:lnTo>
                  <a:pt x="2038347" y="5143500"/>
                </a:lnTo>
                <a:lnTo>
                  <a:pt x="2151074" y="5143500"/>
                </a:lnTo>
                <a:lnTo>
                  <a:pt x="2211835" y="5143500"/>
                </a:lnTo>
                <a:lnTo>
                  <a:pt x="2382853" y="5143500"/>
                </a:lnTo>
                <a:lnTo>
                  <a:pt x="2717131" y="5143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nvGrpSpPr>
          <p:cNvPr id="14" name="Group 13">
            <a:extLst>
              <a:ext uri="{FF2B5EF4-FFF2-40B4-BE49-F238E27FC236}">
                <a16:creationId xmlns:a16="http://schemas.microsoft.com/office/drawing/2014/main" id="{720C5E58-91E5-B94D-A43A-E31735579A8C}"/>
              </a:ext>
            </a:extLst>
          </p:cNvPr>
          <p:cNvGrpSpPr/>
          <p:nvPr userDrawn="1"/>
        </p:nvGrpSpPr>
        <p:grpSpPr>
          <a:xfrm>
            <a:off x="5660524" y="4237616"/>
            <a:ext cx="1197476" cy="905885"/>
            <a:chOff x="7547365" y="4237615"/>
            <a:chExt cx="1596635" cy="905885"/>
          </a:xfrm>
        </p:grpSpPr>
        <p:sp>
          <p:nvSpPr>
            <p:cNvPr id="15" name="Freeform 14">
              <a:extLst>
                <a:ext uri="{FF2B5EF4-FFF2-40B4-BE49-F238E27FC236}">
                  <a16:creationId xmlns:a16="http://schemas.microsoft.com/office/drawing/2014/main" id="{98B1A178-CE09-604F-93E4-49F8CD374893}"/>
                </a:ext>
              </a:extLst>
            </p:cNvPr>
            <p:cNvSpPr/>
            <p:nvPr userDrawn="1"/>
          </p:nvSpPr>
          <p:spPr>
            <a:xfrm>
              <a:off x="7547365" y="4237615"/>
              <a:ext cx="1596635" cy="905885"/>
            </a:xfrm>
            <a:custGeom>
              <a:avLst/>
              <a:gdLst>
                <a:gd name="connsiteX0" fmla="*/ 1515952 w 1596635"/>
                <a:gd name="connsiteY0" fmla="*/ 0 h 905885"/>
                <a:gd name="connsiteX1" fmla="*/ 1596635 w 1596635"/>
                <a:gd name="connsiteY1" fmla="*/ 2804 h 905885"/>
                <a:gd name="connsiteX2" fmla="*/ 1596635 w 1596635"/>
                <a:gd name="connsiteY2" fmla="*/ 905885 h 905885"/>
                <a:gd name="connsiteX3" fmla="*/ 0 w 1596635"/>
                <a:gd name="connsiteY3" fmla="*/ 905885 h 905885"/>
                <a:gd name="connsiteX4" fmla="*/ 2450 w 1596635"/>
                <a:gd name="connsiteY4" fmla="*/ 900799 h 905885"/>
                <a:gd name="connsiteX5" fmla="*/ 1515952 w 1596635"/>
                <a:gd name="connsiteY5" fmla="*/ 0 h 90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6635" h="905885">
                  <a:moveTo>
                    <a:pt x="1515952" y="0"/>
                  </a:moveTo>
                  <a:lnTo>
                    <a:pt x="1596635" y="2804"/>
                  </a:lnTo>
                  <a:lnTo>
                    <a:pt x="1596635" y="905885"/>
                  </a:lnTo>
                  <a:lnTo>
                    <a:pt x="0" y="905885"/>
                  </a:lnTo>
                  <a:lnTo>
                    <a:pt x="2450" y="900799"/>
                  </a:lnTo>
                  <a:cubicBezTo>
                    <a:pt x="293925" y="364243"/>
                    <a:pt x="862401" y="0"/>
                    <a:pt x="1515952" y="0"/>
                  </a:cubicBezTo>
                  <a:close/>
                </a:path>
              </a:pathLst>
            </a:custGeom>
            <a:solidFill>
              <a:schemeClr val="bg1"/>
            </a:solidFill>
            <a:ln>
              <a:noFill/>
            </a:ln>
            <a:effectLst>
              <a:outerShdw blurRad="281137"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16" name="Picture 15" descr="Logo&#10;&#10;Description automatically generated">
              <a:extLst>
                <a:ext uri="{FF2B5EF4-FFF2-40B4-BE49-F238E27FC236}">
                  <a16:creationId xmlns:a16="http://schemas.microsoft.com/office/drawing/2014/main" id="{4060E8B7-25F9-534A-950A-2A21F3F7776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5567" y="4601864"/>
              <a:ext cx="763281" cy="325751"/>
            </a:xfrm>
            <a:prstGeom prst="rect">
              <a:avLst/>
            </a:prstGeom>
          </p:spPr>
        </p:pic>
      </p:grpSp>
      <p:sp>
        <p:nvSpPr>
          <p:cNvPr id="20" name="Text Placeholder 21">
            <a:extLst>
              <a:ext uri="{FF2B5EF4-FFF2-40B4-BE49-F238E27FC236}">
                <a16:creationId xmlns:a16="http://schemas.microsoft.com/office/drawing/2014/main" id="{88ADEE17-619A-8141-BDF2-42E02B2A4421}"/>
              </a:ext>
            </a:extLst>
          </p:cNvPr>
          <p:cNvSpPr>
            <a:spLocks noGrp="1"/>
          </p:cNvSpPr>
          <p:nvPr>
            <p:ph type="body" sz="quarter" idx="10" hasCustomPrompt="1"/>
          </p:nvPr>
        </p:nvSpPr>
        <p:spPr>
          <a:xfrm>
            <a:off x="250709" y="1508274"/>
            <a:ext cx="2442378" cy="3256465"/>
          </a:xfrm>
          <a:prstGeom prst="ellipse">
            <a:avLst/>
          </a:prstGeom>
          <a:solidFill>
            <a:srgbClr val="E73081"/>
          </a:solidFill>
        </p:spPr>
        <p:txBody>
          <a:bodyPr lIns="36000" rIns="36000" anchor="ctr" anchorCtr="0"/>
          <a:lstStyle>
            <a:lvl1pPr marL="0" indent="0" algn="ctr">
              <a:lnSpc>
                <a:spcPct val="100000"/>
              </a:lnSpc>
              <a:buNone/>
              <a:defRPr sz="2400" b="1">
                <a:solidFill>
                  <a:schemeClr val="bg1"/>
                </a:solidFill>
                <a:latin typeface="Arial" panose="020B0604020202020204" pitchFamily="34" charset="0"/>
                <a:cs typeface="Arial" panose="020B0604020202020204" pitchFamily="34" charset="0"/>
              </a:defRPr>
            </a:lvl1pPr>
          </a:lstStyle>
          <a:p>
            <a:pPr lvl="0"/>
            <a:r>
              <a:rPr lang="en-US" dirty="0"/>
              <a:t>Section Divider Title</a:t>
            </a:r>
          </a:p>
        </p:txBody>
      </p:sp>
    </p:spTree>
    <p:extLst>
      <p:ext uri="{BB962C8B-B14F-4D97-AF65-F5344CB8AC3E}">
        <p14:creationId xmlns:p14="http://schemas.microsoft.com/office/powerpoint/2010/main" val="185749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97745"/>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722" r:id="rId3"/>
    <p:sldLayoutId id="2147483661" r:id="rId4"/>
    <p:sldLayoutId id="2147483717" r:id="rId5"/>
    <p:sldLayoutId id="2147483720" r:id="rId6"/>
    <p:sldLayoutId id="2147483721" r:id="rId7"/>
    <p:sldLayoutId id="2147483696" r:id="rId8"/>
    <p:sldLayoutId id="2147483723" r:id="rId9"/>
    <p:sldLayoutId id="2147483725" r:id="rId10"/>
    <p:sldLayoutId id="2147483736" r:id="rId11"/>
    <p:sldLayoutId id="2147483733" r:id="rId12"/>
    <p:sldLayoutId id="2147483734" r:id="rId13"/>
    <p:sldLayoutId id="2147483727" r:id="rId14"/>
    <p:sldLayoutId id="2147483732" r:id="rId15"/>
    <p:sldLayoutId id="2147483730" r:id="rId16"/>
    <p:sldLayoutId id="2147483731" r:id="rId17"/>
    <p:sldLayoutId id="2147483708" r:id="rId18"/>
    <p:sldLayoutId id="2147483709" r:id="rId19"/>
    <p:sldLayoutId id="2147483688" r:id="rId20"/>
    <p:sldLayoutId id="2147483738" r:id="rId21"/>
    <p:sldLayoutId id="2147483665" r:id="rId22"/>
    <p:sldLayoutId id="2147483737" r:id="rId23"/>
    <p:sldLayoutId id="2147483667" r:id="rId24"/>
    <p:sldLayoutId id="2147483686" r:id="rId25"/>
    <p:sldLayoutId id="2147483735" r:id="rId26"/>
    <p:sldLayoutId id="2147483739" r:id="rId27"/>
    <p:sldLayoutId id="2147483740" r:id="rId28"/>
    <p:sldLayoutId id="2147483743" r:id="rId29"/>
    <p:sldLayoutId id="2147483692" r:id="rId30"/>
    <p:sldLayoutId id="2147483700" r:id="rId31"/>
    <p:sldLayoutId id="2147483703" r:id="rId32"/>
    <p:sldLayoutId id="2147483741" r:id="rId33"/>
    <p:sldLayoutId id="2147483704" r:id="rId34"/>
    <p:sldLayoutId id="2147483742" r:id="rId35"/>
    <p:sldLayoutId id="2147483689" r:id="rId36"/>
    <p:sldLayoutId id="2147483693" r:id="rId37"/>
    <p:sldLayoutId id="2147483694" r:id="rId38"/>
    <p:sldLayoutId id="2147483695" r:id="rId39"/>
    <p:sldLayoutId id="2147483697" r:id="rId40"/>
    <p:sldLayoutId id="2147483744" r:id="rId41"/>
    <p:sldLayoutId id="2147483745" r:id="rId42"/>
    <p:sldLayoutId id="2147483746" r:id="rId43"/>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10000"/>
        </a:lnSpc>
        <a:spcBef>
          <a:spcPts val="750"/>
        </a:spcBef>
        <a:spcAft>
          <a:spcPts val="200"/>
        </a:spcAft>
        <a:buFont typeface="Arial" panose="020B0604020202020204" pitchFamily="34" charset="0"/>
        <a:buChar char="•"/>
        <a:defRPr sz="14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spcAft>
          <a:spcPts val="200"/>
        </a:spcAft>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spcAft>
          <a:spcPts val="200"/>
        </a:spcAft>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spcAft>
          <a:spcPts val="20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spcAft>
          <a:spcPts val="20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7.png"/><Relationship Id="rId5" Type="http://schemas.openxmlformats.org/officeDocument/2006/relationships/image" Target="../media/image59.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7.png"/><Relationship Id="rId5" Type="http://schemas.openxmlformats.org/officeDocument/2006/relationships/image" Target="../media/image60.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png"/><Relationship Id="rId5" Type="http://schemas.openxmlformats.org/officeDocument/2006/relationships/image" Target="../media/image6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openxmlformats.org/officeDocument/2006/relationships/image" Target="../media/image6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png"/><Relationship Id="rId5" Type="http://schemas.openxmlformats.org/officeDocument/2006/relationships/image" Target="../media/image6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7.png"/><Relationship Id="rId5" Type="http://schemas.openxmlformats.org/officeDocument/2006/relationships/image" Target="../media/image64.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7.png"/><Relationship Id="rId5" Type="http://schemas.openxmlformats.org/officeDocument/2006/relationships/image" Target="../media/image65.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7.png"/><Relationship Id="rId5" Type="http://schemas.openxmlformats.org/officeDocument/2006/relationships/image" Target="../media/image66.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png"/><Relationship Id="rId5" Type="http://schemas.openxmlformats.org/officeDocument/2006/relationships/image" Target="../media/image6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7.png"/><Relationship Id="rId5" Type="http://schemas.openxmlformats.org/officeDocument/2006/relationships/image" Target="../media/image68.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2.m4a"/><Relationship Id="rId7" Type="http://schemas.openxmlformats.org/officeDocument/2006/relationships/image" Target="../media/image39.jpe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8.jpeg"/><Relationship Id="rId5" Type="http://schemas.openxmlformats.org/officeDocument/2006/relationships/notesSlide" Target="../notesSlides/notesSlide1.xml"/><Relationship Id="rId4"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8" Type="http://schemas.openxmlformats.org/officeDocument/2006/relationships/audio" Target="../media/media28.m4a"/><Relationship Id="rId13" Type="http://schemas.microsoft.com/office/2007/relationships/media" Target="../media/media31.m4a"/><Relationship Id="rId18" Type="http://schemas.openxmlformats.org/officeDocument/2006/relationships/image" Target="../media/image37.png"/><Relationship Id="rId3" Type="http://schemas.microsoft.com/office/2007/relationships/media" Target="../media/media26.m4a"/><Relationship Id="rId7" Type="http://schemas.microsoft.com/office/2007/relationships/media" Target="../media/media28.m4a"/><Relationship Id="rId12" Type="http://schemas.openxmlformats.org/officeDocument/2006/relationships/audio" Target="../media/media30.m4a"/><Relationship Id="rId17" Type="http://schemas.openxmlformats.org/officeDocument/2006/relationships/image" Target="../media/image69.jpeg"/><Relationship Id="rId2" Type="http://schemas.openxmlformats.org/officeDocument/2006/relationships/audio" Target="../media/media25.m4a"/><Relationship Id="rId16" Type="http://schemas.openxmlformats.org/officeDocument/2006/relationships/notesSlide" Target="../notesSlides/notesSlide19.xml"/><Relationship Id="rId1" Type="http://schemas.microsoft.com/office/2007/relationships/media" Target="../media/media25.m4a"/><Relationship Id="rId6" Type="http://schemas.openxmlformats.org/officeDocument/2006/relationships/audio" Target="../media/media27.m4a"/><Relationship Id="rId11" Type="http://schemas.microsoft.com/office/2007/relationships/media" Target="../media/media30.m4a"/><Relationship Id="rId5" Type="http://schemas.microsoft.com/office/2007/relationships/media" Target="../media/media27.m4a"/><Relationship Id="rId15" Type="http://schemas.openxmlformats.org/officeDocument/2006/relationships/slideLayout" Target="../slideLayouts/slideLayout39.xml"/><Relationship Id="rId10" Type="http://schemas.openxmlformats.org/officeDocument/2006/relationships/audio" Target="../media/media29.m4a"/><Relationship Id="rId4" Type="http://schemas.openxmlformats.org/officeDocument/2006/relationships/audio" Target="../media/media26.m4a"/><Relationship Id="rId9" Type="http://schemas.microsoft.com/office/2007/relationships/media" Target="../media/media29.m4a"/><Relationship Id="rId14" Type="http://schemas.openxmlformats.org/officeDocument/2006/relationships/audio" Target="../media/media31.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7.png"/><Relationship Id="rId5" Type="http://schemas.openxmlformats.org/officeDocument/2006/relationships/image" Target="../media/image70.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7.png"/><Relationship Id="rId5" Type="http://schemas.openxmlformats.org/officeDocument/2006/relationships/image" Target="../media/image71.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7.png"/><Relationship Id="rId5" Type="http://schemas.openxmlformats.org/officeDocument/2006/relationships/image" Target="../media/image72.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39.xml"/><Relationship Id="rId7" Type="http://schemas.openxmlformats.org/officeDocument/2006/relationships/image" Target="../media/image7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4.tiff"/><Relationship Id="rId5" Type="http://schemas.openxmlformats.org/officeDocument/2006/relationships/image" Target="../media/image73.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slideLayout" Target="../slideLayouts/slideLayout39.xml"/><Relationship Id="rId7" Type="http://schemas.openxmlformats.org/officeDocument/2006/relationships/image" Target="../media/image78.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7.jpeg"/><Relationship Id="rId5" Type="http://schemas.openxmlformats.org/officeDocument/2006/relationships/image" Target="../media/image76.jpeg"/><Relationship Id="rId10" Type="http://schemas.openxmlformats.org/officeDocument/2006/relationships/image" Target="../media/image37.png"/><Relationship Id="rId4" Type="http://schemas.openxmlformats.org/officeDocument/2006/relationships/notesSlide" Target="../notesSlides/notesSlide24.xml"/><Relationship Id="rId9"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microsoft.com/office/2007/relationships/media" Target="../media/media6.m4a"/><Relationship Id="rId13" Type="http://schemas.openxmlformats.org/officeDocument/2006/relationships/audio" Target="../media/media8.m4a"/><Relationship Id="rId18" Type="http://schemas.openxmlformats.org/officeDocument/2006/relationships/image" Target="../media/image42.jpeg"/><Relationship Id="rId3" Type="http://schemas.openxmlformats.org/officeDocument/2006/relationships/audio" Target="../media/media3.m4a"/><Relationship Id="rId21" Type="http://schemas.openxmlformats.org/officeDocument/2006/relationships/image" Target="../media/image37.png"/><Relationship Id="rId7" Type="http://schemas.openxmlformats.org/officeDocument/2006/relationships/audio" Target="../media/media5.m4a"/><Relationship Id="rId12" Type="http://schemas.microsoft.com/office/2007/relationships/media" Target="../media/media8.m4a"/><Relationship Id="rId17" Type="http://schemas.openxmlformats.org/officeDocument/2006/relationships/image" Target="../media/image41.jpeg"/><Relationship Id="rId2" Type="http://schemas.microsoft.com/office/2007/relationships/media" Target="../media/media3.m4a"/><Relationship Id="rId16" Type="http://schemas.openxmlformats.org/officeDocument/2006/relationships/image" Target="../media/image40.jpeg"/><Relationship Id="rId20" Type="http://schemas.openxmlformats.org/officeDocument/2006/relationships/image" Target="../media/image44.jpeg"/><Relationship Id="rId1" Type="http://schemas.openxmlformats.org/officeDocument/2006/relationships/tags" Target="../tags/tag3.xml"/><Relationship Id="rId6" Type="http://schemas.microsoft.com/office/2007/relationships/media" Target="../media/media5.m4a"/><Relationship Id="rId11" Type="http://schemas.openxmlformats.org/officeDocument/2006/relationships/audio" Target="../media/media7.m4a"/><Relationship Id="rId5" Type="http://schemas.openxmlformats.org/officeDocument/2006/relationships/audio" Target="../media/media4.m4a"/><Relationship Id="rId15" Type="http://schemas.openxmlformats.org/officeDocument/2006/relationships/notesSlide" Target="../notesSlides/notesSlide2.xml"/><Relationship Id="rId10" Type="http://schemas.microsoft.com/office/2007/relationships/media" Target="../media/media7.m4a"/><Relationship Id="rId19" Type="http://schemas.openxmlformats.org/officeDocument/2006/relationships/image" Target="../media/image43.jpeg"/><Relationship Id="rId4" Type="http://schemas.microsoft.com/office/2007/relationships/media" Target="../media/media4.m4a"/><Relationship Id="rId9" Type="http://schemas.openxmlformats.org/officeDocument/2006/relationships/audio" Target="../media/media6.m4a"/><Relationship Id="rId14"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slideLayout" Target="../slideLayouts/slideLayout39.xml"/><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g"/><Relationship Id="rId4" Type="http://schemas.openxmlformats.org/officeDocument/2006/relationships/notesSlide" Target="../notesSlides/notesSlide3.xml"/><Relationship Id="rId9" Type="http://schemas.openxmlformats.org/officeDocument/2006/relationships/image" Target="../media/image49.jpe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7.png"/><Relationship Id="rId5" Type="http://schemas.openxmlformats.org/officeDocument/2006/relationships/image" Target="../media/image54.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7.png"/><Relationship Id="rId5" Type="http://schemas.openxmlformats.org/officeDocument/2006/relationships/image" Target="../media/image55.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7.png"/><Relationship Id="rId5" Type="http://schemas.openxmlformats.org/officeDocument/2006/relationships/image" Target="../media/image56.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7.png"/><Relationship Id="rId5" Type="http://schemas.openxmlformats.org/officeDocument/2006/relationships/image" Target="../media/image57.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7.png"/><Relationship Id="rId5" Type="http://schemas.openxmlformats.org/officeDocument/2006/relationships/image" Target="../media/image58.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35058" y="2997331"/>
            <a:ext cx="2246541" cy="1469796"/>
          </a:xfrm>
        </p:spPr>
        <p:txBody>
          <a:bodyPr/>
          <a:lstStyle/>
          <a:p>
            <a:r>
              <a:rPr lang="en-GB" sz="1800" dirty="0">
                <a:latin typeface="Baloo 2" pitchFamily="2" charset="0"/>
                <a:cs typeface="Baloo 2" pitchFamily="2" charset="0"/>
              </a:rPr>
              <a:t>with</a:t>
            </a:r>
            <a:r>
              <a:rPr lang="en-GB" sz="1500" dirty="0">
                <a:latin typeface="Baloo 2" pitchFamily="2" charset="0"/>
                <a:cs typeface="Baloo 2" pitchFamily="2" charset="0"/>
              </a:rPr>
              <a:t> </a:t>
            </a:r>
          </a:p>
          <a:p>
            <a:r>
              <a:rPr lang="en-GB" sz="3600" dirty="0">
                <a:latin typeface="Baloo 2" pitchFamily="2" charset="0"/>
                <a:cs typeface="Baloo 2" pitchFamily="2" charset="0"/>
              </a:rPr>
              <a:t>PDSA</a:t>
            </a:r>
          </a:p>
        </p:txBody>
      </p:sp>
      <p:sp>
        <p:nvSpPr>
          <p:cNvPr id="5" name="Text Placeholder 2"/>
          <p:cNvSpPr>
            <a:spLocks noGrp="1"/>
          </p:cNvSpPr>
          <p:nvPr>
            <p:ph type="body" sz="quarter" idx="11"/>
          </p:nvPr>
        </p:nvSpPr>
        <p:spPr>
          <a:xfrm>
            <a:off x="176656" y="1163276"/>
            <a:ext cx="2749425" cy="1469796"/>
          </a:xfrm>
        </p:spPr>
        <p:txBody>
          <a:bodyPr/>
          <a:lstStyle/>
          <a:p>
            <a:r>
              <a:rPr lang="en-GB" dirty="0" smtClean="0">
                <a:latin typeface="Baloo 2" pitchFamily="2" charset="0"/>
                <a:cs typeface="Baloo 2" pitchFamily="2" charset="0"/>
              </a:rPr>
              <a:t>Cat </a:t>
            </a:r>
          </a:p>
          <a:p>
            <a:r>
              <a:rPr lang="en-GB" dirty="0" smtClean="0">
                <a:latin typeface="Baloo 2" pitchFamily="2" charset="0"/>
                <a:cs typeface="Baloo 2" pitchFamily="2" charset="0"/>
              </a:rPr>
              <a:t>Communication</a:t>
            </a:r>
            <a:endParaRPr lang="en-GB" sz="4800" dirty="0">
              <a:latin typeface="Baloo 2" pitchFamily="2" charset="0"/>
              <a:cs typeface="Baloo 2" pitchFamily="2"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43822" y="126526"/>
            <a:ext cx="715086" cy="715086"/>
          </a:xfrm>
          <a:prstGeom prst="rect">
            <a:avLst/>
          </a:prstGeom>
        </p:spPr>
      </p:pic>
    </p:spTree>
    <p:custDataLst>
      <p:tags r:id="rId1"/>
    </p:custDataLst>
    <p:extLst>
      <p:ext uri="{BB962C8B-B14F-4D97-AF65-F5344CB8AC3E}">
        <p14:creationId xmlns:p14="http://schemas.microsoft.com/office/powerpoint/2010/main" val="54900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9984" y="226506"/>
            <a:ext cx="1254961"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Taste </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20330"/>
          <a:stretch/>
        </p:blipFill>
        <p:spPr>
          <a:xfrm>
            <a:off x="3324705" y="1166846"/>
            <a:ext cx="3068411" cy="2567591"/>
          </a:xfrm>
          <a:prstGeom prst="rect">
            <a:avLst/>
          </a:prstGeom>
        </p:spPr>
      </p:pic>
      <p:sp>
        <p:nvSpPr>
          <p:cNvPr id="9" name="Rectangle 8"/>
          <p:cNvSpPr/>
          <p:nvPr/>
        </p:nvSpPr>
        <p:spPr>
          <a:xfrm>
            <a:off x="259447" y="968000"/>
            <a:ext cx="2863217" cy="3647152"/>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are carnivores and are driven to consume meat.</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don’t need to eat sugar or carbohydrate so they lack a sweet taste receptor.</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are able to detect fat.</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like their food temperature to replicate that of their prey.</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6690" y="133350"/>
            <a:ext cx="560070" cy="560070"/>
          </a:xfrm>
          <a:prstGeom prst="rect">
            <a:avLst/>
          </a:prstGeom>
        </p:spPr>
      </p:pic>
    </p:spTree>
    <p:extLst>
      <p:ext uri="{BB962C8B-B14F-4D97-AF65-F5344CB8AC3E}">
        <p14:creationId xmlns:p14="http://schemas.microsoft.com/office/powerpoint/2010/main" val="2034387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2921" y="4098242"/>
            <a:ext cx="2926894"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Body language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14" y="230194"/>
            <a:ext cx="5654706" cy="367359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450" y="137160"/>
            <a:ext cx="533400" cy="533400"/>
          </a:xfrm>
          <a:prstGeom prst="rect">
            <a:avLst/>
          </a:prstGeom>
        </p:spPr>
      </p:pic>
    </p:spTree>
    <p:extLst>
      <p:ext uri="{BB962C8B-B14F-4D97-AF65-F5344CB8AC3E}">
        <p14:creationId xmlns:p14="http://schemas.microsoft.com/office/powerpoint/2010/main" val="2031389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007944" y="831178"/>
            <a:ext cx="4422627" cy="2941047"/>
          </a:xfrm>
          <a:prstGeom prst="rect">
            <a:avLst/>
          </a:prstGeom>
        </p:spPr>
      </p:pic>
      <p:sp>
        <p:nvSpPr>
          <p:cNvPr id="4" name="TextBox 3"/>
          <p:cNvSpPr txBox="1"/>
          <p:nvPr/>
        </p:nvSpPr>
        <p:spPr>
          <a:xfrm>
            <a:off x="404394" y="1902482"/>
            <a:ext cx="1600127" cy="1869743"/>
          </a:xfrm>
          <a:prstGeom prst="rect">
            <a:avLst/>
          </a:prstGeom>
          <a:noFill/>
        </p:spPr>
        <p:txBody>
          <a:bodyPr wrap="square" rtlCol="0">
            <a:spAutoFit/>
          </a:bodyPr>
          <a:lstStyle/>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Ears</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Tail</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Posture</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Vocalisation</a:t>
            </a:r>
          </a:p>
        </p:txBody>
      </p:sp>
      <p:sp>
        <p:nvSpPr>
          <p:cNvPr id="6" name="Rectangle 5"/>
          <p:cNvSpPr/>
          <p:nvPr/>
        </p:nvSpPr>
        <p:spPr>
          <a:xfrm>
            <a:off x="1682219" y="535098"/>
            <a:ext cx="3624199"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What we look for…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7640" y="133350"/>
            <a:ext cx="521970" cy="521970"/>
          </a:xfrm>
          <a:prstGeom prst="rect">
            <a:avLst/>
          </a:prstGeom>
        </p:spPr>
      </p:pic>
    </p:spTree>
    <p:extLst>
      <p:ext uri="{BB962C8B-B14F-4D97-AF65-F5344CB8AC3E}">
        <p14:creationId xmlns:p14="http://schemas.microsoft.com/office/powerpoint/2010/main" val="1091702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r="19460"/>
          <a:stretch/>
        </p:blipFill>
        <p:spPr>
          <a:xfrm>
            <a:off x="3844664" y="653000"/>
            <a:ext cx="2170502" cy="3452213"/>
          </a:xfrm>
          <a:prstGeom prst="rect">
            <a:avLst/>
          </a:prstGeom>
        </p:spPr>
      </p:pic>
      <p:sp>
        <p:nvSpPr>
          <p:cNvPr id="6" name="TextBox 5"/>
          <p:cNvSpPr txBox="1"/>
          <p:nvPr/>
        </p:nvSpPr>
        <p:spPr>
          <a:xfrm>
            <a:off x="350387" y="936405"/>
            <a:ext cx="3253571" cy="2885405"/>
          </a:xfrm>
          <a:prstGeom prst="rect">
            <a:avLst/>
          </a:prstGeom>
          <a:noFill/>
        </p:spPr>
        <p:txBody>
          <a:bodyPr wrap="square" rtlCol="0">
            <a:spAutoFit/>
          </a:bodyPr>
          <a:lstStyle/>
          <a:p>
            <a:r>
              <a:rPr lang="en-GB" sz="1650" b="1" dirty="0">
                <a:solidFill>
                  <a:srgbClr val="009999"/>
                </a:solidFill>
                <a:latin typeface="Baloo 2" pitchFamily="2" charset="0"/>
                <a:cs typeface="Baloo 2" pitchFamily="2" charset="0"/>
              </a:rPr>
              <a:t>Tail</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Up</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Ears</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Facing forward</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Eyes</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Slow blinking</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Posture</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Relaxed, may arch back, flat fur</a:t>
            </a:r>
          </a:p>
        </p:txBody>
      </p:sp>
      <p:sp>
        <p:nvSpPr>
          <p:cNvPr id="7" name="TextBox 6"/>
          <p:cNvSpPr txBox="1"/>
          <p:nvPr/>
        </p:nvSpPr>
        <p:spPr>
          <a:xfrm>
            <a:off x="2313564" y="4118289"/>
            <a:ext cx="2757359" cy="461665"/>
          </a:xfrm>
          <a:prstGeom prst="rect">
            <a:avLst/>
          </a:prstGeom>
          <a:noFill/>
        </p:spPr>
        <p:txBody>
          <a:bodyPr wrap="square" rtlCol="0">
            <a:spAutoFit/>
          </a:bodyPr>
          <a:lstStyle/>
          <a:p>
            <a:r>
              <a:rPr lang="en-GB" sz="2400" dirty="0">
                <a:solidFill>
                  <a:srgbClr val="E73081"/>
                </a:solidFill>
                <a:latin typeface="Baloo 2" pitchFamily="2" charset="0"/>
                <a:cs typeface="Baloo 2" pitchFamily="2" charset="0"/>
              </a:rPr>
              <a:t>‘Life’s great’</a:t>
            </a:r>
          </a:p>
        </p:txBody>
      </p:sp>
      <p:sp>
        <p:nvSpPr>
          <p:cNvPr id="9" name="Rectangle 8"/>
          <p:cNvSpPr/>
          <p:nvPr/>
        </p:nvSpPr>
        <p:spPr>
          <a:xfrm>
            <a:off x="2607352" y="262001"/>
            <a:ext cx="1331905"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Happy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986" y="140969"/>
            <a:ext cx="567823" cy="567823"/>
          </a:xfrm>
          <a:prstGeom prst="rect">
            <a:avLst/>
          </a:prstGeom>
        </p:spPr>
      </p:pic>
    </p:spTree>
    <p:extLst>
      <p:ext uri="{BB962C8B-B14F-4D97-AF65-F5344CB8AC3E}">
        <p14:creationId xmlns:p14="http://schemas.microsoft.com/office/powerpoint/2010/main" val="3231237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6297"/>
          <a:stretch/>
        </p:blipFill>
        <p:spPr>
          <a:xfrm flipH="1">
            <a:off x="2046849" y="448796"/>
            <a:ext cx="4799538" cy="3329941"/>
          </a:xfrm>
          <a:prstGeom prst="rect">
            <a:avLst/>
          </a:prstGeom>
        </p:spPr>
      </p:pic>
      <p:sp>
        <p:nvSpPr>
          <p:cNvPr id="5" name="TextBox 4"/>
          <p:cNvSpPr txBox="1"/>
          <p:nvPr/>
        </p:nvSpPr>
        <p:spPr>
          <a:xfrm>
            <a:off x="423582" y="1094592"/>
            <a:ext cx="3278844" cy="3139321"/>
          </a:xfrm>
          <a:prstGeom prst="rect">
            <a:avLst/>
          </a:prstGeom>
          <a:noFill/>
        </p:spPr>
        <p:txBody>
          <a:bodyPr wrap="square" rtlCol="0">
            <a:spAutoFit/>
          </a:bodyPr>
          <a:lstStyle/>
          <a:p>
            <a:r>
              <a:rPr lang="en-GB" sz="1650" b="1" dirty="0">
                <a:solidFill>
                  <a:srgbClr val="009999"/>
                </a:solidFill>
                <a:latin typeface="Baloo 2" pitchFamily="2" charset="0"/>
                <a:cs typeface="Baloo 2" pitchFamily="2" charset="0"/>
              </a:rPr>
              <a:t>Tail</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Up, fur flat</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Ears</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Forward, s</a:t>
            </a:r>
            <a:r>
              <a:rPr lang="en-GB" sz="1650" dirty="0" smtClean="0">
                <a:solidFill>
                  <a:srgbClr val="009999"/>
                </a:solidFill>
                <a:latin typeface="Baloo 2" pitchFamily="2" charset="0"/>
                <a:cs typeface="Baloo 2" pitchFamily="2" charset="0"/>
              </a:rPr>
              <a:t>traight</a:t>
            </a:r>
            <a:endParaRPr lang="en-GB" sz="1650" dirty="0">
              <a:solidFill>
                <a:srgbClr val="009999"/>
              </a:solidFill>
              <a:latin typeface="Baloo 2" pitchFamily="2" charset="0"/>
              <a:cs typeface="Baloo 2" pitchFamily="2" charset="0"/>
            </a:endParaRP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Eyes</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Focused</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Posture</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Relaxed, </a:t>
            </a:r>
            <a:r>
              <a:rPr lang="en-GB" sz="1650" dirty="0" smtClean="0">
                <a:solidFill>
                  <a:srgbClr val="009999"/>
                </a:solidFill>
                <a:latin typeface="Baloo 2" pitchFamily="2" charset="0"/>
                <a:cs typeface="Baloo 2" pitchFamily="2" charset="0"/>
              </a:rPr>
              <a:t>can </a:t>
            </a:r>
            <a:r>
              <a:rPr lang="en-GB" sz="1650" dirty="0">
                <a:solidFill>
                  <a:srgbClr val="009999"/>
                </a:solidFill>
                <a:latin typeface="Baloo 2" pitchFamily="2" charset="0"/>
                <a:cs typeface="Baloo 2" pitchFamily="2" charset="0"/>
              </a:rPr>
              <a:t>be arched, </a:t>
            </a:r>
            <a:r>
              <a:rPr lang="en-GB" sz="1650" dirty="0" smtClean="0">
                <a:solidFill>
                  <a:srgbClr val="009999"/>
                </a:solidFill>
                <a:latin typeface="Baloo 2" pitchFamily="2" charset="0"/>
                <a:cs typeface="Baloo 2" pitchFamily="2" charset="0"/>
              </a:rPr>
              <a:t>fur </a:t>
            </a:r>
            <a:r>
              <a:rPr lang="en-GB" sz="1650" dirty="0">
                <a:solidFill>
                  <a:srgbClr val="009999"/>
                </a:solidFill>
                <a:latin typeface="Baloo 2" pitchFamily="2" charset="0"/>
                <a:cs typeface="Baloo 2" pitchFamily="2" charset="0"/>
              </a:rPr>
              <a:t>flat</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sp>
        <p:nvSpPr>
          <p:cNvPr id="7" name="Rectangle 6"/>
          <p:cNvSpPr/>
          <p:nvPr/>
        </p:nvSpPr>
        <p:spPr>
          <a:xfrm>
            <a:off x="2448913" y="448796"/>
            <a:ext cx="1783952"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Playtime</a:t>
            </a:r>
          </a:p>
        </p:txBody>
      </p:sp>
      <p:sp>
        <p:nvSpPr>
          <p:cNvPr id="8" name="TextBox 7"/>
          <p:cNvSpPr txBox="1"/>
          <p:nvPr/>
        </p:nvSpPr>
        <p:spPr>
          <a:xfrm>
            <a:off x="1619723" y="4238825"/>
            <a:ext cx="3587443" cy="487056"/>
          </a:xfrm>
          <a:prstGeom prst="rect">
            <a:avLst/>
          </a:prstGeom>
          <a:noFill/>
        </p:spPr>
        <p:txBody>
          <a:bodyPr wrap="square" rtlCol="0">
            <a:spAutoFit/>
          </a:bodyPr>
          <a:lstStyle/>
          <a:p>
            <a:r>
              <a:rPr lang="en-GB" sz="2565" dirty="0">
                <a:solidFill>
                  <a:srgbClr val="E73081"/>
                </a:solidFill>
                <a:latin typeface="Baloo 2" pitchFamily="2" charset="0"/>
                <a:cs typeface="Baloo 2" pitchFamily="2" charset="0"/>
              </a:rPr>
              <a:t>‘</a:t>
            </a:r>
            <a:r>
              <a:rPr lang="en-GB" sz="2565" dirty="0" err="1">
                <a:solidFill>
                  <a:srgbClr val="E73081"/>
                </a:solidFill>
                <a:latin typeface="Baloo 2" pitchFamily="2" charset="0"/>
                <a:cs typeface="Baloo 2" pitchFamily="2" charset="0"/>
              </a:rPr>
              <a:t>Wanna</a:t>
            </a:r>
            <a:r>
              <a:rPr lang="en-GB" sz="2565" dirty="0">
                <a:solidFill>
                  <a:srgbClr val="E73081"/>
                </a:solidFill>
                <a:latin typeface="Baloo 2" pitchFamily="2" charset="0"/>
                <a:cs typeface="Baloo 2" pitchFamily="2" charset="0"/>
              </a:rPr>
              <a:t> see my skills?’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143996"/>
            <a:ext cx="454174" cy="454174"/>
          </a:xfrm>
          <a:prstGeom prst="rect">
            <a:avLst/>
          </a:prstGeom>
        </p:spPr>
      </p:pic>
    </p:spTree>
    <p:extLst>
      <p:ext uri="{BB962C8B-B14F-4D97-AF65-F5344CB8AC3E}">
        <p14:creationId xmlns:p14="http://schemas.microsoft.com/office/powerpoint/2010/main" val="26856920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9209" y="880278"/>
            <a:ext cx="4056521" cy="3901068"/>
          </a:xfrm>
          <a:prstGeom prst="rect">
            <a:avLst/>
          </a:prstGeom>
          <a:noFill/>
        </p:spPr>
        <p:txBody>
          <a:bodyPr wrap="square" rtlCol="0">
            <a:spAutoFit/>
          </a:bodyPr>
          <a:lstStyle/>
          <a:p>
            <a:r>
              <a:rPr lang="en-GB" sz="1650" b="1" dirty="0">
                <a:solidFill>
                  <a:srgbClr val="009999"/>
                </a:solidFill>
                <a:latin typeface="Baloo 2" pitchFamily="2" charset="0"/>
                <a:cs typeface="Baloo 2" pitchFamily="2" charset="0"/>
              </a:rPr>
              <a:t>Tail</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Up or down, relaxed, flat fur</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Ears</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Facing forward or rotated to side slightly</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Eyes</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Slow blinking or closed</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Posture</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Relaxed, may expose tummy, loose limbs</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Vocalisation</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Purring</a:t>
            </a:r>
          </a:p>
          <a:p>
            <a:endParaRPr lang="en-GB" sz="1650" dirty="0">
              <a:latin typeface="Baloo 2" pitchFamily="2" charset="0"/>
              <a:cs typeface="Baloo 2" pitchFamily="2" charset="0"/>
            </a:endParaRPr>
          </a:p>
        </p:txBody>
      </p:sp>
      <p:sp>
        <p:nvSpPr>
          <p:cNvPr id="7" name="TextBox 6"/>
          <p:cNvSpPr txBox="1"/>
          <p:nvPr/>
        </p:nvSpPr>
        <p:spPr>
          <a:xfrm>
            <a:off x="2356406" y="4454354"/>
            <a:ext cx="2363024" cy="400110"/>
          </a:xfrm>
          <a:prstGeom prst="rect">
            <a:avLst/>
          </a:prstGeom>
          <a:noFill/>
        </p:spPr>
        <p:txBody>
          <a:bodyPr wrap="square" rtlCol="0">
            <a:spAutoFit/>
          </a:bodyPr>
          <a:lstStyle/>
          <a:p>
            <a:r>
              <a:rPr lang="en-GB" sz="2000" dirty="0">
                <a:solidFill>
                  <a:srgbClr val="E73081"/>
                </a:solidFill>
                <a:latin typeface="Baloo 2" pitchFamily="2" charset="0"/>
                <a:cs typeface="Baloo 2" pitchFamily="2" charset="0"/>
              </a:rPr>
              <a:t>‘No worries…’</a:t>
            </a:r>
          </a:p>
        </p:txBody>
      </p:sp>
      <p:sp>
        <p:nvSpPr>
          <p:cNvPr id="8" name="Rectangle 7"/>
          <p:cNvSpPr/>
          <p:nvPr/>
        </p:nvSpPr>
        <p:spPr>
          <a:xfrm>
            <a:off x="2356406" y="240343"/>
            <a:ext cx="1820821" cy="592309"/>
          </a:xfrm>
          <a:prstGeom prst="rect">
            <a:avLst/>
          </a:prstGeom>
          <a:noFill/>
        </p:spPr>
        <p:txBody>
          <a:bodyPr wrap="none" lIns="58643" tIns="29321" rIns="58643" bIns="29321">
            <a:spAutoFit/>
          </a:bodyPr>
          <a:lstStyle/>
          <a:p>
            <a:pPr algn="ctr"/>
            <a:r>
              <a:rPr lang="en-US" sz="3464" dirty="0" err="1" smtClean="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Chillaxin</a:t>
            </a:r>
            <a:r>
              <a:rPr lang="en-US" sz="3464" dirty="0" smtClean="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a:t>
            </a:r>
            <a:endPar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6108" t="9142" r="18792"/>
          <a:stretch/>
        </p:blipFill>
        <p:spPr>
          <a:xfrm rot="5400000">
            <a:off x="4362108" y="1196394"/>
            <a:ext cx="2276541" cy="206570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209" y="175260"/>
            <a:ext cx="552450" cy="552450"/>
          </a:xfrm>
          <a:prstGeom prst="rect">
            <a:avLst/>
          </a:prstGeom>
        </p:spPr>
      </p:pic>
    </p:spTree>
    <p:extLst>
      <p:ext uri="{BB962C8B-B14F-4D97-AF65-F5344CB8AC3E}">
        <p14:creationId xmlns:p14="http://schemas.microsoft.com/office/powerpoint/2010/main" val="3838790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0150" y="3822872"/>
            <a:ext cx="3045516"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PDSA Foco" panose="020B0504050202020203" pitchFamily="34" charset="0"/>
              </a:rPr>
              <a:t>Misconceptions</a:t>
            </a:r>
          </a:p>
        </p:txBody>
      </p:sp>
      <p:pic>
        <p:nvPicPr>
          <p:cNvPr id="3" name="Picture Placeholder 2" descr="shutterstock_262709969.jpg"/>
          <p:cNvPicPr>
            <a:picLocks noChangeAspect="1"/>
          </p:cNvPicPr>
          <p:nvPr/>
        </p:nvPicPr>
        <p:blipFill rotWithShape="1">
          <a:blip r:embed="rId5" cstate="print"/>
          <a:srcRect t="25086" b="2664"/>
          <a:stretch/>
        </p:blipFill>
        <p:spPr>
          <a:xfrm>
            <a:off x="411876" y="575018"/>
            <a:ext cx="5962062" cy="287172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020" y="144780"/>
            <a:ext cx="529590" cy="529590"/>
          </a:xfrm>
          <a:prstGeom prst="rect">
            <a:avLst/>
          </a:prstGeom>
        </p:spPr>
      </p:pic>
    </p:spTree>
    <p:extLst>
      <p:ext uri="{BB962C8B-B14F-4D97-AF65-F5344CB8AC3E}">
        <p14:creationId xmlns:p14="http://schemas.microsoft.com/office/powerpoint/2010/main" val="2569861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4726" y="162023"/>
            <a:ext cx="1634872"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Anxious</a:t>
            </a:r>
          </a:p>
        </p:txBody>
      </p:sp>
      <p:pic>
        <p:nvPicPr>
          <p:cNvPr id="13" name="Picture Placeholder 2"/>
          <p:cNvPicPr>
            <a:picLocks noChangeAspect="1"/>
          </p:cNvPicPr>
          <p:nvPr/>
        </p:nvPicPr>
        <p:blipFill rotWithShape="1">
          <a:blip r:embed="rId5" cstate="print">
            <a:extLst>
              <a:ext uri="{28A0092B-C50C-407E-A947-70E740481C1C}">
                <a14:useLocalDpi xmlns:a14="http://schemas.microsoft.com/office/drawing/2010/main" val="0"/>
              </a:ext>
            </a:extLst>
          </a:blip>
          <a:srcRect r="5854"/>
          <a:stretch/>
        </p:blipFill>
        <p:spPr>
          <a:xfrm>
            <a:off x="3105734" y="1239101"/>
            <a:ext cx="3611339" cy="2678492"/>
          </a:xfrm>
          <a:prstGeom prst="rect">
            <a:avLst/>
          </a:prstGeom>
          <a:effectLst>
            <a:softEdge rad="63500"/>
          </a:effectLst>
        </p:spPr>
      </p:pic>
      <p:sp>
        <p:nvSpPr>
          <p:cNvPr id="5" name="TextBox 4"/>
          <p:cNvSpPr txBox="1"/>
          <p:nvPr/>
        </p:nvSpPr>
        <p:spPr>
          <a:xfrm>
            <a:off x="2067142" y="4402362"/>
            <a:ext cx="2807556" cy="400110"/>
          </a:xfrm>
          <a:prstGeom prst="rect">
            <a:avLst/>
          </a:prstGeom>
          <a:noFill/>
        </p:spPr>
        <p:txBody>
          <a:bodyPr wrap="square" rtlCol="0">
            <a:spAutoFit/>
          </a:bodyPr>
          <a:lstStyle/>
          <a:p>
            <a:r>
              <a:rPr lang="en-GB" sz="2000" dirty="0">
                <a:solidFill>
                  <a:srgbClr val="E73081"/>
                </a:solidFill>
                <a:latin typeface="Baloo 2" pitchFamily="2" charset="0"/>
                <a:cs typeface="Baloo 2" pitchFamily="2" charset="0"/>
              </a:rPr>
              <a:t>‘I’m feeling anxious’</a:t>
            </a:r>
          </a:p>
        </p:txBody>
      </p:sp>
      <p:sp>
        <p:nvSpPr>
          <p:cNvPr id="6" name="TextBox 5"/>
          <p:cNvSpPr txBox="1"/>
          <p:nvPr/>
        </p:nvSpPr>
        <p:spPr>
          <a:xfrm>
            <a:off x="196338" y="845812"/>
            <a:ext cx="3565831" cy="3901068"/>
          </a:xfrm>
          <a:prstGeom prst="rect">
            <a:avLst/>
          </a:prstGeom>
          <a:noFill/>
        </p:spPr>
        <p:txBody>
          <a:bodyPr wrap="square" rtlCol="0">
            <a:spAutoFit/>
          </a:bodyPr>
          <a:lstStyle/>
          <a:p>
            <a:r>
              <a:rPr lang="en-GB" sz="1650" b="1" dirty="0">
                <a:solidFill>
                  <a:srgbClr val="009999"/>
                </a:solidFill>
                <a:latin typeface="Baloo 2" pitchFamily="2" charset="0"/>
                <a:cs typeface="Baloo 2" pitchFamily="2" charset="0"/>
              </a:rPr>
              <a:t>Tail</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Still or moving slowly from side to side</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Ears</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Scanning for more information or flat</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Eyes</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Open, not blinking</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Posture</a:t>
            </a:r>
          </a:p>
          <a:p>
            <a:pPr marL="192884" indent="-192884">
              <a:buFont typeface="Arial" panose="020B0604020202020204" pitchFamily="34" charset="0"/>
              <a:buChar char="•"/>
            </a:pPr>
            <a:r>
              <a:rPr lang="en-GB" sz="1650" dirty="0">
                <a:solidFill>
                  <a:srgbClr val="009999"/>
                </a:solidFill>
                <a:latin typeface="Baloo 2" pitchFamily="2" charset="0"/>
                <a:cs typeface="Baloo 2" pitchFamily="2" charset="0"/>
              </a:rPr>
              <a:t>Low head, cowering or arched back</a:t>
            </a:r>
          </a:p>
          <a:p>
            <a:pPr marL="192884" indent="-192884">
              <a:buFont typeface="Arial" panose="020B0604020202020204" pitchFamily="34" charset="0"/>
              <a:buChar char="•"/>
            </a:pPr>
            <a:endParaRPr lang="en-GB" sz="1650" dirty="0">
              <a:solidFill>
                <a:srgbClr val="009999"/>
              </a:solidFill>
              <a:latin typeface="Baloo 2" pitchFamily="2" charset="0"/>
              <a:cs typeface="Baloo 2" pitchFamily="2" charset="0"/>
            </a:endParaRPr>
          </a:p>
          <a:p>
            <a:endParaRPr lang="en-GB" sz="1650" dirty="0">
              <a:latin typeface="Baloo 2" pitchFamily="2" charset="0"/>
              <a:cs typeface="Baloo 2" pitchFamily="2"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338" y="220980"/>
            <a:ext cx="599952" cy="599952"/>
          </a:xfrm>
          <a:prstGeom prst="rect">
            <a:avLst/>
          </a:prstGeom>
        </p:spPr>
      </p:pic>
    </p:spTree>
    <p:extLst>
      <p:ext uri="{BB962C8B-B14F-4D97-AF65-F5344CB8AC3E}">
        <p14:creationId xmlns:p14="http://schemas.microsoft.com/office/powerpoint/2010/main" val="3111815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51611" y="87625"/>
            <a:ext cx="1525868"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rPr>
              <a:t>Scared</a:t>
            </a:r>
          </a:p>
        </p:txBody>
      </p:sp>
      <p:pic>
        <p:nvPicPr>
          <p:cNvPr id="5" name="Picture 4"/>
          <p:cNvPicPr>
            <a:picLocks noChangeAspect="1"/>
          </p:cNvPicPr>
          <p:nvPr/>
        </p:nvPicPr>
        <p:blipFill rotWithShape="1">
          <a:blip r:embed="rId5"/>
          <a:srcRect l="3588" t="7511"/>
          <a:stretch/>
        </p:blipFill>
        <p:spPr>
          <a:xfrm flipH="1">
            <a:off x="3484277" y="992657"/>
            <a:ext cx="3326425" cy="2770854"/>
          </a:xfrm>
          <a:prstGeom prst="rect">
            <a:avLst/>
          </a:prstGeom>
        </p:spPr>
      </p:pic>
      <p:sp>
        <p:nvSpPr>
          <p:cNvPr id="6" name="TextBox 5"/>
          <p:cNvSpPr txBox="1"/>
          <p:nvPr/>
        </p:nvSpPr>
        <p:spPr>
          <a:xfrm>
            <a:off x="423582" y="679934"/>
            <a:ext cx="5143852" cy="3901068"/>
          </a:xfrm>
          <a:prstGeom prst="rect">
            <a:avLst/>
          </a:prstGeom>
          <a:noFill/>
        </p:spPr>
        <p:txBody>
          <a:bodyPr wrap="square" rtlCol="0">
            <a:spAutoFit/>
          </a:bodyPr>
          <a:lstStyle/>
          <a:p>
            <a:r>
              <a:rPr lang="en-GB" sz="1650" b="1" dirty="0" smtClean="0">
                <a:solidFill>
                  <a:srgbClr val="009999"/>
                </a:solidFill>
                <a:latin typeface="Baloo 2" pitchFamily="2" charset="0"/>
                <a:cs typeface="Baloo 2" pitchFamily="2" charset="0"/>
              </a:rPr>
              <a:t>Tail</a:t>
            </a:r>
            <a:endParaRPr lang="en-GB" sz="1650" b="1"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Trashing back &amp; forth</a:t>
            </a:r>
          </a:p>
          <a:p>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Ears</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Flat, </a:t>
            </a:r>
            <a:r>
              <a:rPr lang="en-GB" sz="1650" dirty="0" smtClean="0">
                <a:solidFill>
                  <a:srgbClr val="009999"/>
                </a:solidFill>
                <a:latin typeface="Baloo 2" pitchFamily="2" charset="0"/>
                <a:cs typeface="Baloo 2" pitchFamily="2" charset="0"/>
              </a:rPr>
              <a:t>back </a:t>
            </a:r>
            <a:r>
              <a:rPr lang="en-GB" sz="1650" dirty="0">
                <a:solidFill>
                  <a:srgbClr val="009999"/>
                </a:solidFill>
                <a:latin typeface="Baloo 2" pitchFamily="2" charset="0"/>
                <a:cs typeface="Baloo 2" pitchFamily="2" charset="0"/>
              </a:rPr>
              <a:t>or outward (airplane ears)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Eyes</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Pupils dilated</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Posture</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Arched back, </a:t>
            </a:r>
            <a:r>
              <a:rPr lang="en-GB" sz="1650" dirty="0" smtClean="0">
                <a:solidFill>
                  <a:srgbClr val="009999"/>
                </a:solidFill>
                <a:latin typeface="Baloo 2" pitchFamily="2" charset="0"/>
                <a:cs typeface="Baloo 2" pitchFamily="2" charset="0"/>
              </a:rPr>
              <a:t>fur </a:t>
            </a:r>
            <a:r>
              <a:rPr lang="en-GB" sz="1650" dirty="0">
                <a:solidFill>
                  <a:srgbClr val="009999"/>
                </a:solidFill>
                <a:latin typeface="Baloo 2" pitchFamily="2" charset="0"/>
                <a:cs typeface="Baloo 2" pitchFamily="2" charset="0"/>
              </a:rPr>
              <a:t>standing on end</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Vocalisation</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Hissing</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sp>
        <p:nvSpPr>
          <p:cNvPr id="4" name="Rectangle 3"/>
          <p:cNvSpPr/>
          <p:nvPr/>
        </p:nvSpPr>
        <p:spPr>
          <a:xfrm>
            <a:off x="2009922" y="4396336"/>
            <a:ext cx="2295821" cy="369332"/>
          </a:xfrm>
          <a:prstGeom prst="rect">
            <a:avLst/>
          </a:prstGeom>
        </p:spPr>
        <p:txBody>
          <a:bodyPr wrap="none">
            <a:spAutoFit/>
          </a:bodyPr>
          <a:lstStyle/>
          <a:p>
            <a:r>
              <a:rPr lang="en-GB" dirty="0">
                <a:solidFill>
                  <a:srgbClr val="E73081"/>
                </a:solidFill>
                <a:latin typeface="Baloo 2" pitchFamily="2" charset="0"/>
                <a:cs typeface="Baloo 2" pitchFamily="2" charset="0"/>
              </a:rPr>
              <a:t>‘</a:t>
            </a:r>
            <a:r>
              <a:rPr lang="en-GB" dirty="0" err="1">
                <a:solidFill>
                  <a:srgbClr val="E73081"/>
                </a:solidFill>
                <a:latin typeface="Baloo 2" pitchFamily="2" charset="0"/>
                <a:cs typeface="Baloo 2" pitchFamily="2" charset="0"/>
              </a:rPr>
              <a:t>Erm</a:t>
            </a:r>
            <a:r>
              <a:rPr lang="en-GB" dirty="0">
                <a:solidFill>
                  <a:srgbClr val="E73081"/>
                </a:solidFill>
                <a:latin typeface="Baloo 2" pitchFamily="2" charset="0"/>
                <a:cs typeface="Baloo 2" pitchFamily="2" charset="0"/>
              </a:rPr>
              <a:t>, back off…please’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27560" y="231379"/>
            <a:ext cx="830348" cy="830348"/>
          </a:xfrm>
          <a:prstGeom prst="rect">
            <a:avLst/>
          </a:prstGeom>
        </p:spPr>
      </p:pic>
    </p:spTree>
    <p:extLst>
      <p:ext uri="{BB962C8B-B14F-4D97-AF65-F5344CB8AC3E}">
        <p14:creationId xmlns:p14="http://schemas.microsoft.com/office/powerpoint/2010/main" val="160429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8086" y="134993"/>
            <a:ext cx="1279007"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Angry</a:t>
            </a:r>
          </a:p>
        </p:txBody>
      </p:sp>
      <p:sp>
        <p:nvSpPr>
          <p:cNvPr id="5" name="Rectangle 4"/>
          <p:cNvSpPr/>
          <p:nvPr/>
        </p:nvSpPr>
        <p:spPr>
          <a:xfrm>
            <a:off x="274479" y="-75713"/>
            <a:ext cx="3909549" cy="4408899"/>
          </a:xfrm>
          <a:prstGeom prst="rect">
            <a:avLst/>
          </a:prstGeom>
        </p:spPr>
        <p:txBody>
          <a:bodyPr>
            <a:spAutoFit/>
          </a:bodyPr>
          <a:lstStyle/>
          <a:p>
            <a:endParaRPr lang="en-GB" sz="1650" dirty="0">
              <a:solidFill>
                <a:srgbClr val="009999"/>
              </a:solidFill>
              <a:latin typeface="Baloo 2" pitchFamily="2" charset="0"/>
              <a:cs typeface="Baloo 2" pitchFamily="2" charset="0"/>
            </a:endParaRPr>
          </a:p>
          <a:p>
            <a:endParaRPr lang="en-GB" sz="1650" b="1" dirty="0">
              <a:solidFill>
                <a:srgbClr val="009999"/>
              </a:solidFill>
              <a:latin typeface="Baloo 2" pitchFamily="2" charset="0"/>
              <a:cs typeface="Baloo 2" pitchFamily="2" charset="0"/>
            </a:endParaRPr>
          </a:p>
          <a:p>
            <a:endParaRPr lang="en-GB" sz="1650" b="1"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Tail</a:t>
            </a:r>
          </a:p>
          <a:p>
            <a:pPr marL="219911" indent="-219911">
              <a:buFont typeface="Arial" panose="020B0604020202020204" pitchFamily="34" charset="0"/>
              <a:buChar char="•"/>
            </a:pPr>
            <a:r>
              <a:rPr lang="en-GB" sz="1650" dirty="0" smtClean="0">
                <a:solidFill>
                  <a:srgbClr val="009999"/>
                </a:solidFill>
                <a:latin typeface="Baloo 2" pitchFamily="2" charset="0"/>
                <a:cs typeface="Baloo 2" pitchFamily="2" charset="0"/>
              </a:rPr>
              <a:t>Thrashing </a:t>
            </a:r>
            <a:r>
              <a:rPr lang="en-GB" sz="1650" dirty="0">
                <a:solidFill>
                  <a:srgbClr val="009999"/>
                </a:solidFill>
                <a:latin typeface="Baloo 2" pitchFamily="2" charset="0"/>
                <a:cs typeface="Baloo 2" pitchFamily="2" charset="0"/>
              </a:rPr>
              <a:t>back &amp; forth</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Ears</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Flat, </a:t>
            </a:r>
            <a:r>
              <a:rPr lang="en-GB" sz="1650" dirty="0" smtClean="0">
                <a:solidFill>
                  <a:srgbClr val="009999"/>
                </a:solidFill>
                <a:latin typeface="Baloo 2" pitchFamily="2" charset="0"/>
                <a:cs typeface="Baloo 2" pitchFamily="2" charset="0"/>
              </a:rPr>
              <a:t>back </a:t>
            </a:r>
            <a:r>
              <a:rPr lang="en-GB" sz="1650" dirty="0">
                <a:solidFill>
                  <a:srgbClr val="009999"/>
                </a:solidFill>
                <a:latin typeface="Baloo 2" pitchFamily="2" charset="0"/>
                <a:cs typeface="Baloo 2" pitchFamily="2" charset="0"/>
              </a:rPr>
              <a:t>or outward (airplane ears)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Eyes</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Pupils dilated, staring</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Posture</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Stiff, poised, </a:t>
            </a:r>
            <a:r>
              <a:rPr lang="en-GB" sz="1650" dirty="0" smtClean="0">
                <a:solidFill>
                  <a:srgbClr val="009999"/>
                </a:solidFill>
                <a:latin typeface="Baloo 2" pitchFamily="2" charset="0"/>
                <a:cs typeface="Baloo 2" pitchFamily="2" charset="0"/>
              </a:rPr>
              <a:t>fur </a:t>
            </a:r>
            <a:r>
              <a:rPr lang="en-GB" sz="1650" dirty="0">
                <a:solidFill>
                  <a:srgbClr val="009999"/>
                </a:solidFill>
                <a:latin typeface="Baloo 2" pitchFamily="2" charset="0"/>
                <a:cs typeface="Baloo 2" pitchFamily="2" charset="0"/>
              </a:rPr>
              <a:t>standing on end</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r>
              <a:rPr lang="en-GB" sz="1650" b="1" dirty="0">
                <a:solidFill>
                  <a:srgbClr val="009999"/>
                </a:solidFill>
                <a:latin typeface="Baloo 2" pitchFamily="2" charset="0"/>
                <a:cs typeface="Baloo 2" pitchFamily="2" charset="0"/>
              </a:rPr>
              <a:t>Vocalisation</a:t>
            </a: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Hissing, spitting, yowling</a:t>
            </a:r>
          </a:p>
        </p:txBody>
      </p:sp>
      <p:sp>
        <p:nvSpPr>
          <p:cNvPr id="6" name="TextBox 5"/>
          <p:cNvSpPr txBox="1"/>
          <p:nvPr/>
        </p:nvSpPr>
        <p:spPr>
          <a:xfrm>
            <a:off x="1945786" y="4536498"/>
            <a:ext cx="3591899" cy="408125"/>
          </a:xfrm>
          <a:prstGeom prst="rect">
            <a:avLst/>
          </a:prstGeom>
          <a:noFill/>
        </p:spPr>
        <p:txBody>
          <a:bodyPr wrap="square" rtlCol="0">
            <a:spAutoFit/>
          </a:bodyPr>
          <a:lstStyle/>
          <a:p>
            <a:r>
              <a:rPr lang="en-GB" sz="2052" dirty="0">
                <a:solidFill>
                  <a:srgbClr val="E73081"/>
                </a:solidFill>
                <a:latin typeface="Baloo 2" pitchFamily="2" charset="0"/>
                <a:cs typeface="Baloo 2" pitchFamily="2" charset="0"/>
              </a:rPr>
              <a:t>‘You have been warned!’</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2043" r="38750"/>
          <a:stretch/>
        </p:blipFill>
        <p:spPr>
          <a:xfrm>
            <a:off x="4075532" y="355066"/>
            <a:ext cx="2216684" cy="377362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68615" y="150570"/>
            <a:ext cx="907677" cy="907677"/>
          </a:xfrm>
          <a:prstGeom prst="rect">
            <a:avLst/>
          </a:prstGeom>
        </p:spPr>
      </p:pic>
    </p:spTree>
    <p:extLst>
      <p:ext uri="{BB962C8B-B14F-4D97-AF65-F5344CB8AC3E}">
        <p14:creationId xmlns:p14="http://schemas.microsoft.com/office/powerpoint/2010/main" val="293268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4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6840" y="585971"/>
            <a:ext cx="3546566" cy="225789"/>
          </a:xfrm>
          <a:prstGeom prst="rect">
            <a:avLst/>
          </a:prstGeom>
          <a:noFill/>
        </p:spPr>
        <p:txBody>
          <a:bodyPr wrap="square" lIns="48471" tIns="24236" rIns="48471" bIns="24236" rtlCol="0">
            <a:spAutoFit/>
          </a:bodyPr>
          <a:lstStyle/>
          <a:p>
            <a:pPr defTabSz="621884"/>
            <a:endParaRPr lang="en-GB" sz="1149" dirty="0">
              <a:solidFill>
                <a:prstClr val="black"/>
              </a:solidFill>
              <a:latin typeface="Arial"/>
            </a:endParaRPr>
          </a:p>
        </p:txBody>
      </p:sp>
      <p:pic>
        <p:nvPicPr>
          <p:cNvPr id="5" name="Picture 4" descr="old faithful.jpg"/>
          <p:cNvPicPr>
            <a:picLocks noChangeAspect="1"/>
          </p:cNvPicPr>
          <p:nvPr/>
        </p:nvPicPr>
        <p:blipFill>
          <a:blip r:embed="rId6" cstate="print"/>
          <a:stretch>
            <a:fillRect/>
          </a:stretch>
        </p:blipFill>
        <p:spPr>
          <a:xfrm rot="20852158">
            <a:off x="682812" y="1027358"/>
            <a:ext cx="1779538" cy="1586543"/>
          </a:xfrm>
          <a:prstGeom prst="rect">
            <a:avLst/>
          </a:prstGeom>
          <a:ln>
            <a:noFill/>
          </a:ln>
          <a:effectLst>
            <a:outerShdw blurRad="292100" dist="139700" dir="2700000" algn="tl" rotWithShape="0">
              <a:srgbClr val="333333">
                <a:alpha val="65000"/>
              </a:srgbClr>
            </a:outerShdw>
            <a:softEdge rad="31750"/>
          </a:effectLst>
        </p:spPr>
      </p:pic>
      <p:sp>
        <p:nvSpPr>
          <p:cNvPr id="7" name="TextBox 6"/>
          <p:cNvSpPr txBox="1"/>
          <p:nvPr/>
        </p:nvSpPr>
        <p:spPr>
          <a:xfrm>
            <a:off x="2960160" y="1551722"/>
            <a:ext cx="3381875" cy="635388"/>
          </a:xfrm>
          <a:prstGeom prst="rect">
            <a:avLst/>
          </a:prstGeom>
          <a:noFill/>
        </p:spPr>
        <p:txBody>
          <a:bodyPr wrap="square" lIns="48471" tIns="24236" rIns="48471" bIns="24236" rtlCol="0">
            <a:spAutoFit/>
          </a:bodyPr>
          <a:lstStyle/>
          <a:p>
            <a:pPr defTabSz="621884"/>
            <a:endParaRPr lang="en-GB" sz="1149" dirty="0">
              <a:solidFill>
                <a:prstClr val="black"/>
              </a:solidFill>
              <a:latin typeface="Baloo 2" pitchFamily="2" charset="0"/>
              <a:cs typeface="Baloo 2" pitchFamily="2" charset="0"/>
            </a:endParaRPr>
          </a:p>
          <a:p>
            <a:pPr defTabSz="621884">
              <a:buClr>
                <a:srgbClr val="008988"/>
              </a:buClr>
              <a:buFont typeface="Arial" pitchFamily="34" charset="0"/>
              <a:buChar char="•"/>
            </a:pPr>
            <a:r>
              <a:rPr lang="en-GB" sz="1149" dirty="0">
                <a:solidFill>
                  <a:srgbClr val="E73081"/>
                </a:solidFill>
                <a:latin typeface="Baloo 2" pitchFamily="2" charset="0"/>
                <a:cs typeface="Baloo 2" pitchFamily="2" charset="0"/>
              </a:rPr>
              <a:t> </a:t>
            </a:r>
            <a:r>
              <a:rPr lang="en-GB" sz="1331" dirty="0">
                <a:solidFill>
                  <a:srgbClr val="E73081"/>
                </a:solidFill>
                <a:latin typeface="Baloo 2" pitchFamily="2" charset="0"/>
                <a:cs typeface="Baloo 2" pitchFamily="2" charset="0"/>
              </a:rPr>
              <a:t>Our charity is over </a:t>
            </a:r>
            <a:r>
              <a:rPr lang="en-GB" sz="1331" b="1" dirty="0">
                <a:solidFill>
                  <a:srgbClr val="E73081"/>
                </a:solidFill>
                <a:latin typeface="Baloo 2" pitchFamily="2" charset="0"/>
                <a:cs typeface="Baloo 2" pitchFamily="2" charset="0"/>
              </a:rPr>
              <a:t>100</a:t>
            </a:r>
            <a:r>
              <a:rPr lang="en-GB" sz="1331" dirty="0">
                <a:solidFill>
                  <a:srgbClr val="E73081"/>
                </a:solidFill>
                <a:latin typeface="Baloo 2" pitchFamily="2" charset="0"/>
                <a:cs typeface="Baloo 2" pitchFamily="2" charset="0"/>
              </a:rPr>
              <a:t> years old. We’ve been treating sick and injured pets since 1917</a:t>
            </a:r>
          </a:p>
        </p:txBody>
      </p:sp>
      <p:sp>
        <p:nvSpPr>
          <p:cNvPr id="9" name="TextBox 8"/>
          <p:cNvSpPr txBox="1"/>
          <p:nvPr/>
        </p:nvSpPr>
        <p:spPr>
          <a:xfrm>
            <a:off x="2960160" y="2426922"/>
            <a:ext cx="3381875" cy="253745"/>
          </a:xfrm>
          <a:prstGeom prst="rect">
            <a:avLst/>
          </a:prstGeom>
          <a:noFill/>
        </p:spPr>
        <p:txBody>
          <a:bodyPr wrap="square" lIns="48471" tIns="24236" rIns="48471" bIns="24236" rtlCol="0">
            <a:spAutoFit/>
          </a:bodyPr>
          <a:lstStyle/>
          <a:p>
            <a:pPr defTabSz="621884">
              <a:buClr>
                <a:srgbClr val="008988"/>
              </a:buClr>
              <a:buFont typeface="Arial" pitchFamily="34" charset="0"/>
              <a:buChar char="•"/>
            </a:pPr>
            <a:r>
              <a:rPr lang="en-GB" sz="1149" dirty="0">
                <a:solidFill>
                  <a:srgbClr val="008988"/>
                </a:solidFill>
                <a:latin typeface="Baloo 2" pitchFamily="2" charset="0"/>
                <a:cs typeface="Baloo 2" pitchFamily="2" charset="0"/>
              </a:rPr>
              <a:t> </a:t>
            </a:r>
            <a:r>
              <a:rPr lang="en-GB" sz="1331" dirty="0">
                <a:solidFill>
                  <a:srgbClr val="008988"/>
                </a:solidFill>
                <a:latin typeface="Baloo 2" pitchFamily="2" charset="0"/>
                <a:cs typeface="Baloo 2" pitchFamily="2" charset="0"/>
              </a:rPr>
              <a:t>We have 48 Pet Hospitals across the UK</a:t>
            </a:r>
          </a:p>
        </p:txBody>
      </p:sp>
      <p:sp>
        <p:nvSpPr>
          <p:cNvPr id="11" name="Rectangle 10"/>
          <p:cNvSpPr/>
          <p:nvPr/>
        </p:nvSpPr>
        <p:spPr>
          <a:xfrm>
            <a:off x="2974277" y="2929833"/>
            <a:ext cx="2765008" cy="458545"/>
          </a:xfrm>
          <a:prstGeom prst="rect">
            <a:avLst/>
          </a:prstGeom>
        </p:spPr>
        <p:txBody>
          <a:bodyPr wrap="square" lIns="48471" tIns="24236" rIns="48471" bIns="24236">
            <a:spAutoFit/>
          </a:bodyPr>
          <a:lstStyle/>
          <a:p>
            <a:pPr defTabSz="621884">
              <a:buFont typeface="Arial" pitchFamily="34" charset="0"/>
              <a:buChar char="•"/>
            </a:pPr>
            <a:r>
              <a:rPr lang="en-GB" sz="1149" dirty="0">
                <a:solidFill>
                  <a:srgbClr val="008988"/>
                </a:solidFill>
                <a:latin typeface="Baloo 2" pitchFamily="2" charset="0"/>
                <a:cs typeface="Baloo 2" pitchFamily="2" charset="0"/>
              </a:rPr>
              <a:t> </a:t>
            </a:r>
            <a:r>
              <a:rPr lang="en-GB" sz="1331" dirty="0">
                <a:solidFill>
                  <a:srgbClr val="E73081"/>
                </a:solidFill>
                <a:latin typeface="Baloo 2" pitchFamily="2" charset="0"/>
                <a:cs typeface="Baloo 2" pitchFamily="2" charset="0"/>
              </a:rPr>
              <a:t>It costs more than </a:t>
            </a:r>
            <a:r>
              <a:rPr lang="en-GB" sz="1331" b="1" dirty="0">
                <a:solidFill>
                  <a:srgbClr val="E73081"/>
                </a:solidFill>
                <a:latin typeface="Baloo 2" pitchFamily="2" charset="0"/>
                <a:cs typeface="Baloo 2" pitchFamily="2" charset="0"/>
              </a:rPr>
              <a:t>£1 million </a:t>
            </a:r>
            <a:r>
              <a:rPr lang="en-GB" sz="1331" dirty="0">
                <a:solidFill>
                  <a:srgbClr val="E73081"/>
                </a:solidFill>
                <a:latin typeface="Baloo 2" pitchFamily="2" charset="0"/>
                <a:cs typeface="Baloo 2" pitchFamily="2" charset="0"/>
              </a:rPr>
              <a:t>every week to do our work</a:t>
            </a:r>
          </a:p>
        </p:txBody>
      </p:sp>
      <p:sp>
        <p:nvSpPr>
          <p:cNvPr id="12" name="TextBox 11"/>
          <p:cNvSpPr txBox="1"/>
          <p:nvPr/>
        </p:nvSpPr>
        <p:spPr>
          <a:xfrm>
            <a:off x="1453113" y="585972"/>
            <a:ext cx="1159477" cy="269176"/>
          </a:xfrm>
          <a:prstGeom prst="rect">
            <a:avLst/>
          </a:prstGeom>
          <a:noFill/>
        </p:spPr>
        <p:txBody>
          <a:bodyPr wrap="square" rtlCol="0">
            <a:spAutoFit/>
          </a:bodyPr>
          <a:lstStyle/>
          <a:p>
            <a:pPr defTabSz="621884"/>
            <a:endParaRPr lang="en-GB" sz="1149" dirty="0">
              <a:solidFill>
                <a:prstClr val="black"/>
              </a:solidFill>
              <a:latin typeface="Aria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20000">
            <a:off x="573137" y="2846764"/>
            <a:ext cx="2059529" cy="1626914"/>
          </a:xfrm>
          <a:prstGeom prst="rect">
            <a:avLst/>
          </a:prstGeom>
        </p:spPr>
      </p:pic>
      <p:sp>
        <p:nvSpPr>
          <p:cNvPr id="14" name="TextBox 8"/>
          <p:cNvSpPr txBox="1">
            <a:spLocks noChangeArrowheads="1"/>
          </p:cNvSpPr>
          <p:nvPr/>
        </p:nvSpPr>
        <p:spPr bwMode="auto">
          <a:xfrm>
            <a:off x="301107" y="247105"/>
            <a:ext cx="6509987" cy="1015663"/>
          </a:xfrm>
          <a:prstGeom prst="rect">
            <a:avLst/>
          </a:prstGeom>
          <a:noFill/>
          <a:ln w="9525">
            <a:noFill/>
            <a:miter lim="800000"/>
            <a:headEnd/>
            <a:tailEnd/>
          </a:ln>
        </p:spPr>
        <p:txBody>
          <a:bodyPr wrap="square">
            <a:spAutoFit/>
          </a:bodyPr>
          <a:lstStyle/>
          <a:p>
            <a:pPr algn="ctr"/>
            <a:r>
              <a:rPr lang="en-GB" sz="3000" b="1" dirty="0">
                <a:solidFill>
                  <a:srgbClr val="2BB6B7"/>
                </a:solidFill>
                <a:latin typeface="Baloo 2" pitchFamily="2" charset="0"/>
                <a:cs typeface="Baloo 2" pitchFamily="2" charset="0"/>
              </a:rPr>
              <a:t>PDSA - </a:t>
            </a:r>
            <a:r>
              <a:rPr lang="en-GB" sz="3000" b="1" i="1" dirty="0">
                <a:solidFill>
                  <a:srgbClr val="FF3399"/>
                </a:solidFill>
                <a:latin typeface="Baloo 2" pitchFamily="2" charset="0"/>
                <a:cs typeface="Baloo 2" pitchFamily="2" charset="0"/>
              </a:rPr>
              <a:t>The UK’s leading vet charity </a:t>
            </a:r>
            <a:endParaRPr lang="en-GB" sz="3000" b="1" dirty="0">
              <a:latin typeface="Baloo 2" pitchFamily="2" charset="0"/>
              <a:cs typeface="Baloo 2" pitchFamily="2" charset="0"/>
            </a:endParaRPr>
          </a:p>
          <a:p>
            <a:pPr algn="ctr"/>
            <a:r>
              <a:rPr lang="en-GB" sz="3000" b="1" dirty="0">
                <a:solidFill>
                  <a:srgbClr val="2BB6B7"/>
                </a:solidFill>
                <a:latin typeface="Baloo 2" pitchFamily="2" charset="0"/>
                <a:cs typeface="Baloo 2" pitchFamily="2" charset="0"/>
              </a:rPr>
              <a:t> </a:t>
            </a:r>
            <a:endParaRPr lang="en-GB" sz="3000" b="1" dirty="0">
              <a:solidFill>
                <a:srgbClr val="E73081"/>
              </a:solidFill>
              <a:latin typeface="Baloo 2" pitchFamily="2" charset="0"/>
              <a:cs typeface="Baloo 2" pitchFamily="2" charset="0"/>
            </a:endParaRPr>
          </a:p>
        </p:txBody>
      </p:sp>
      <p:sp>
        <p:nvSpPr>
          <p:cNvPr id="16" name="TextBox 15"/>
          <p:cNvSpPr txBox="1"/>
          <p:nvPr/>
        </p:nvSpPr>
        <p:spPr>
          <a:xfrm>
            <a:off x="2960161" y="899414"/>
            <a:ext cx="3381875" cy="635388"/>
          </a:xfrm>
          <a:prstGeom prst="rect">
            <a:avLst/>
          </a:prstGeom>
          <a:noFill/>
        </p:spPr>
        <p:txBody>
          <a:bodyPr wrap="square" lIns="48471" tIns="24236" rIns="48471" bIns="24236" rtlCol="0">
            <a:spAutoFit/>
          </a:bodyPr>
          <a:lstStyle/>
          <a:p>
            <a:pPr defTabSz="621884"/>
            <a:endParaRPr lang="en-GB" sz="1149" dirty="0">
              <a:solidFill>
                <a:prstClr val="black"/>
              </a:solidFill>
              <a:latin typeface="Baloo 2" pitchFamily="2" charset="0"/>
              <a:cs typeface="Baloo 2" pitchFamily="2" charset="0"/>
            </a:endParaRPr>
          </a:p>
          <a:p>
            <a:pPr defTabSz="621884">
              <a:buClr>
                <a:srgbClr val="008988"/>
              </a:buClr>
              <a:buFont typeface="Arial" pitchFamily="34" charset="0"/>
              <a:buChar char="•"/>
            </a:pPr>
            <a:r>
              <a:rPr lang="en-GB" sz="1149" dirty="0">
                <a:solidFill>
                  <a:prstClr val="black"/>
                </a:solidFill>
                <a:latin typeface="Baloo 2" pitchFamily="2" charset="0"/>
                <a:cs typeface="Baloo 2" pitchFamily="2" charset="0"/>
              </a:rPr>
              <a:t> </a:t>
            </a:r>
            <a:r>
              <a:rPr lang="en-GB" sz="1331" dirty="0">
                <a:solidFill>
                  <a:srgbClr val="008988"/>
                </a:solidFill>
                <a:latin typeface="Baloo 2" pitchFamily="2" charset="0"/>
                <a:cs typeface="Baloo 2" pitchFamily="2" charset="0"/>
              </a:rPr>
              <a:t>PDSA provide free and low cost care to the sick and injured pets of people in need</a:t>
            </a:r>
          </a:p>
        </p:txBody>
      </p:sp>
      <p:sp>
        <p:nvSpPr>
          <p:cNvPr id="15" name="TextBox 14"/>
          <p:cNvSpPr txBox="1"/>
          <p:nvPr/>
        </p:nvSpPr>
        <p:spPr>
          <a:xfrm>
            <a:off x="2996164" y="3608327"/>
            <a:ext cx="2994878" cy="458545"/>
          </a:xfrm>
          <a:prstGeom prst="rect">
            <a:avLst/>
          </a:prstGeom>
          <a:noFill/>
        </p:spPr>
        <p:txBody>
          <a:bodyPr wrap="square" lIns="48471" tIns="24236" rIns="48471" bIns="24236" rtlCol="0">
            <a:spAutoFit/>
          </a:bodyPr>
          <a:lstStyle/>
          <a:p>
            <a:pPr defTabSz="621884">
              <a:buClr>
                <a:srgbClr val="008988"/>
              </a:buClr>
              <a:buFont typeface="Arial" pitchFamily="34" charset="0"/>
              <a:buChar char="•"/>
            </a:pPr>
            <a:r>
              <a:rPr lang="en-GB" sz="1149" dirty="0">
                <a:solidFill>
                  <a:srgbClr val="008988"/>
                </a:solidFill>
                <a:latin typeface="Baloo 2" pitchFamily="2" charset="0"/>
                <a:cs typeface="Baloo 2" pitchFamily="2" charset="0"/>
              </a:rPr>
              <a:t> </a:t>
            </a:r>
            <a:r>
              <a:rPr lang="en-GB" sz="1331" dirty="0" smtClean="0">
                <a:solidFill>
                  <a:srgbClr val="008988"/>
                </a:solidFill>
                <a:latin typeface="Baloo 2" pitchFamily="2" charset="0"/>
                <a:cs typeface="Baloo 2" pitchFamily="2" charset="0"/>
              </a:rPr>
              <a:t>We treat hundreds and thousands of pets every year</a:t>
            </a:r>
            <a:endParaRPr lang="en-GB" sz="1331" dirty="0">
              <a:solidFill>
                <a:srgbClr val="008988"/>
              </a:solidFill>
              <a:latin typeface="Baloo 2" pitchFamily="2" charset="0"/>
              <a:cs typeface="Baloo 2" pitchFamily="2"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02219" y="4374662"/>
            <a:ext cx="697756" cy="697756"/>
          </a:xfrm>
          <a:prstGeom prst="rect">
            <a:avLst/>
          </a:prstGeom>
        </p:spPr>
      </p:pic>
    </p:spTree>
    <p:custDataLst>
      <p:tags r:id="rId1"/>
    </p:custDataLst>
    <p:extLst>
      <p:ext uri="{BB962C8B-B14F-4D97-AF65-F5344CB8AC3E}">
        <p14:creationId xmlns:p14="http://schemas.microsoft.com/office/powerpoint/2010/main" val="115999579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86052" y="270833"/>
            <a:ext cx="2059668"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Cat vocals</a:t>
            </a:r>
          </a:p>
        </p:txBody>
      </p:sp>
      <p:sp>
        <p:nvSpPr>
          <p:cNvPr id="3" name="TextBox 2"/>
          <p:cNvSpPr txBox="1"/>
          <p:nvPr/>
        </p:nvSpPr>
        <p:spPr>
          <a:xfrm>
            <a:off x="830509" y="1160685"/>
            <a:ext cx="5170754" cy="2885405"/>
          </a:xfrm>
          <a:prstGeom prst="rect">
            <a:avLst/>
          </a:prstGeom>
          <a:noFill/>
        </p:spPr>
        <p:txBody>
          <a:bodyPr wrap="square" rtlCol="0">
            <a:spAutoFit/>
          </a:bodyPr>
          <a:lstStyle/>
          <a:p>
            <a:pPr marL="183259" indent="-183259">
              <a:buFont typeface="Arial" panose="020B0604020202020204" pitchFamily="34" charset="0"/>
              <a:buChar char="•"/>
            </a:pPr>
            <a:r>
              <a:rPr lang="en-GB" sz="1650" dirty="0">
                <a:solidFill>
                  <a:srgbClr val="009999"/>
                </a:solidFill>
                <a:latin typeface="Baloo 2" pitchFamily="2" charset="0"/>
                <a:cs typeface="Baloo 2" pitchFamily="2" charset="0"/>
              </a:rPr>
              <a:t>Meow</a:t>
            </a:r>
          </a:p>
          <a:p>
            <a:pPr marL="183259" indent="-183259">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183259" indent="-183259">
              <a:buFont typeface="Arial" panose="020B0604020202020204" pitchFamily="34" charset="0"/>
              <a:buChar char="•"/>
            </a:pPr>
            <a:r>
              <a:rPr lang="en-GB" sz="1650" dirty="0">
                <a:solidFill>
                  <a:srgbClr val="009999"/>
                </a:solidFill>
                <a:latin typeface="Baloo 2" pitchFamily="2" charset="0"/>
                <a:cs typeface="Baloo 2" pitchFamily="2" charset="0"/>
              </a:rPr>
              <a:t>Purring</a:t>
            </a:r>
          </a:p>
          <a:p>
            <a:pPr marL="183259" indent="-183259">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183259" indent="-183259">
              <a:buFont typeface="Arial" panose="020B0604020202020204" pitchFamily="34" charset="0"/>
              <a:buChar char="•"/>
            </a:pPr>
            <a:r>
              <a:rPr lang="en-GB" sz="1650" dirty="0">
                <a:solidFill>
                  <a:srgbClr val="009999"/>
                </a:solidFill>
                <a:latin typeface="Baloo 2" pitchFamily="2" charset="0"/>
                <a:cs typeface="Baloo 2" pitchFamily="2" charset="0"/>
              </a:rPr>
              <a:t>Chirps &amp; Trills</a:t>
            </a:r>
          </a:p>
          <a:p>
            <a:pPr marL="183259" indent="-183259">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183259" indent="-183259">
              <a:buFont typeface="Arial" panose="020B0604020202020204" pitchFamily="34" charset="0"/>
              <a:buChar char="•"/>
            </a:pPr>
            <a:r>
              <a:rPr lang="en-GB" sz="1650" dirty="0">
                <a:solidFill>
                  <a:srgbClr val="009999"/>
                </a:solidFill>
                <a:latin typeface="Baloo 2" pitchFamily="2" charset="0"/>
                <a:cs typeface="Baloo 2" pitchFamily="2" charset="0"/>
              </a:rPr>
              <a:t>Growling, hissing, spitting</a:t>
            </a:r>
          </a:p>
          <a:p>
            <a:pPr marL="183259" indent="-183259">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183259" indent="-183259">
              <a:buFont typeface="Arial" panose="020B0604020202020204" pitchFamily="34" charset="0"/>
              <a:buChar char="•"/>
            </a:pPr>
            <a:r>
              <a:rPr lang="en-GB" sz="1650" dirty="0">
                <a:solidFill>
                  <a:srgbClr val="009999"/>
                </a:solidFill>
                <a:latin typeface="Baloo 2" pitchFamily="2" charset="0"/>
                <a:cs typeface="Baloo 2" pitchFamily="2" charset="0"/>
              </a:rPr>
              <a:t>Yowl or howl</a:t>
            </a:r>
          </a:p>
          <a:p>
            <a:pPr marL="183259" indent="-183259">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183259" indent="-183259">
              <a:buFont typeface="Arial" panose="020B0604020202020204" pitchFamily="34" charset="0"/>
              <a:buChar char="•"/>
            </a:pPr>
            <a:r>
              <a:rPr lang="en-GB" sz="1650" dirty="0">
                <a:solidFill>
                  <a:srgbClr val="009999"/>
                </a:solidFill>
                <a:latin typeface="Baloo 2" pitchFamily="2" charset="0"/>
                <a:cs typeface="Baloo 2" pitchFamily="2" charset="0"/>
              </a:rPr>
              <a:t>Chattering/twittering</a:t>
            </a:r>
          </a:p>
        </p:txBody>
      </p:sp>
      <p:pic>
        <p:nvPicPr>
          <p:cNvPr id="5" name="Picture 4"/>
          <p:cNvPicPr>
            <a:picLocks noChangeAspect="1"/>
          </p:cNvPicPr>
          <p:nvPr/>
        </p:nvPicPr>
        <p:blipFill rotWithShape="1">
          <a:blip r:embed="rId17" cstate="print">
            <a:extLst>
              <a:ext uri="{28A0092B-C50C-407E-A947-70E740481C1C}">
                <a14:useLocalDpi xmlns:a14="http://schemas.microsoft.com/office/drawing/2010/main" val="0"/>
              </a:ext>
            </a:extLst>
          </a:blip>
          <a:srcRect l="11374" t="5559" r="12254" b="2738"/>
          <a:stretch/>
        </p:blipFill>
        <p:spPr>
          <a:xfrm>
            <a:off x="4006335" y="863142"/>
            <a:ext cx="2170502" cy="3325025"/>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29740" y="1177973"/>
            <a:ext cx="304800" cy="304800"/>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828800" y="1684020"/>
            <a:ext cx="304800" cy="3048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3429000" y="2708910"/>
            <a:ext cx="304800" cy="304800"/>
          </a:xfrm>
          <a:prstGeom prst="rect">
            <a:avLst/>
          </a:prstGeom>
        </p:spPr>
      </p:pic>
      <p:pic>
        <p:nvPicPr>
          <p:cNvPr id="9"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2386052" y="2164080"/>
            <a:ext cx="304800" cy="304800"/>
          </a:xfrm>
          <a:prstGeom prst="rect">
            <a:avLst/>
          </a:prstGeom>
        </p:spPr>
      </p:pic>
      <p:pic>
        <p:nvPicPr>
          <p:cNvPr id="10"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2308860" y="3190335"/>
            <a:ext cx="304800" cy="304800"/>
          </a:xfrm>
          <a:prstGeom prst="rect">
            <a:avLst/>
          </a:prstGeom>
        </p:spPr>
      </p:pic>
      <p:pic>
        <p:nvPicPr>
          <p:cNvPr id="11"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3111086" y="3686223"/>
            <a:ext cx="304800" cy="304800"/>
          </a:xfrm>
          <a:prstGeom prst="rect">
            <a:avLst/>
          </a:prstGeom>
        </p:spPr>
      </p:pic>
      <p:pic>
        <p:nvPicPr>
          <p:cNvPr id="13"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4827952" y="3991023"/>
            <a:ext cx="559729" cy="559729"/>
          </a:xfrm>
          <a:prstGeom prst="rect">
            <a:avLst/>
          </a:prstGeom>
        </p:spPr>
      </p:pic>
    </p:spTree>
    <p:extLst>
      <p:ext uri="{BB962C8B-B14F-4D97-AF65-F5344CB8AC3E}">
        <p14:creationId xmlns:p14="http://schemas.microsoft.com/office/powerpoint/2010/main" val="1357751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41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31"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050"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835"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0"/>
                </p:tgtEl>
              </p:cMediaNode>
            </p:audio>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038" fill="hold"/>
                                        <p:tgtEl>
                                          <p:spTgt spid="11"/>
                                        </p:tgtEl>
                                      </p:cBhvr>
                                    </p:cmd>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6273" fill="hold"/>
                                        <p:tgtEl>
                                          <p:spTgt spid="13"/>
                                        </p:tgtEl>
                                      </p:cBhvr>
                                    </p:cmd>
                                  </p:childTnLst>
                                </p:cTn>
                              </p:par>
                            </p:childTnLst>
                          </p:cTn>
                        </p:par>
                      </p:childTnLst>
                    </p:cTn>
                  </p:par>
                </p:childTnLst>
              </p:cTn>
              <p:nextCondLst>
                <p:cond evt="onClick" delay="0">
                  <p:tgtEl>
                    <p:spTgt spid="13"/>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7942" y="4088908"/>
            <a:ext cx="3116048"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Misconceptions</a:t>
            </a:r>
          </a:p>
        </p:txBody>
      </p:sp>
      <p:pic>
        <p:nvPicPr>
          <p:cNvPr id="4" name="Picture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73" y="-53286"/>
            <a:ext cx="5937627" cy="3958418"/>
          </a:xfrm>
          <a:prstGeom prst="rect">
            <a:avLst/>
          </a:prstGeom>
          <a:ln>
            <a:noFill/>
          </a:ln>
          <a:effectLst>
            <a:softEdge rad="112500"/>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25290" y="2377440"/>
            <a:ext cx="575310" cy="575310"/>
          </a:xfrm>
          <a:prstGeom prst="rect">
            <a:avLst/>
          </a:prstGeom>
        </p:spPr>
      </p:pic>
    </p:spTree>
    <p:extLst>
      <p:ext uri="{BB962C8B-B14F-4D97-AF65-F5344CB8AC3E}">
        <p14:creationId xmlns:p14="http://schemas.microsoft.com/office/powerpoint/2010/main" val="117046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9162" y="4169378"/>
            <a:ext cx="2934908"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Scent-marking</a:t>
            </a:r>
          </a:p>
        </p:txBody>
      </p:sp>
      <p:pic>
        <p:nvPicPr>
          <p:cNvPr id="3" name="Picture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965" y="162557"/>
            <a:ext cx="5537060" cy="381545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1487" y="4069291"/>
            <a:ext cx="600955" cy="600955"/>
          </a:xfrm>
          <a:prstGeom prst="rect">
            <a:avLst/>
          </a:prstGeom>
        </p:spPr>
      </p:pic>
    </p:spTree>
    <p:extLst>
      <p:ext uri="{BB962C8B-B14F-4D97-AF65-F5344CB8AC3E}">
        <p14:creationId xmlns:p14="http://schemas.microsoft.com/office/powerpoint/2010/main" val="4012324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3604" y="289209"/>
            <a:ext cx="3899404" cy="3481435"/>
          </a:xfrm>
          <a:prstGeom prst="rect">
            <a:avLst/>
          </a:prstGeom>
        </p:spPr>
      </p:pic>
      <p:sp>
        <p:nvSpPr>
          <p:cNvPr id="5" name="Rectangle 4"/>
          <p:cNvSpPr/>
          <p:nvPr/>
        </p:nvSpPr>
        <p:spPr>
          <a:xfrm>
            <a:off x="1295910" y="3979429"/>
            <a:ext cx="4154793"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Multi-cat households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50702" y="3620647"/>
            <a:ext cx="454797" cy="454797"/>
          </a:xfrm>
          <a:prstGeom prst="rect">
            <a:avLst/>
          </a:prstGeom>
        </p:spPr>
      </p:pic>
    </p:spTree>
    <p:extLst>
      <p:ext uri="{BB962C8B-B14F-4D97-AF65-F5344CB8AC3E}">
        <p14:creationId xmlns:p14="http://schemas.microsoft.com/office/powerpoint/2010/main" val="1785790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DSA Dickin Medal"/>
          <p:cNvPicPr>
            <a:picLocks noChangeAspect="1" noChangeArrowheads="1"/>
          </p:cNvPicPr>
          <p:nvPr/>
        </p:nvPicPr>
        <p:blipFill>
          <a:blip r:embed="rId5" cstate="print"/>
          <a:srcRect/>
          <a:stretch>
            <a:fillRect/>
          </a:stretch>
        </p:blipFill>
        <p:spPr bwMode="auto">
          <a:xfrm>
            <a:off x="156458" y="836481"/>
            <a:ext cx="2124295" cy="2755805"/>
          </a:xfrm>
          <a:prstGeom prst="rect">
            <a:avLst/>
          </a:prstGeom>
          <a:noFill/>
        </p:spPr>
      </p:pic>
      <p:sp>
        <p:nvSpPr>
          <p:cNvPr id="3" name="TextBox 2"/>
          <p:cNvSpPr txBox="1"/>
          <p:nvPr/>
        </p:nvSpPr>
        <p:spPr>
          <a:xfrm>
            <a:off x="-442953" y="3577586"/>
            <a:ext cx="3323117" cy="738664"/>
          </a:xfrm>
          <a:prstGeom prst="rect">
            <a:avLst/>
          </a:prstGeom>
          <a:noFill/>
        </p:spPr>
        <p:txBody>
          <a:bodyPr wrap="square" rtlCol="0">
            <a:spAutoFit/>
          </a:bodyPr>
          <a:lstStyle/>
          <a:p>
            <a:pPr algn="ctr"/>
            <a:r>
              <a:rPr lang="en-GB" sz="2100" b="1" dirty="0">
                <a:solidFill>
                  <a:srgbClr val="FF3399"/>
                </a:solidFill>
                <a:latin typeface="Baloo 2" pitchFamily="2" charset="0"/>
                <a:cs typeface="Baloo 2" pitchFamily="2" charset="0"/>
              </a:rPr>
              <a:t>PDSA </a:t>
            </a:r>
          </a:p>
          <a:p>
            <a:pPr algn="ctr"/>
            <a:r>
              <a:rPr lang="en-GB" sz="2100" b="1" dirty="0" err="1">
                <a:solidFill>
                  <a:srgbClr val="FF3399"/>
                </a:solidFill>
                <a:latin typeface="Baloo 2" pitchFamily="2" charset="0"/>
                <a:cs typeface="Baloo 2" pitchFamily="2" charset="0"/>
              </a:rPr>
              <a:t>Dickin</a:t>
            </a:r>
            <a:r>
              <a:rPr lang="en-GB" sz="2100" b="1" dirty="0">
                <a:solidFill>
                  <a:srgbClr val="FF3399"/>
                </a:solidFill>
                <a:latin typeface="Baloo 2" pitchFamily="2" charset="0"/>
                <a:cs typeface="Baloo 2" pitchFamily="2" charset="0"/>
              </a:rPr>
              <a:t> Medal</a:t>
            </a:r>
          </a:p>
        </p:txBody>
      </p:sp>
      <p:sp>
        <p:nvSpPr>
          <p:cNvPr id="4" name="TextBox 3"/>
          <p:cNvSpPr txBox="1"/>
          <p:nvPr/>
        </p:nvSpPr>
        <p:spPr>
          <a:xfrm>
            <a:off x="790575" y="225436"/>
            <a:ext cx="5372100" cy="507831"/>
          </a:xfrm>
          <a:prstGeom prst="rect">
            <a:avLst/>
          </a:prstGeom>
          <a:noFill/>
        </p:spPr>
        <p:txBody>
          <a:bodyPr wrap="square" rtlCol="0">
            <a:spAutoFit/>
          </a:bodyPr>
          <a:lstStyle/>
          <a:p>
            <a:pPr algn="ctr"/>
            <a:r>
              <a:rPr lang="en-GB" sz="2700" b="1" dirty="0">
                <a:solidFill>
                  <a:srgbClr val="008988"/>
                </a:solidFill>
                <a:latin typeface="Baloo 2" pitchFamily="2" charset="0"/>
                <a:cs typeface="Baloo 2" pitchFamily="2" charset="0"/>
              </a:rPr>
              <a:t>PDSA Animal Awards Programme</a:t>
            </a:r>
          </a:p>
        </p:txBody>
      </p:sp>
      <p:sp>
        <p:nvSpPr>
          <p:cNvPr id="5" name="TextBox 4"/>
          <p:cNvSpPr txBox="1"/>
          <p:nvPr/>
        </p:nvSpPr>
        <p:spPr>
          <a:xfrm>
            <a:off x="1732578" y="4381345"/>
            <a:ext cx="2932162" cy="415498"/>
          </a:xfrm>
          <a:prstGeom prst="rect">
            <a:avLst/>
          </a:prstGeom>
          <a:noFill/>
        </p:spPr>
        <p:txBody>
          <a:bodyPr wrap="square" rtlCol="0">
            <a:spAutoFit/>
          </a:bodyPr>
          <a:lstStyle/>
          <a:p>
            <a:pPr algn="ctr"/>
            <a:r>
              <a:rPr lang="en-GB" sz="2100" b="1" dirty="0">
                <a:solidFill>
                  <a:srgbClr val="FF3399"/>
                </a:solidFill>
                <a:latin typeface="Baloo 2" pitchFamily="2" charset="0"/>
                <a:cs typeface="Baloo 2" pitchFamily="2" charset="0"/>
              </a:rPr>
              <a:t>PDSA Gold Medal</a:t>
            </a: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280753" y="1714500"/>
            <a:ext cx="1969972" cy="2707696"/>
          </a:xfrm>
          <a:prstGeom prst="rect">
            <a:avLst/>
          </a:prstGeom>
        </p:spPr>
      </p:pic>
      <p:pic>
        <p:nvPicPr>
          <p:cNvPr id="7" name="Picture 6"/>
          <p:cNvPicPr>
            <a:picLocks noChangeAspect="1"/>
          </p:cNvPicPr>
          <p:nvPr/>
        </p:nvPicPr>
        <p:blipFill>
          <a:blip r:embed="rId7"/>
          <a:stretch>
            <a:fillRect/>
          </a:stretch>
        </p:blipFill>
        <p:spPr>
          <a:xfrm>
            <a:off x="4405047" y="836481"/>
            <a:ext cx="2046877" cy="2802745"/>
          </a:xfrm>
          <a:prstGeom prst="rect">
            <a:avLst/>
          </a:prstGeom>
        </p:spPr>
      </p:pic>
      <p:sp>
        <p:nvSpPr>
          <p:cNvPr id="8" name="Rectangle 7"/>
          <p:cNvSpPr/>
          <p:nvPr/>
        </p:nvSpPr>
        <p:spPr>
          <a:xfrm>
            <a:off x="4488523" y="3505397"/>
            <a:ext cx="1919116" cy="738664"/>
          </a:xfrm>
          <a:prstGeom prst="rect">
            <a:avLst/>
          </a:prstGeom>
        </p:spPr>
        <p:txBody>
          <a:bodyPr wrap="none">
            <a:spAutoFit/>
          </a:bodyPr>
          <a:lstStyle/>
          <a:p>
            <a:pPr algn="ctr"/>
            <a:r>
              <a:rPr lang="en-GB" sz="2100" b="1" dirty="0">
                <a:solidFill>
                  <a:srgbClr val="FF3399"/>
                </a:solidFill>
                <a:latin typeface="Baloo 2" pitchFamily="2" charset="0"/>
                <a:cs typeface="Baloo 2" pitchFamily="2" charset="0"/>
              </a:rPr>
              <a:t>PDSA </a:t>
            </a:r>
          </a:p>
          <a:p>
            <a:pPr algn="ctr"/>
            <a:r>
              <a:rPr lang="en-GB" sz="2100" b="1" dirty="0">
                <a:solidFill>
                  <a:srgbClr val="FF3399"/>
                </a:solidFill>
                <a:latin typeface="Baloo 2" pitchFamily="2" charset="0"/>
                <a:cs typeface="Baloo 2" pitchFamily="2" charset="0"/>
              </a:rPr>
              <a:t>Order of Merit</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739" y="144779"/>
            <a:ext cx="588487" cy="588487"/>
          </a:xfrm>
          <a:prstGeom prst="rect">
            <a:avLst/>
          </a:prstGeom>
        </p:spPr>
      </p:pic>
    </p:spTree>
    <p:extLst>
      <p:ext uri="{BB962C8B-B14F-4D97-AF65-F5344CB8AC3E}">
        <p14:creationId xmlns:p14="http://schemas.microsoft.com/office/powerpoint/2010/main" val="1680272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8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2975" y="929878"/>
            <a:ext cx="3146498" cy="1575197"/>
            <a:chOff x="1666875" y="1849437"/>
            <a:chExt cx="4195331" cy="2100263"/>
          </a:xfrm>
        </p:grpSpPr>
        <p:pic>
          <p:nvPicPr>
            <p:cNvPr id="1026" name="Picture 2" descr="https://www.pdsa.org.uk/media/5558/2-column-1-min-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75" y="1849437"/>
              <a:ext cx="2100263" cy="2100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pdsa.org.uk/media/5559/2-column-2-min-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1943" y="1849437"/>
              <a:ext cx="2100263" cy="210026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https://www.pdsa.org.uk/media/5560/3-column-1-min-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8006" y="2823355"/>
            <a:ext cx="1653395" cy="16533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pdsa.org.uk/media/5561/3-column-2-min-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787" y="2823355"/>
            <a:ext cx="1657863" cy="16533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ww.pdsa.org.uk/media/5562/3-column-3-min-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1389" y="929878"/>
            <a:ext cx="1578769" cy="15787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0575" y="225436"/>
            <a:ext cx="5372100" cy="507831"/>
          </a:xfrm>
          <a:prstGeom prst="rect">
            <a:avLst/>
          </a:prstGeom>
          <a:noFill/>
        </p:spPr>
        <p:txBody>
          <a:bodyPr wrap="square" rtlCol="0">
            <a:spAutoFit/>
          </a:bodyPr>
          <a:lstStyle/>
          <a:p>
            <a:pPr algn="ctr"/>
            <a:r>
              <a:rPr lang="en-GB" sz="2700" b="1" dirty="0">
                <a:solidFill>
                  <a:srgbClr val="008988"/>
                </a:solidFill>
                <a:latin typeface="Baloo 2" pitchFamily="2" charset="0"/>
                <a:cs typeface="Baloo 2" pitchFamily="2" charset="0"/>
              </a:rPr>
              <a:t>Simon - DM 54</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9550" y="174551"/>
            <a:ext cx="558716" cy="558716"/>
          </a:xfrm>
          <a:prstGeom prst="rect">
            <a:avLst/>
          </a:prstGeom>
        </p:spPr>
      </p:pic>
    </p:spTree>
    <p:extLst>
      <p:ext uri="{BB962C8B-B14F-4D97-AF65-F5344CB8AC3E}">
        <p14:creationId xmlns:p14="http://schemas.microsoft.com/office/powerpoint/2010/main" val="3045945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54000" y="3090335"/>
            <a:ext cx="4345721" cy="2323494"/>
          </a:xfrm>
          <a:prstGeom prst="rect">
            <a:avLst/>
          </a:prstGeom>
        </p:spPr>
        <p:txBody>
          <a:bodyPr/>
          <a:lstStyle/>
          <a:p>
            <a:pPr algn="ctr"/>
            <a:r>
              <a:rPr lang="en-GB" sz="2250" dirty="0" smtClean="0">
                <a:latin typeface="PDSA Foco" panose="020B0504050202020203" pitchFamily="34" charset="0"/>
              </a:rPr>
              <a:t>Any questions?</a:t>
            </a:r>
          </a:p>
          <a:p>
            <a:pPr algn="ctr"/>
            <a:r>
              <a:rPr lang="en-GB" sz="2250" dirty="0" smtClean="0">
                <a:solidFill>
                  <a:srgbClr val="47B6B7"/>
                </a:solidFill>
                <a:latin typeface="PDSA Foco" panose="020B0504050202020203" pitchFamily="34" charset="0"/>
              </a:rPr>
              <a:t>Email: </a:t>
            </a:r>
          </a:p>
          <a:p>
            <a:pPr algn="ctr"/>
            <a:r>
              <a:rPr lang="en-GB" sz="2250" dirty="0" smtClean="0">
                <a:solidFill>
                  <a:srgbClr val="008988"/>
                </a:solidFill>
                <a:latin typeface="PDSA Foco" panose="020B0504050202020203" pitchFamily="34" charset="0"/>
              </a:rPr>
              <a:t>education@pdsa.org.uk </a:t>
            </a:r>
            <a:endParaRPr lang="en-GB" sz="2250" dirty="0">
              <a:solidFill>
                <a:srgbClr val="008988"/>
              </a:solidFill>
              <a:latin typeface="PDSA Foco" panose="020B0504050202020203" pitchFamily="34" charset="0"/>
            </a:endParaRPr>
          </a:p>
        </p:txBody>
      </p:sp>
      <p:sp>
        <p:nvSpPr>
          <p:cNvPr id="7" name="Oval 6"/>
          <p:cNvSpPr/>
          <p:nvPr/>
        </p:nvSpPr>
        <p:spPr>
          <a:xfrm>
            <a:off x="449943" y="305795"/>
            <a:ext cx="2503714" cy="227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Baloo 2" pitchFamily="2" charset="0"/>
                <a:cs typeface="Baloo 2" pitchFamily="2" charset="0"/>
              </a:rPr>
              <a:t>Thank you for listening!</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6827" y="153394"/>
            <a:ext cx="816271" cy="816271"/>
          </a:xfrm>
          <a:prstGeom prst="rect">
            <a:avLst/>
          </a:prstGeom>
        </p:spPr>
      </p:pic>
    </p:spTree>
    <p:extLst>
      <p:ext uri="{BB962C8B-B14F-4D97-AF65-F5344CB8AC3E}">
        <p14:creationId xmlns:p14="http://schemas.microsoft.com/office/powerpoint/2010/main" val="435724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Documents and Settings\Henson_A\My Documents\Amy's\Talkies\New Welfare Symbols\Environment Icon.jpg"/>
          <p:cNvPicPr>
            <a:picLocks noChangeAspect="1" noChangeArrowheads="1"/>
          </p:cNvPicPr>
          <p:nvPr/>
        </p:nvPicPr>
        <p:blipFill>
          <a:blip r:embed="rId16" cstate="print"/>
          <a:srcRect/>
          <a:stretch>
            <a:fillRect/>
          </a:stretch>
        </p:blipFill>
        <p:spPr bwMode="auto">
          <a:xfrm>
            <a:off x="659349" y="836211"/>
            <a:ext cx="1218763" cy="1218763"/>
          </a:xfrm>
          <a:prstGeom prst="ellipse">
            <a:avLst/>
          </a:prstGeom>
          <a:noFill/>
          <a:effectLst>
            <a:softEdge rad="0"/>
          </a:effectLst>
        </p:spPr>
      </p:pic>
      <p:pic>
        <p:nvPicPr>
          <p:cNvPr id="19" name="Picture 3" descr="C:\Documents and Settings\Henson_A\My Documents\Amy's\Talkies\New Welfare Symbols\Diet Icon.jpg"/>
          <p:cNvPicPr>
            <a:picLocks noChangeAspect="1" noChangeArrowheads="1"/>
          </p:cNvPicPr>
          <p:nvPr/>
        </p:nvPicPr>
        <p:blipFill>
          <a:blip r:embed="rId17" cstate="print"/>
          <a:srcRect/>
          <a:stretch>
            <a:fillRect/>
          </a:stretch>
        </p:blipFill>
        <p:spPr bwMode="auto">
          <a:xfrm>
            <a:off x="1258640" y="3078276"/>
            <a:ext cx="1185086" cy="1185086"/>
          </a:xfrm>
          <a:prstGeom prst="ellipse">
            <a:avLst/>
          </a:prstGeom>
          <a:noFill/>
          <a:effectLst>
            <a:softEdge rad="0"/>
          </a:effectLst>
        </p:spPr>
      </p:pic>
      <p:pic>
        <p:nvPicPr>
          <p:cNvPr id="20" name="Picture 19" descr="Health Icon.jpg"/>
          <p:cNvPicPr>
            <a:picLocks noChangeAspect="1"/>
          </p:cNvPicPr>
          <p:nvPr/>
        </p:nvPicPr>
        <p:blipFill>
          <a:blip r:embed="rId18" cstate="print"/>
          <a:srcRect/>
          <a:stretch>
            <a:fillRect/>
          </a:stretch>
        </p:blipFill>
        <p:spPr bwMode="auto">
          <a:xfrm>
            <a:off x="2581219" y="1678408"/>
            <a:ext cx="1307611" cy="1196621"/>
          </a:xfrm>
          <a:prstGeom prst="rect">
            <a:avLst/>
          </a:prstGeom>
          <a:noFill/>
          <a:ln w="9525">
            <a:noFill/>
            <a:miter lim="800000"/>
            <a:headEnd/>
            <a:tailEnd/>
          </a:ln>
          <a:effectLst>
            <a:softEdge rad="0"/>
          </a:effectLst>
        </p:spPr>
      </p:pic>
      <p:pic>
        <p:nvPicPr>
          <p:cNvPr id="21" name="Picture 20" descr="C:\Documents and Settings\Henson_A\My Documents\Amy's\Talkies\New Welfare Symbols\Behaviour Icon.jpg"/>
          <p:cNvPicPr>
            <a:picLocks noChangeAspect="1" noChangeArrowheads="1"/>
          </p:cNvPicPr>
          <p:nvPr/>
        </p:nvPicPr>
        <p:blipFill>
          <a:blip r:embed="rId19" cstate="print"/>
          <a:srcRect/>
          <a:stretch>
            <a:fillRect/>
          </a:stretch>
        </p:blipFill>
        <p:spPr bwMode="auto">
          <a:xfrm>
            <a:off x="4969795" y="850506"/>
            <a:ext cx="1204468" cy="1204468"/>
          </a:xfrm>
          <a:prstGeom prst="ellipse">
            <a:avLst/>
          </a:prstGeom>
          <a:noFill/>
        </p:spPr>
      </p:pic>
      <p:pic>
        <p:nvPicPr>
          <p:cNvPr id="22" name="Picture 21" descr="C:\Documents and Settings\Henson_A\My Documents\Amy's\Talkies\New Welfare Symbols\Companionship Icon.jpg"/>
          <p:cNvPicPr>
            <a:picLocks noChangeAspect="1" noChangeArrowheads="1"/>
          </p:cNvPicPr>
          <p:nvPr/>
        </p:nvPicPr>
        <p:blipFill>
          <a:blip r:embed="rId20" cstate="print"/>
          <a:srcRect/>
          <a:stretch>
            <a:fillRect/>
          </a:stretch>
        </p:blipFill>
        <p:spPr bwMode="auto">
          <a:xfrm>
            <a:off x="4153009" y="3073035"/>
            <a:ext cx="1189401" cy="1193870"/>
          </a:xfrm>
          <a:prstGeom prst="ellipse">
            <a:avLst/>
          </a:prstGeom>
          <a:noFill/>
        </p:spPr>
      </p:pic>
      <p:sp>
        <p:nvSpPr>
          <p:cNvPr id="25" name="TextBox 24"/>
          <p:cNvSpPr txBox="1"/>
          <p:nvPr/>
        </p:nvSpPr>
        <p:spPr>
          <a:xfrm>
            <a:off x="2682637" y="2734622"/>
            <a:ext cx="1341785" cy="605422"/>
          </a:xfrm>
          <a:prstGeom prst="rect">
            <a:avLst/>
          </a:prstGeom>
          <a:noFill/>
        </p:spPr>
        <p:txBody>
          <a:bodyPr wrap="square" rtlCol="0">
            <a:spAutoFit/>
          </a:bodyPr>
          <a:lstStyle/>
          <a:p>
            <a:pPr algn="ctr"/>
            <a:endParaRPr lang="en-GB" sz="1539" dirty="0">
              <a:solidFill>
                <a:schemeClr val="accent1"/>
              </a:solidFill>
              <a:latin typeface="Baloo 2" pitchFamily="2" charset="0"/>
              <a:cs typeface="Baloo 2" pitchFamily="2" charset="0"/>
            </a:endParaRPr>
          </a:p>
          <a:p>
            <a:pPr algn="ctr"/>
            <a:r>
              <a:rPr lang="en-GB" sz="1795" b="1" dirty="0">
                <a:solidFill>
                  <a:srgbClr val="00B0F0"/>
                </a:solidFill>
                <a:latin typeface="Baloo 2" pitchFamily="2" charset="0"/>
                <a:cs typeface="Baloo 2" pitchFamily="2" charset="0"/>
              </a:rPr>
              <a:t>Health</a:t>
            </a:r>
          </a:p>
        </p:txBody>
      </p:sp>
      <p:sp>
        <p:nvSpPr>
          <p:cNvPr id="28" name="Rectangle 27"/>
          <p:cNvSpPr/>
          <p:nvPr/>
        </p:nvSpPr>
        <p:spPr>
          <a:xfrm>
            <a:off x="1317460" y="171210"/>
            <a:ext cx="4024950"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The 5 Welfare Needs</a:t>
            </a:r>
          </a:p>
        </p:txBody>
      </p:sp>
      <p:sp>
        <p:nvSpPr>
          <p:cNvPr id="13" name="TextBox 12"/>
          <p:cNvSpPr txBox="1"/>
          <p:nvPr/>
        </p:nvSpPr>
        <p:spPr>
          <a:xfrm>
            <a:off x="1212264" y="4105250"/>
            <a:ext cx="1341785" cy="881652"/>
          </a:xfrm>
          <a:prstGeom prst="rect">
            <a:avLst/>
          </a:prstGeom>
          <a:noFill/>
        </p:spPr>
        <p:txBody>
          <a:bodyPr wrap="square" rtlCol="0">
            <a:spAutoFit/>
          </a:bodyPr>
          <a:lstStyle/>
          <a:p>
            <a:pPr algn="ctr"/>
            <a:endParaRPr lang="en-GB" sz="1539" dirty="0">
              <a:solidFill>
                <a:srgbClr val="C7821D"/>
              </a:solidFill>
              <a:latin typeface="Baloo 2" pitchFamily="2" charset="0"/>
              <a:cs typeface="Baloo 2" pitchFamily="2" charset="0"/>
            </a:endParaRPr>
          </a:p>
          <a:p>
            <a:pPr algn="ctr"/>
            <a:r>
              <a:rPr lang="en-GB" sz="1795" b="1" dirty="0" smtClean="0">
                <a:solidFill>
                  <a:srgbClr val="C7821D"/>
                </a:solidFill>
                <a:latin typeface="Baloo 2" pitchFamily="2" charset="0"/>
                <a:cs typeface="Baloo 2" pitchFamily="2" charset="0"/>
              </a:rPr>
              <a:t>Food &amp; Water</a:t>
            </a:r>
            <a:endParaRPr lang="en-GB" sz="1795" b="1" dirty="0">
              <a:solidFill>
                <a:srgbClr val="C7821D"/>
              </a:solidFill>
              <a:latin typeface="Baloo 2" pitchFamily="2" charset="0"/>
              <a:cs typeface="Baloo 2" pitchFamily="2" charset="0"/>
            </a:endParaRPr>
          </a:p>
        </p:txBody>
      </p:sp>
      <p:sp>
        <p:nvSpPr>
          <p:cNvPr id="14" name="TextBox 13"/>
          <p:cNvSpPr txBox="1"/>
          <p:nvPr/>
        </p:nvSpPr>
        <p:spPr>
          <a:xfrm>
            <a:off x="482401" y="1881379"/>
            <a:ext cx="1571018" cy="605422"/>
          </a:xfrm>
          <a:prstGeom prst="rect">
            <a:avLst/>
          </a:prstGeom>
          <a:noFill/>
        </p:spPr>
        <p:txBody>
          <a:bodyPr wrap="square" rtlCol="0">
            <a:spAutoFit/>
          </a:bodyPr>
          <a:lstStyle/>
          <a:p>
            <a:pPr algn="ctr"/>
            <a:endParaRPr lang="en-GB" sz="1539" dirty="0">
              <a:solidFill>
                <a:srgbClr val="972A83"/>
              </a:solidFill>
              <a:latin typeface="Baloo 2" pitchFamily="2" charset="0"/>
              <a:cs typeface="Baloo 2" pitchFamily="2" charset="0"/>
            </a:endParaRPr>
          </a:p>
          <a:p>
            <a:pPr algn="ctr"/>
            <a:r>
              <a:rPr lang="en-GB" sz="1795" b="1" dirty="0" smtClean="0">
                <a:solidFill>
                  <a:srgbClr val="972A83"/>
                </a:solidFill>
                <a:latin typeface="Baloo 2" pitchFamily="2" charset="0"/>
                <a:cs typeface="Baloo 2" pitchFamily="2" charset="0"/>
              </a:rPr>
              <a:t>Home</a:t>
            </a:r>
            <a:endParaRPr lang="en-GB" sz="1795" b="1" dirty="0">
              <a:solidFill>
                <a:srgbClr val="972A83"/>
              </a:solidFill>
              <a:latin typeface="Baloo 2" pitchFamily="2" charset="0"/>
              <a:cs typeface="Baloo 2" pitchFamily="2" charset="0"/>
            </a:endParaRPr>
          </a:p>
        </p:txBody>
      </p:sp>
      <p:sp>
        <p:nvSpPr>
          <p:cNvPr id="15" name="TextBox 14"/>
          <p:cNvSpPr txBox="1"/>
          <p:nvPr/>
        </p:nvSpPr>
        <p:spPr>
          <a:xfrm>
            <a:off x="4944430" y="1903472"/>
            <a:ext cx="1341785" cy="881652"/>
          </a:xfrm>
          <a:prstGeom prst="rect">
            <a:avLst/>
          </a:prstGeom>
          <a:noFill/>
        </p:spPr>
        <p:txBody>
          <a:bodyPr wrap="square" rtlCol="0">
            <a:spAutoFit/>
          </a:bodyPr>
          <a:lstStyle/>
          <a:p>
            <a:pPr algn="ctr"/>
            <a:endParaRPr lang="en-GB" sz="1539" dirty="0">
              <a:solidFill>
                <a:srgbClr val="7AAE3F"/>
              </a:solidFill>
              <a:latin typeface="Baloo 2" pitchFamily="2" charset="0"/>
              <a:cs typeface="Baloo 2" pitchFamily="2" charset="0"/>
            </a:endParaRPr>
          </a:p>
          <a:p>
            <a:pPr algn="ctr"/>
            <a:r>
              <a:rPr lang="en-GB" sz="1795" b="1" dirty="0" smtClean="0">
                <a:solidFill>
                  <a:srgbClr val="7AAE3F"/>
                </a:solidFill>
                <a:latin typeface="Baloo 2" pitchFamily="2" charset="0"/>
                <a:cs typeface="Baloo 2" pitchFamily="2" charset="0"/>
              </a:rPr>
              <a:t>Exercise &amp; Fun</a:t>
            </a:r>
            <a:endParaRPr lang="en-GB" sz="1795" b="1" dirty="0">
              <a:solidFill>
                <a:srgbClr val="7AAE3F"/>
              </a:solidFill>
              <a:latin typeface="Baloo 2" pitchFamily="2" charset="0"/>
              <a:cs typeface="Baloo 2" pitchFamily="2" charset="0"/>
            </a:endParaRPr>
          </a:p>
        </p:txBody>
      </p:sp>
      <p:sp>
        <p:nvSpPr>
          <p:cNvPr id="16" name="TextBox 15"/>
          <p:cNvSpPr txBox="1"/>
          <p:nvPr/>
        </p:nvSpPr>
        <p:spPr>
          <a:xfrm>
            <a:off x="3861495" y="4105250"/>
            <a:ext cx="1838225" cy="605422"/>
          </a:xfrm>
          <a:prstGeom prst="rect">
            <a:avLst/>
          </a:prstGeom>
          <a:noFill/>
        </p:spPr>
        <p:txBody>
          <a:bodyPr wrap="square" rtlCol="0">
            <a:spAutoFit/>
          </a:bodyPr>
          <a:lstStyle/>
          <a:p>
            <a:pPr algn="ctr"/>
            <a:endParaRPr lang="en-GB" sz="1539" dirty="0">
              <a:solidFill>
                <a:srgbClr val="BA0E4A"/>
              </a:solidFill>
              <a:latin typeface="Baloo 2" pitchFamily="2" charset="0"/>
              <a:cs typeface="Baloo 2" pitchFamily="2" charset="0"/>
            </a:endParaRPr>
          </a:p>
          <a:p>
            <a:pPr algn="ctr"/>
            <a:r>
              <a:rPr lang="en-GB" sz="1795" b="1" dirty="0" smtClean="0">
                <a:solidFill>
                  <a:srgbClr val="BA0E4A"/>
                </a:solidFill>
                <a:latin typeface="Baloo 2" pitchFamily="2" charset="0"/>
                <a:cs typeface="Baloo 2" pitchFamily="2" charset="0"/>
              </a:rPr>
              <a:t>Friends</a:t>
            </a:r>
            <a:endParaRPr lang="en-GB" sz="1795" b="1" dirty="0">
              <a:solidFill>
                <a:srgbClr val="BA0E4A"/>
              </a:solidFill>
              <a:latin typeface="Baloo 2" pitchFamily="2" charset="0"/>
              <a:cs typeface="Baloo 2" pitchFamily="2"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64912" y="108511"/>
            <a:ext cx="727700" cy="727700"/>
          </a:xfrm>
          <a:prstGeom prst="rect">
            <a:avLst/>
          </a:prstGeom>
        </p:spPr>
      </p:pic>
      <p:sp>
        <p:nvSpPr>
          <p:cNvPr id="3" name="Rectangle 2"/>
          <p:cNvSpPr/>
          <p:nvPr/>
        </p:nvSpPr>
        <p:spPr>
          <a:xfrm>
            <a:off x="89962" y="-26200"/>
            <a:ext cx="56938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smtClean="0">
                <a:ln/>
                <a:solidFill>
                  <a:schemeClr val="accent4"/>
                </a:solidFill>
                <a:effectLst/>
              </a:rPr>
              <a:t>1</a:t>
            </a:r>
            <a:endParaRPr lang="en-US" sz="5400" b="1" cap="none" spc="0" dirty="0">
              <a:ln/>
              <a:solidFill>
                <a:schemeClr val="accent4"/>
              </a:solidFill>
              <a:effectLst/>
            </a:endParaRPr>
          </a:p>
        </p:txBody>
      </p:sp>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1"/>
          <a:stretch>
            <a:fillRect/>
          </a:stretch>
        </p:blipFill>
        <p:spPr>
          <a:xfrm>
            <a:off x="1596012" y="1903472"/>
            <a:ext cx="457407" cy="457407"/>
          </a:xfrm>
          <a:prstGeom prst="rect">
            <a:avLst/>
          </a:prstGeom>
        </p:spPr>
      </p:pic>
      <p:pic>
        <p:nvPicPr>
          <p:cNvPr id="5" name="Recorded Sound">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1"/>
          <a:stretch>
            <a:fillRect/>
          </a:stretch>
        </p:blipFill>
        <p:spPr>
          <a:xfrm>
            <a:off x="2235998" y="4057441"/>
            <a:ext cx="525780" cy="525780"/>
          </a:xfrm>
          <a:prstGeom prst="rect">
            <a:avLst/>
          </a:prstGeom>
        </p:spPr>
      </p:pic>
      <p:pic>
        <p:nvPicPr>
          <p:cNvPr id="6" name="Recorded Sound">
            <a:hlinkClick r:id="" action="ppaction://media"/>
          </p:cNvPr>
          <p:cNvPicPr>
            <a:picLocks noChangeAspect="1"/>
          </p:cNvPicPr>
          <p:nvPr>
            <a:audioFile r:link="rId9"/>
            <p:extLst>
              <p:ext uri="{DAA4B4D4-6D71-4841-9C94-3DE7FCFB9230}">
                <p14:media xmlns:p14="http://schemas.microsoft.com/office/powerpoint/2010/main" r:embed="rId8"/>
              </p:ext>
            </p:extLst>
          </p:nvPr>
        </p:nvPicPr>
        <p:blipFill>
          <a:blip r:embed="rId21"/>
          <a:stretch>
            <a:fillRect/>
          </a:stretch>
        </p:blipFill>
        <p:spPr>
          <a:xfrm>
            <a:off x="3627180" y="2674620"/>
            <a:ext cx="468630" cy="468630"/>
          </a:xfrm>
          <a:prstGeom prst="rect">
            <a:avLst/>
          </a:prstGeom>
        </p:spPr>
      </p:pic>
      <p:pic>
        <p:nvPicPr>
          <p:cNvPr id="7" name="Recorded Sound">
            <a:hlinkClick r:id="" action="ppaction://media"/>
          </p:cNvPr>
          <p:cNvPicPr>
            <a:picLocks noChangeAspect="1"/>
          </p:cNvPicPr>
          <p:nvPr>
            <a:audioFile r:link="rId11"/>
            <p:extLst>
              <p:ext uri="{DAA4B4D4-6D71-4841-9C94-3DE7FCFB9230}">
                <p14:media xmlns:p14="http://schemas.microsoft.com/office/powerpoint/2010/main" r:embed="rId10"/>
              </p:ext>
            </p:extLst>
          </p:nvPr>
        </p:nvPicPr>
        <p:blipFill>
          <a:blip r:embed="rId21"/>
          <a:stretch>
            <a:fillRect/>
          </a:stretch>
        </p:blipFill>
        <p:spPr>
          <a:xfrm>
            <a:off x="6029040" y="1797799"/>
            <a:ext cx="514350" cy="514350"/>
          </a:xfrm>
          <a:prstGeom prst="rect">
            <a:avLst/>
          </a:prstGeom>
        </p:spPr>
      </p:pic>
      <p:pic>
        <p:nvPicPr>
          <p:cNvPr id="8" name="Recorded Sound">
            <a:hlinkClick r:id="" action="ppaction://media"/>
          </p:cNvPr>
          <p:cNvPicPr>
            <a:picLocks noChangeAspect="1"/>
          </p:cNvPicPr>
          <p:nvPr>
            <a:audioFile r:link="rId13"/>
            <p:extLst>
              <p:ext uri="{DAA4B4D4-6D71-4841-9C94-3DE7FCFB9230}">
                <p14:media xmlns:p14="http://schemas.microsoft.com/office/powerpoint/2010/main" r:embed="rId12"/>
              </p:ext>
            </p:extLst>
          </p:nvPr>
        </p:nvPicPr>
        <p:blipFill>
          <a:blip r:embed="rId21"/>
          <a:stretch>
            <a:fillRect/>
          </a:stretch>
        </p:blipFill>
        <p:spPr>
          <a:xfrm>
            <a:off x="5129710" y="4045837"/>
            <a:ext cx="499110" cy="499110"/>
          </a:xfrm>
          <a:prstGeom prst="rect">
            <a:avLst/>
          </a:prstGeom>
        </p:spPr>
      </p:pic>
    </p:spTree>
    <p:custDataLst>
      <p:tags r:id="rId1"/>
    </p:custDataLst>
    <p:extLst>
      <p:ext uri="{BB962C8B-B14F-4D97-AF65-F5344CB8AC3E}">
        <p14:creationId xmlns:p14="http://schemas.microsoft.com/office/powerpoint/2010/main" val="305410396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8672" fill="hold"/>
                                        <p:tgtEl>
                                          <p:spTgt spid="4"/>
                                        </p:tgtEl>
                                      </p:cBhvr>
                                    </p:cmd>
                                  </p:childTnLst>
                                </p:cTn>
                              </p:par>
                            </p:childTnLst>
                          </p:cTn>
                        </p:par>
                      </p:childTnLst>
                    </p:cTn>
                  </p:par>
                </p:childTnLst>
              </p:cTn>
              <p:nextCondLst>
                <p:cond evt="onClick" delay="0">
                  <p:tgtEl>
                    <p:spTgt spid="4"/>
                  </p:tgtEl>
                </p:cond>
              </p:nextCondLst>
            </p:seq>
            <p:audio>
              <p:cMediaNode vol="80000">
                <p:cTn id="8" fill="hold" display="0">
                  <p:stCondLst>
                    <p:cond delay="indefinite"/>
                  </p:stCondLst>
                  <p:endCondLst>
                    <p:cond evt="onStopAudio" delay="0">
                      <p:tgtEl>
                        <p:sldTgt/>
                      </p:tgtEl>
                    </p:cond>
                  </p:endCondLst>
                </p:cTn>
                <p:tgtEl>
                  <p:spTgt spid="4"/>
                </p:tgtEl>
              </p:cMediaNode>
            </p:audio>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6985" fill="hold"/>
                                        <p:tgtEl>
                                          <p:spTgt spid="5"/>
                                        </p:tgtEl>
                                      </p:cBhvr>
                                    </p:cmd>
                                  </p:childTnLst>
                                </p:cTn>
                              </p:par>
                            </p:childTnLst>
                          </p:cTn>
                        </p:par>
                      </p:childTnLst>
                    </p:cTn>
                  </p:par>
                </p:childTnLst>
              </p:cTn>
              <p:nextCondLst>
                <p:cond evt="onClick" delay="0">
                  <p:tgtEl>
                    <p:spTgt spid="5"/>
                  </p:tgtEl>
                </p:cond>
              </p:nextCondLst>
            </p:seq>
            <p:audio>
              <p:cMediaNode vol="80000">
                <p:cTn id="14" fill="hold" display="0">
                  <p:stCondLst>
                    <p:cond delay="indefinite"/>
                  </p:stCondLst>
                  <p:endCondLst>
                    <p:cond evt="onStopAudio" delay="0">
                      <p:tgtEl>
                        <p:sldTgt/>
                      </p:tgtEl>
                    </p:cond>
                  </p:endCondLst>
                </p:cTn>
                <p:tgtEl>
                  <p:spTgt spid="5"/>
                </p:tgtEl>
              </p:cMediaNode>
            </p:audi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6404" fill="hold"/>
                                        <p:tgtEl>
                                          <p:spTgt spid="6"/>
                                        </p:tgtEl>
                                      </p:cBhvr>
                                    </p:cmd>
                                  </p:childTnLst>
                                </p:cTn>
                              </p:par>
                            </p:childTnLst>
                          </p:cTn>
                        </p:par>
                      </p:childTnLst>
                    </p:cTn>
                  </p:par>
                </p:childTnLst>
              </p:cTn>
              <p:nextCondLst>
                <p:cond evt="onClick" delay="0">
                  <p:tgtEl>
                    <p:spTgt spid="6"/>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7403" fill="hold"/>
                                        <p:tgtEl>
                                          <p:spTgt spid="7"/>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7"/>
                </p:tgtEl>
              </p:cMediaNode>
            </p:audio>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2756" fill="hold"/>
                                        <p:tgtEl>
                                          <p:spTgt spid="8"/>
                                        </p:tgtEl>
                                      </p:cBhvr>
                                    </p:cmd>
                                  </p:childTnLst>
                                </p:cTn>
                              </p:par>
                            </p:childTnLst>
                          </p:cTn>
                        </p:par>
                      </p:childTnLst>
                    </p:cTn>
                  </p:par>
                </p:childTnLst>
              </p:cTn>
              <p:nextCondLst>
                <p:cond evt="onClick" delay="0">
                  <p:tgtEl>
                    <p:spTgt spid="8"/>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6" t="5659" r="-806" b="1132"/>
          <a:stretch/>
        </p:blipFill>
        <p:spPr bwMode="auto">
          <a:xfrm>
            <a:off x="4219057" y="289715"/>
            <a:ext cx="2576983" cy="3803137"/>
          </a:xfrm>
          <a:prstGeom prst="rect">
            <a:avLst/>
          </a:prstGeom>
          <a:noFill/>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2360" y="3706989"/>
            <a:ext cx="1432132" cy="1147475"/>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1333" t="13250" r="14556" b="12200"/>
          <a:stretch/>
        </p:blipFill>
        <p:spPr>
          <a:xfrm>
            <a:off x="396606" y="1843090"/>
            <a:ext cx="835703" cy="1289890"/>
          </a:xfrm>
          <a:prstGeom prst="rect">
            <a:avLst/>
          </a:prstGeom>
        </p:spPr>
      </p:pic>
      <p:cxnSp>
        <p:nvCxnSpPr>
          <p:cNvPr id="8" name="Straight Connector 7"/>
          <p:cNvCxnSpPr/>
          <p:nvPr/>
        </p:nvCxnSpPr>
        <p:spPr>
          <a:xfrm flipV="1">
            <a:off x="364899" y="1992516"/>
            <a:ext cx="867410" cy="11404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64899" y="1992516"/>
            <a:ext cx="945007" cy="11119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496" y="3334188"/>
            <a:ext cx="1627790" cy="1581072"/>
          </a:xfrm>
          <a:prstGeom prst="rect">
            <a:avLst/>
          </a:prstGeom>
        </p:spPr>
      </p:pic>
      <p:pic>
        <p:nvPicPr>
          <p:cNvPr id="14" name="Picture 13">
            <a:extLst>
              <a:ext uri="{FF2B5EF4-FFF2-40B4-BE49-F238E27FC236}">
                <a16:creationId xmlns:a16="http://schemas.microsoft.com/office/drawing/2014/main" id="{CF921872-6C06-43BA-8C7B-50B35A3315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2360" y="904282"/>
            <a:ext cx="1473394" cy="1503365"/>
          </a:xfrm>
          <a:prstGeom prst="rect">
            <a:avLst/>
          </a:prstGeom>
        </p:spPr>
      </p:pic>
      <p:pic>
        <p:nvPicPr>
          <p:cNvPr id="15" name="Picture 14">
            <a:extLst>
              <a:ext uri="{FF2B5EF4-FFF2-40B4-BE49-F238E27FC236}">
                <a16:creationId xmlns:a16="http://schemas.microsoft.com/office/drawing/2014/main" id="{B3FBAB54-F215-45BE-9873-FBBC84C3748D}"/>
              </a:ext>
            </a:extLst>
          </p:cNvPr>
          <p:cNvPicPr/>
          <p:nvPr/>
        </p:nvPicPr>
        <p:blipFill>
          <a:blip r:embed="rId10">
            <a:extLst>
              <a:ext uri="{28A0092B-C50C-407E-A947-70E740481C1C}">
                <a14:useLocalDpi xmlns:a14="http://schemas.microsoft.com/office/drawing/2010/main" val="0"/>
              </a:ext>
            </a:extLst>
          </a:blip>
          <a:stretch>
            <a:fillRect/>
          </a:stretch>
        </p:blipFill>
        <p:spPr bwMode="auto">
          <a:xfrm>
            <a:off x="1453448" y="641271"/>
            <a:ext cx="1530659" cy="1149582"/>
          </a:xfrm>
          <a:prstGeom prst="rect">
            <a:avLst/>
          </a:prstGeom>
          <a:noFill/>
          <a:ln w="9525">
            <a:noFill/>
            <a:miter lim="800000"/>
            <a:headEnd/>
            <a:tailEnd/>
          </a:ln>
        </p:spPr>
      </p:pic>
      <p:pic>
        <p:nvPicPr>
          <p:cNvPr id="16" name="Picture 15">
            <a:extLst>
              <a:ext uri="{FF2B5EF4-FFF2-40B4-BE49-F238E27FC236}">
                <a16:creationId xmlns:a16="http://schemas.microsoft.com/office/drawing/2014/main" id="{3D58389B-3844-4893-94B2-4EE9C623384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1464"/>
          <a:stretch/>
        </p:blipFill>
        <p:spPr bwMode="auto">
          <a:xfrm>
            <a:off x="2340761" y="3171368"/>
            <a:ext cx="1583069" cy="9343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0B43D0D-98D6-4627-AF45-03E4CF1A69E4}"/>
              </a:ext>
            </a:extLst>
          </p:cNvPr>
          <p:cNvPicPr/>
          <p:nvPr/>
        </p:nvPicPr>
        <p:blipFill>
          <a:blip r:embed="rId12" cstate="print">
            <a:extLst>
              <a:ext uri="{28A0092B-C50C-407E-A947-70E740481C1C}">
                <a14:useLocalDpi xmlns:a14="http://schemas.microsoft.com/office/drawing/2010/main" val="0"/>
              </a:ext>
            </a:extLst>
          </a:blip>
          <a:stretch>
            <a:fillRect/>
          </a:stretch>
        </p:blipFill>
        <p:spPr bwMode="auto">
          <a:xfrm>
            <a:off x="2157889" y="1885731"/>
            <a:ext cx="1245277" cy="1043831"/>
          </a:xfrm>
          <a:prstGeom prst="rect">
            <a:avLst/>
          </a:prstGeom>
          <a:noFill/>
          <a:ln w="9525">
            <a:noFill/>
            <a:miter lim="800000"/>
            <a:headEnd/>
            <a:tailEnd/>
          </a:ln>
        </p:spPr>
      </p:pic>
      <p:pic>
        <p:nvPicPr>
          <p:cNvPr id="18" name="Picture 17">
            <a:extLst>
              <a:ext uri="{FF2B5EF4-FFF2-40B4-BE49-F238E27FC236}">
                <a16:creationId xmlns:a16="http://schemas.microsoft.com/office/drawing/2014/main" id="{5594CFA7-6FE2-4052-8371-EC81754BCC9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8479" b="18619"/>
          <a:stretch/>
        </p:blipFill>
        <p:spPr>
          <a:xfrm rot="17773011">
            <a:off x="118801" y="715984"/>
            <a:ext cx="1233374" cy="516936"/>
          </a:xfrm>
          <a:prstGeom prst="rect">
            <a:avLst/>
          </a:prstGeom>
        </p:spPr>
      </p:pic>
      <p:sp>
        <p:nvSpPr>
          <p:cNvPr id="19" name="Rectangle 18"/>
          <p:cNvSpPr/>
          <p:nvPr/>
        </p:nvSpPr>
        <p:spPr>
          <a:xfrm>
            <a:off x="1578083" y="130135"/>
            <a:ext cx="3810148" cy="592309"/>
          </a:xfrm>
          <a:prstGeom prst="rect">
            <a:avLst/>
          </a:prstGeom>
          <a:noFill/>
        </p:spPr>
        <p:txBody>
          <a:bodyPr wrap="none" lIns="58643" tIns="29321" rIns="58643" bIns="29321">
            <a:spAutoFit/>
          </a:bodyPr>
          <a:lstStyle/>
          <a:p>
            <a:pPr algn="ctr"/>
            <a:r>
              <a:rPr lang="en-US" sz="3464" dirty="0">
                <a:ln w="0"/>
                <a:solidFill>
                  <a:srgbClr val="008988"/>
                </a:solidFill>
                <a:effectLst>
                  <a:outerShdw blurRad="38100" dist="19050" dir="2700000" algn="tl" rotWithShape="0">
                    <a:schemeClr val="dk1">
                      <a:alpha val="40000"/>
                    </a:schemeClr>
                  </a:outerShdw>
                </a:effectLst>
                <a:latin typeface="Baloo 2" pitchFamily="2" charset="0"/>
                <a:cs typeface="Baloo 2" pitchFamily="2" charset="0"/>
              </a:rPr>
              <a:t>What do cats need?</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18498" y="70957"/>
            <a:ext cx="687187" cy="687187"/>
          </a:xfrm>
          <a:prstGeom prst="rect">
            <a:avLst/>
          </a:prstGeom>
        </p:spPr>
      </p:pic>
    </p:spTree>
    <p:extLst>
      <p:ext uri="{BB962C8B-B14F-4D97-AF65-F5344CB8AC3E}">
        <p14:creationId xmlns:p14="http://schemas.microsoft.com/office/powerpoint/2010/main" val="171970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53886" y="144371"/>
            <a:ext cx="2577438"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The 5 Senses</a:t>
            </a:r>
          </a:p>
        </p:txBody>
      </p:sp>
      <p:sp>
        <p:nvSpPr>
          <p:cNvPr id="14" name="TextBox 8"/>
          <p:cNvSpPr txBox="1">
            <a:spLocks noChangeArrowheads="1"/>
          </p:cNvSpPr>
          <p:nvPr/>
        </p:nvSpPr>
        <p:spPr bwMode="auto">
          <a:xfrm>
            <a:off x="1515565" y="4063957"/>
            <a:ext cx="1212685" cy="484107"/>
          </a:xfrm>
          <a:prstGeom prst="rect">
            <a:avLst/>
          </a:prstGeom>
          <a:noFill/>
          <a:ln w="9525">
            <a:noFill/>
            <a:miter lim="800000"/>
            <a:headEnd/>
            <a:tailEnd/>
          </a:ln>
        </p:spPr>
        <p:txBody>
          <a:bodyPr wrap="square">
            <a:spAutoFit/>
          </a:bodyPr>
          <a:lstStyle/>
          <a:p>
            <a:pPr algn="ctr"/>
            <a:r>
              <a:rPr lang="en-GB" sz="2546" b="1" dirty="0">
                <a:solidFill>
                  <a:srgbClr val="008080"/>
                </a:solidFill>
                <a:latin typeface="Baloo 2" pitchFamily="2" charset="0"/>
                <a:cs typeface="Baloo 2" pitchFamily="2" charset="0"/>
              </a:rPr>
              <a:t>Sight</a:t>
            </a:r>
            <a:endParaRPr lang="en-GB" sz="1273" dirty="0">
              <a:solidFill>
                <a:srgbClr val="00AC7F"/>
              </a:solidFill>
              <a:latin typeface="Baloo 2" pitchFamily="2" charset="0"/>
              <a:cs typeface="Baloo 2" pitchFamily="2" charset="0"/>
            </a:endParaRPr>
          </a:p>
        </p:txBody>
      </p:sp>
      <p:sp>
        <p:nvSpPr>
          <p:cNvPr id="15" name="TextBox 8"/>
          <p:cNvSpPr txBox="1">
            <a:spLocks noChangeArrowheads="1"/>
          </p:cNvSpPr>
          <p:nvPr/>
        </p:nvSpPr>
        <p:spPr bwMode="auto">
          <a:xfrm>
            <a:off x="3774527" y="4018131"/>
            <a:ext cx="1365573" cy="484107"/>
          </a:xfrm>
          <a:prstGeom prst="rect">
            <a:avLst/>
          </a:prstGeom>
          <a:noFill/>
          <a:ln w="9525">
            <a:noFill/>
            <a:miter lim="800000"/>
            <a:headEnd/>
            <a:tailEnd/>
          </a:ln>
        </p:spPr>
        <p:txBody>
          <a:bodyPr wrap="square">
            <a:spAutoFit/>
          </a:bodyPr>
          <a:lstStyle/>
          <a:p>
            <a:pPr algn="ctr"/>
            <a:r>
              <a:rPr lang="en-GB" sz="2546" b="1" dirty="0">
                <a:solidFill>
                  <a:srgbClr val="008080"/>
                </a:solidFill>
                <a:latin typeface="Baloo 2" pitchFamily="2" charset="0"/>
                <a:cs typeface="Baloo 2" pitchFamily="2" charset="0"/>
              </a:rPr>
              <a:t>Hearing</a:t>
            </a:r>
            <a:endParaRPr lang="en-GB" sz="1273" dirty="0">
              <a:solidFill>
                <a:srgbClr val="00AC7F"/>
              </a:solidFill>
              <a:latin typeface="Baloo 2" pitchFamily="2" charset="0"/>
              <a:cs typeface="Baloo 2" pitchFamily="2" charset="0"/>
            </a:endParaRP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79268" t="59032" r="2217" b="16213"/>
          <a:stretch/>
        </p:blipFill>
        <p:spPr>
          <a:xfrm>
            <a:off x="4701974" y="883177"/>
            <a:ext cx="1527880" cy="15321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2856" t="59032" r="79290" b="16213"/>
          <a:stretch/>
        </p:blipFill>
        <p:spPr>
          <a:xfrm>
            <a:off x="1424316" y="2787137"/>
            <a:ext cx="1297285" cy="1349177"/>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22333" t="59032" r="60528" b="16213"/>
          <a:stretch/>
        </p:blipFill>
        <p:spPr>
          <a:xfrm>
            <a:off x="3774528" y="2768795"/>
            <a:ext cx="1255859" cy="1360514"/>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41615" t="59032" r="41246" b="16213"/>
          <a:stretch/>
        </p:blipFill>
        <p:spPr>
          <a:xfrm>
            <a:off x="2517664" y="890482"/>
            <a:ext cx="1449884" cy="1570709"/>
          </a:xfrm>
          <a:prstGeom prst="rect">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60896" t="59032" r="21446" b="16213"/>
          <a:stretch/>
        </p:blipFill>
        <p:spPr>
          <a:xfrm>
            <a:off x="449303" y="883177"/>
            <a:ext cx="1444958" cy="1519417"/>
          </a:xfrm>
          <a:prstGeom prst="rect">
            <a:avLst/>
          </a:prstGeom>
        </p:spPr>
      </p:pic>
      <p:sp>
        <p:nvSpPr>
          <p:cNvPr id="11" name="TextBox 8"/>
          <p:cNvSpPr txBox="1">
            <a:spLocks noChangeArrowheads="1"/>
          </p:cNvSpPr>
          <p:nvPr/>
        </p:nvSpPr>
        <p:spPr bwMode="auto">
          <a:xfrm>
            <a:off x="508727" y="2315226"/>
            <a:ext cx="1212685" cy="484107"/>
          </a:xfrm>
          <a:prstGeom prst="rect">
            <a:avLst/>
          </a:prstGeom>
          <a:noFill/>
          <a:ln w="9525">
            <a:noFill/>
            <a:miter lim="800000"/>
            <a:headEnd/>
            <a:tailEnd/>
          </a:ln>
        </p:spPr>
        <p:txBody>
          <a:bodyPr wrap="square">
            <a:spAutoFit/>
          </a:bodyPr>
          <a:lstStyle/>
          <a:p>
            <a:pPr algn="ctr"/>
            <a:r>
              <a:rPr lang="en-GB" sz="2546" b="1" dirty="0">
                <a:solidFill>
                  <a:srgbClr val="008080"/>
                </a:solidFill>
                <a:latin typeface="Baloo 2" pitchFamily="2" charset="0"/>
                <a:cs typeface="Baloo 2" pitchFamily="2" charset="0"/>
              </a:rPr>
              <a:t>Taste</a:t>
            </a:r>
            <a:endParaRPr lang="en-GB" sz="1273" dirty="0">
              <a:solidFill>
                <a:srgbClr val="00AC7F"/>
              </a:solidFill>
              <a:latin typeface="Baloo 2" pitchFamily="2" charset="0"/>
              <a:cs typeface="Baloo 2" pitchFamily="2" charset="0"/>
            </a:endParaRPr>
          </a:p>
        </p:txBody>
      </p:sp>
      <p:sp>
        <p:nvSpPr>
          <p:cNvPr id="12" name="TextBox 8"/>
          <p:cNvSpPr txBox="1">
            <a:spLocks noChangeArrowheads="1"/>
          </p:cNvSpPr>
          <p:nvPr/>
        </p:nvSpPr>
        <p:spPr bwMode="auto">
          <a:xfrm>
            <a:off x="2636263" y="2284129"/>
            <a:ext cx="1212685" cy="484107"/>
          </a:xfrm>
          <a:prstGeom prst="rect">
            <a:avLst/>
          </a:prstGeom>
          <a:noFill/>
          <a:ln w="9525">
            <a:noFill/>
            <a:miter lim="800000"/>
            <a:headEnd/>
            <a:tailEnd/>
          </a:ln>
        </p:spPr>
        <p:txBody>
          <a:bodyPr wrap="square">
            <a:spAutoFit/>
          </a:bodyPr>
          <a:lstStyle/>
          <a:p>
            <a:pPr algn="ctr"/>
            <a:r>
              <a:rPr lang="en-GB" sz="2546" b="1" dirty="0">
                <a:solidFill>
                  <a:srgbClr val="008080"/>
                </a:solidFill>
                <a:latin typeface="Baloo 2" pitchFamily="2" charset="0"/>
                <a:cs typeface="Baloo 2" pitchFamily="2" charset="0"/>
              </a:rPr>
              <a:t>Smell</a:t>
            </a:r>
            <a:endParaRPr lang="en-GB" sz="1273" dirty="0">
              <a:solidFill>
                <a:srgbClr val="00AC7F"/>
              </a:solidFill>
              <a:latin typeface="Baloo 2" pitchFamily="2" charset="0"/>
              <a:cs typeface="Baloo 2" pitchFamily="2" charset="0"/>
            </a:endParaRPr>
          </a:p>
        </p:txBody>
      </p:sp>
      <p:sp>
        <p:nvSpPr>
          <p:cNvPr id="13" name="TextBox 8"/>
          <p:cNvSpPr txBox="1">
            <a:spLocks noChangeArrowheads="1"/>
          </p:cNvSpPr>
          <p:nvPr/>
        </p:nvSpPr>
        <p:spPr bwMode="auto">
          <a:xfrm>
            <a:off x="4862733" y="2288650"/>
            <a:ext cx="1212685" cy="484107"/>
          </a:xfrm>
          <a:prstGeom prst="rect">
            <a:avLst/>
          </a:prstGeom>
          <a:noFill/>
          <a:ln w="9525">
            <a:noFill/>
            <a:miter lim="800000"/>
            <a:headEnd/>
            <a:tailEnd/>
          </a:ln>
        </p:spPr>
        <p:txBody>
          <a:bodyPr wrap="square">
            <a:spAutoFit/>
          </a:bodyPr>
          <a:lstStyle/>
          <a:p>
            <a:pPr algn="ctr"/>
            <a:r>
              <a:rPr lang="en-GB" sz="2546" b="1" dirty="0">
                <a:solidFill>
                  <a:srgbClr val="008080"/>
                </a:solidFill>
                <a:latin typeface="Baloo 2" pitchFamily="2" charset="0"/>
                <a:cs typeface="Baloo 2" pitchFamily="2" charset="0"/>
              </a:rPr>
              <a:t>Touch</a:t>
            </a:r>
            <a:endParaRPr lang="en-GB" sz="1273" dirty="0">
              <a:solidFill>
                <a:srgbClr val="00AC7F"/>
              </a:solidFill>
              <a:latin typeface="Baloo 2" pitchFamily="2" charset="0"/>
              <a:cs typeface="Baloo 2" pitchFamily="2"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502" y="135724"/>
            <a:ext cx="598447" cy="598447"/>
          </a:xfrm>
          <a:prstGeom prst="rect">
            <a:avLst/>
          </a:prstGeom>
        </p:spPr>
      </p:pic>
    </p:spTree>
    <p:extLst>
      <p:ext uri="{BB962C8B-B14F-4D97-AF65-F5344CB8AC3E}">
        <p14:creationId xmlns:p14="http://schemas.microsoft.com/office/powerpoint/2010/main" val="1928039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9573" y="187813"/>
            <a:ext cx="1620446"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Hearing</a:t>
            </a:r>
          </a:p>
        </p:txBody>
      </p:sp>
      <p:sp>
        <p:nvSpPr>
          <p:cNvPr id="5" name="Rectangle 4"/>
          <p:cNvSpPr/>
          <p:nvPr/>
        </p:nvSpPr>
        <p:spPr>
          <a:xfrm>
            <a:off x="413925" y="1063215"/>
            <a:ext cx="2682726" cy="3901068"/>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and humans have similar hearing when it comes to low-pitched sounds.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can hear high pitched sounds that humans, and even dogs, cannot hear.</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Their ears can turn on their own to face where the sound is coming from.</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612" t="2744"/>
          <a:stretch/>
        </p:blipFill>
        <p:spPr>
          <a:xfrm>
            <a:off x="3004323" y="1398210"/>
            <a:ext cx="3567042" cy="235337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4312" y="117254"/>
            <a:ext cx="790576" cy="790576"/>
          </a:xfrm>
          <a:prstGeom prst="rect">
            <a:avLst/>
          </a:prstGeom>
        </p:spPr>
      </p:pic>
    </p:spTree>
    <p:extLst>
      <p:ext uri="{BB962C8B-B14F-4D97-AF65-F5344CB8AC3E}">
        <p14:creationId xmlns:p14="http://schemas.microsoft.com/office/powerpoint/2010/main" val="1862871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21974" y="233105"/>
            <a:ext cx="1296639"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Touch</a:t>
            </a:r>
          </a:p>
        </p:txBody>
      </p:sp>
      <p:sp>
        <p:nvSpPr>
          <p:cNvPr id="5" name="Rectangle 4"/>
          <p:cNvSpPr/>
          <p:nvPr/>
        </p:nvSpPr>
        <p:spPr>
          <a:xfrm>
            <a:off x="3721908" y="1089335"/>
            <a:ext cx="2640437" cy="3393237"/>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use their whiskers to touch.</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have whiskers on their upper lip, cheeks, over their eyes, under their chin and on the back of their legs.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Whiskers provide the cat with information about their surroundings.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3953" r="30233"/>
          <a:stretch/>
        </p:blipFill>
        <p:spPr>
          <a:xfrm>
            <a:off x="641459" y="961821"/>
            <a:ext cx="2770854" cy="330290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0456" y="91612"/>
            <a:ext cx="802006" cy="802006"/>
          </a:xfrm>
          <a:prstGeom prst="rect">
            <a:avLst/>
          </a:prstGeom>
        </p:spPr>
      </p:pic>
    </p:spTree>
    <p:extLst>
      <p:ext uri="{BB962C8B-B14F-4D97-AF65-F5344CB8AC3E}">
        <p14:creationId xmlns:p14="http://schemas.microsoft.com/office/powerpoint/2010/main" val="230952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9285" y="204934"/>
            <a:ext cx="1107485"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Sight</a:t>
            </a:r>
          </a:p>
        </p:txBody>
      </p:sp>
      <p:sp>
        <p:nvSpPr>
          <p:cNvPr id="5" name="Rectangle 4"/>
          <p:cNvSpPr/>
          <p:nvPr/>
        </p:nvSpPr>
        <p:spPr>
          <a:xfrm>
            <a:off x="264105" y="1038843"/>
            <a:ext cx="2858923" cy="3901068"/>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Cats can see better than humans in the dark.</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Their field of vision is wider than ours – they see the bigger picture.</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can see some colours such as red, blue, yellow and green.</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have a third eyelid!</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don’t need to blink.</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353" y="1137778"/>
            <a:ext cx="3378731" cy="2252487"/>
          </a:xfrm>
          <a:prstGeom prst="rect">
            <a:avLst/>
          </a:prstGeom>
          <a:effectLst>
            <a:softEdge rad="63500"/>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104" y="196287"/>
            <a:ext cx="732427" cy="732427"/>
          </a:xfrm>
          <a:prstGeom prst="rect">
            <a:avLst/>
          </a:prstGeom>
        </p:spPr>
      </p:pic>
    </p:spTree>
    <p:extLst>
      <p:ext uri="{BB962C8B-B14F-4D97-AF65-F5344CB8AC3E}">
        <p14:creationId xmlns:p14="http://schemas.microsoft.com/office/powerpoint/2010/main" val="2955442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6419" y="255375"/>
            <a:ext cx="1161987" cy="592309"/>
          </a:xfrm>
          <a:prstGeom prst="rect">
            <a:avLst/>
          </a:prstGeom>
          <a:noFill/>
        </p:spPr>
        <p:txBody>
          <a:bodyPr wrap="none" lIns="58643" tIns="29321" rIns="58643" bIns="29321">
            <a:spAutoFit/>
          </a:bodyPr>
          <a:lstStyle/>
          <a:p>
            <a:pPr algn="ctr"/>
            <a:r>
              <a:rPr lang="en-US" sz="3464" dirty="0">
                <a:ln w="0"/>
                <a:solidFill>
                  <a:srgbClr val="C8337E"/>
                </a:solidFill>
                <a:effectLst>
                  <a:outerShdw blurRad="38100" dist="19050" dir="2700000" algn="tl" rotWithShape="0">
                    <a:schemeClr val="dk1">
                      <a:alpha val="40000"/>
                    </a:schemeClr>
                  </a:outerShdw>
                </a:effectLst>
                <a:latin typeface="Baloo 2" pitchFamily="2" charset="0"/>
                <a:cs typeface="Baloo 2" pitchFamily="2" charset="0"/>
              </a:rPr>
              <a:t>Smell</a:t>
            </a:r>
          </a:p>
        </p:txBody>
      </p:sp>
      <p:sp>
        <p:nvSpPr>
          <p:cNvPr id="5" name="Rectangle 4"/>
          <p:cNvSpPr/>
          <p:nvPr/>
        </p:nvSpPr>
        <p:spPr>
          <a:xfrm>
            <a:off x="3523727" y="1182147"/>
            <a:ext cx="2835627" cy="3139321"/>
          </a:xfrm>
          <a:prstGeom prst="rect">
            <a:avLst/>
          </a:prstGeom>
        </p:spPr>
        <p:txBody>
          <a:bodyPr wrap="square">
            <a:spAutoFit/>
          </a:bodyPr>
          <a:lstStyle/>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A cat’s sense of smell is 14 times stronger than a human’s.</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a:p>
            <a:pPr marL="219911" indent="-219911">
              <a:buFont typeface="Arial" panose="020B0604020202020204" pitchFamily="34" charset="0"/>
              <a:buChar char="•"/>
            </a:pPr>
            <a:r>
              <a:rPr lang="en-GB" sz="1650" dirty="0">
                <a:solidFill>
                  <a:srgbClr val="009999"/>
                </a:solidFill>
                <a:latin typeface="Baloo 2" pitchFamily="2" charset="0"/>
                <a:cs typeface="Baloo 2" pitchFamily="2" charset="0"/>
              </a:rPr>
              <a:t>They can also smell through their mouths using a special organ called Jacobson’s Organ. When a cat opens their mouth to smell, they’re trying to take in the smell.</a:t>
            </a:r>
          </a:p>
          <a:p>
            <a:pPr marL="219911" indent="-219911">
              <a:buFont typeface="Arial" panose="020B0604020202020204" pitchFamily="34" charset="0"/>
              <a:buChar char="•"/>
            </a:pPr>
            <a:endParaRPr lang="en-GB" sz="1650" dirty="0">
              <a:solidFill>
                <a:srgbClr val="009999"/>
              </a:solidFill>
              <a:latin typeface="Baloo 2" pitchFamily="2" charset="0"/>
              <a:cs typeface="Baloo 2" pitchFamily="2"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0871" r="11037"/>
          <a:stretch/>
        </p:blipFill>
        <p:spPr>
          <a:xfrm>
            <a:off x="359060" y="846256"/>
            <a:ext cx="3164667" cy="353196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6659" y="185366"/>
            <a:ext cx="811165" cy="811165"/>
          </a:xfrm>
          <a:prstGeom prst="rect">
            <a:avLst/>
          </a:prstGeom>
        </p:spPr>
      </p:pic>
    </p:spTree>
    <p:extLst>
      <p:ext uri="{BB962C8B-B14F-4D97-AF65-F5344CB8AC3E}">
        <p14:creationId xmlns:p14="http://schemas.microsoft.com/office/powerpoint/2010/main" val="3498391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PDSA Colours">
      <a:dk1>
        <a:srgbClr val="575756"/>
      </a:dk1>
      <a:lt1>
        <a:srgbClr val="FFFFFF"/>
      </a:lt1>
      <a:dk2>
        <a:srgbClr val="E73081"/>
      </a:dk2>
      <a:lt2>
        <a:srgbClr val="FFFFFF"/>
      </a:lt2>
      <a:accent1>
        <a:srgbClr val="E62F80"/>
      </a:accent1>
      <a:accent2>
        <a:srgbClr val="8F0055"/>
      </a:accent2>
      <a:accent3>
        <a:srgbClr val="47B6B7"/>
      </a:accent3>
      <a:accent4>
        <a:srgbClr val="008988"/>
      </a:accent4>
      <a:accent5>
        <a:srgbClr val="575756"/>
      </a:accent5>
      <a:accent6>
        <a:srgbClr val="1D4583"/>
      </a:accent6>
      <a:hlink>
        <a:srgbClr val="E62F80"/>
      </a:hlink>
      <a:folHlink>
        <a:srgbClr val="8E005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DSA Pink">
      <a:srgbClr val="E73081"/>
    </a:custClr>
    <a:custClr name="PDSA Dark Pink">
      <a:srgbClr val="8F0055"/>
    </a:custClr>
    <a:custClr name="PDSA Light Teal">
      <a:srgbClr val="47B6B7"/>
    </a:custClr>
    <a:custClr name="PDSA Dark Teal">
      <a:srgbClr val="008988"/>
    </a:custClr>
    <a:custClr name="PDSA Dark Grey">
      <a:srgbClr val="575756"/>
    </a:custClr>
    <a:custClr name="PDSA Heritage Blue">
      <a:srgbClr val="1D4584"/>
    </a:custClr>
    <a:custClr name="PDSA Welfare Environment">
      <a:srgbClr val="972C83"/>
    </a:custClr>
    <a:custClr name="PDSA Welfare Diet">
      <a:srgbClr val="C7811B"/>
    </a:custClr>
    <a:custClr name="PDSA Welfare Behaviour">
      <a:srgbClr val="54FF00"/>
    </a:custClr>
    <a:custClr name="PDSA Welfare Companionship">
      <a:srgbClr val="B90047"/>
    </a:custClr>
    <a:custClr name="PDSA Welfare Health">
      <a:srgbClr val="3D94D3"/>
    </a:custClr>
  </a:custClrLst>
  <a:extLst>
    <a:ext uri="{05A4C25C-085E-4340-85A3-A5531E510DB2}">
      <thm15:themeFamily xmlns:thm15="http://schemas.microsoft.com/office/thememl/2012/main" name="PDSA powerpoint template 16-9 Low Res.pptx" id="{E4305203-C3DB-4C82-B174-278400AE786D}" vid="{C6069B92-EB0C-4BDF-8085-0710DDBB5B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Annual Report and Accounts" ma:contentTypeID="0x01010081A672974E6B0743AB34F2C64B34BDB12300A6B27711EFC3DD44A96DBAEF908F26B1" ma:contentTypeVersion="126" ma:contentTypeDescription="" ma:contentTypeScope="" ma:versionID="80d67da9e72102c7defa5bd5b14ed4bf">
  <xsd:schema xmlns:xsd="http://www.w3.org/2001/XMLSchema" xmlns:xs="http://www.w3.org/2001/XMLSchema" xmlns:p="http://schemas.microsoft.com/office/2006/metadata/properties" xmlns:ns2="5bea8f77-0667-4557-a028-e23225a2ced3" xmlns:ns3="02901346-528d-4e84-b91b-00d6b3077abe" targetNamespace="http://schemas.microsoft.com/office/2006/metadata/properties" ma:root="true" ma:fieldsID="c4ceab1ebf19e00d43f47358945ad863" ns2:_="" ns3:_="">
    <xsd:import namespace="5bea8f77-0667-4557-a028-e23225a2ced3"/>
    <xsd:import namespace="02901346-528d-4e84-b91b-00d6b3077abe"/>
    <xsd:element name="properties">
      <xsd:complexType>
        <xsd:sequence>
          <xsd:element name="documentManagement">
            <xsd:complexType>
              <xsd:all>
                <xsd:element ref="ns2:Document_x0020_Keywords"/>
                <xsd:element ref="ns2:Document_x0020_Description" minOccurs="0"/>
                <xsd:element ref="ns2:SharedWithUsers" minOccurs="0"/>
                <xsd:element ref="ns2:SharedWithDetails" minOccurs="0"/>
                <xsd:element ref="ns3:MediaServiceMetadata" minOccurs="0"/>
                <xsd:element ref="ns3:MediaServiceFastMetadata" minOccurs="0"/>
                <xsd:element ref="ns2:_dlc_DocId" minOccurs="0"/>
                <xsd:element ref="ns2:_dlc_DocIdUrl" minOccurs="0"/>
                <xsd:element ref="ns2:_dlc_DocIdPersistId"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a8f77-0667-4557-a028-e23225a2ced3" elementFormDefault="qualified">
    <xsd:import namespace="http://schemas.microsoft.com/office/2006/documentManagement/types"/>
    <xsd:import namespace="http://schemas.microsoft.com/office/infopath/2007/PartnerControls"/>
    <xsd:element name="Document_x0020_Keywords" ma:index="4" ma:displayName="Document Keywords" ma:internalName="Document_x0020_Keywords" ma:readOnly="false">
      <xsd:simpleType>
        <xsd:restriction base="dms:Text">
          <xsd:maxLength value="255"/>
        </xsd:restriction>
      </xsd:simpleType>
    </xsd:element>
    <xsd:element name="Document_x0020_Description" ma:index="5" nillable="true" ma:displayName="Document Description" ma:description="Give a brief summary of the document." ma:internalName="Document_x0020_Description" ma:readOnly="false">
      <xsd:simpleType>
        <xsd:restriction base="dms:Note">
          <xsd:maxLength value="255"/>
        </xsd:restriction>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_dlc_DocId" ma:index="14" nillable="true" ma:displayName="Document ID Value" ma:description="The value of the document ID assigned to this item."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2901346-528d-4e84-b91b-00d6b3077ab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cument_x0020_Description xmlns="5bea8f77-0667-4557-a028-e23225a2ced3" xsi:nil="true"/>
    <Document_x0020_Keywords xmlns="5bea8f77-0667-4557-a028-e23225a2ced3">PowerPoint Template</Document_x0020_Keywords>
    <_dlc_DocId xmlns="5bea8f77-0667-4557-a028-e23225a2ced3">PDQZ6XF35-1755904060-77</_dlc_DocId>
    <_dlc_DocIdUrl xmlns="5bea8f77-0667-4557-a028-e23225a2ced3">
      <Url>https://pdsaonline.sharepoint.com/sites/pawtal/corporateinfo/_layouts/15/DocIdRedir.aspx?ID=PDQZ6XF35-1755904060-77</Url>
      <Description>PDQZ6XF35-1755904060-77</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435E2C8-C47F-4DEE-9F36-01B0BE8E79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ea8f77-0667-4557-a028-e23225a2ced3"/>
    <ds:schemaRef ds:uri="02901346-528d-4e84-b91b-00d6b3077a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536BD7F-E344-4492-A465-07EB3BC34F1C}">
  <ds:schemaRefs>
    <ds:schemaRef ds:uri="http://purl.org/dc/terms/"/>
    <ds:schemaRef ds:uri="5bea8f77-0667-4557-a028-e23225a2ced3"/>
    <ds:schemaRef ds:uri="http://schemas.microsoft.com/office/2006/documentManagement/types"/>
    <ds:schemaRef ds:uri="http://schemas.microsoft.com/office/infopath/2007/PartnerControls"/>
    <ds:schemaRef ds:uri="http://purl.org/dc/elements/1.1/"/>
    <ds:schemaRef ds:uri="http://schemas.microsoft.com/office/2006/metadata/properties"/>
    <ds:schemaRef ds:uri="02901346-528d-4e84-b91b-00d6b3077abe"/>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624F8B4-2C52-4A8F-A888-50C2042A003A}">
  <ds:schemaRefs>
    <ds:schemaRef ds:uri="http://schemas.microsoft.com/sharepoint/v3/contenttype/forms"/>
  </ds:schemaRefs>
</ds:datastoreItem>
</file>

<file path=customXml/itemProps4.xml><?xml version="1.0" encoding="utf-8"?>
<ds:datastoreItem xmlns:ds="http://schemas.openxmlformats.org/officeDocument/2006/customXml" ds:itemID="{7E9CFF71-FABF-4CD8-8A32-F5172ABB3BE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686</TotalTime>
  <Words>2814</Words>
  <Application>Microsoft Office PowerPoint</Application>
  <PresentationFormat>Custom</PresentationFormat>
  <Paragraphs>333</Paragraphs>
  <Slides>26</Slides>
  <Notes>24</Notes>
  <HiddenSlides>0</HiddenSlides>
  <MMClips>37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Baloo 2</vt:lpstr>
      <vt:lpstr>Calibri</vt:lpstr>
      <vt:lpstr>PDSA Foco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Iain Brunwin</dc:creator>
  <cp:lastModifiedBy>Anna Baggott</cp:lastModifiedBy>
  <cp:revision>63</cp:revision>
  <dcterms:created xsi:type="dcterms:W3CDTF">2022-03-30T08:11:31Z</dcterms:created>
  <dcterms:modified xsi:type="dcterms:W3CDTF">2023-08-31T11:17:57Z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stSaved">
    <vt:filetime>2014-12-03T00:00:00Z</vt:filetime>
  </property>
  <property fmtid="{D5CDD505-2E9C-101B-9397-08002B2CF9AE}" pid="3" name="Created">
    <vt:filetime>2014-12-03T00:00:00Z</vt:filetime>
  </property>
  <property fmtid="{D5CDD505-2E9C-101B-9397-08002B2CF9AE}" pid="4" name="ContentTypeId">
    <vt:lpwstr>0x01010081A672974E6B0743AB34F2C64B34BDB12300A6B27711EFC3DD44A96DBAEF908F26B1</vt:lpwstr>
  </property>
  <property fmtid="{D5CDD505-2E9C-101B-9397-08002B2CF9AE}" pid="5" name="_dlc_DocIdItemGuid">
    <vt:lpwstr>d7a187f3-02a8-4f96-bf35-e93b71f7f5cb</vt:lpwstr>
  </property>
</Properties>
</file>