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2"/>
  </p:notesMasterIdLst>
  <p:sldIdLst>
    <p:sldId id="337" r:id="rId6"/>
    <p:sldId id="338" r:id="rId7"/>
    <p:sldId id="339" r:id="rId8"/>
    <p:sldId id="340" r:id="rId9"/>
    <p:sldId id="356" r:id="rId10"/>
    <p:sldId id="358" r:id="rId11"/>
    <p:sldId id="364" r:id="rId12"/>
    <p:sldId id="359" r:id="rId13"/>
    <p:sldId id="363" r:id="rId14"/>
    <p:sldId id="360" r:id="rId15"/>
    <p:sldId id="361" r:id="rId16"/>
    <p:sldId id="362" r:id="rId17"/>
    <p:sldId id="365"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081"/>
    <a:srgbClr val="008988"/>
    <a:srgbClr val="69E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1" autoAdjust="0"/>
    <p:restoredTop sz="91279" autoAdjust="0"/>
  </p:normalViewPr>
  <p:slideViewPr>
    <p:cSldViewPr snapToGrid="0" snapToObjects="1">
      <p:cViewPr varScale="1">
        <p:scale>
          <a:sx n="116" d="100"/>
          <a:sy n="116" d="100"/>
        </p:scale>
        <p:origin x="1071"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94728479936115E-2"/>
          <c:y val="5.6888814072889489E-2"/>
          <c:w val="0.72886978987207462"/>
          <c:h val="0.64702937463176502"/>
        </c:manualLayout>
      </c:layout>
      <c:barChart>
        <c:barDir val="col"/>
        <c:grouping val="clustered"/>
        <c:varyColors val="0"/>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E0EBA-18A6-4EA6-9841-7DB70914CDBF}" type="datetimeFigureOut">
              <a:rPr lang="en-GB" smtClean="0"/>
              <a:t>09/08/2023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6913F6-1A08-44E7-8E59-50269D174688}" type="slidenum">
              <a:rPr lang="en-GB" smtClean="0"/>
              <a:t>‹#›</a:t>
            </a:fld>
            <a:endParaRPr lang="en-GB"/>
          </a:p>
        </p:txBody>
      </p:sp>
    </p:spTree>
    <p:extLst>
      <p:ext uri="{BB962C8B-B14F-4D97-AF65-F5344CB8AC3E}">
        <p14:creationId xmlns:p14="http://schemas.microsoft.com/office/powerpoint/2010/main" val="161479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Arial" panose="020B0604020202020204" pitchFamily="34" charset="0"/>
                <a:cs typeface="Arial" panose="020B0604020202020204" pitchFamily="34" charset="0"/>
              </a:rPr>
              <a:t>Share:</a:t>
            </a:r>
          </a:p>
          <a:p>
            <a:pPr>
              <a:defRPr/>
            </a:pPr>
            <a:r>
              <a:rPr lang="en-GB" dirty="0">
                <a:latin typeface="Arial" panose="020B0604020202020204" pitchFamily="34" charset="0"/>
                <a:cs typeface="Arial" panose="020B0604020202020204" pitchFamily="34" charset="0"/>
              </a:rPr>
              <a:t>Introduce the session and PDSA.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children that PDSA treat the sick and injured pets of people in need...</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Explain that PDSA is a special kind of vets, because they’re a charity. Discuss what a charity is and explain that PDSA looks after pets when owners can’t afford vet treatment.</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Ask:</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If they think it’s important to help sick and injured animals to get better?</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What would happen to all the sick and injured pets PDSA treat if they   weren’t around?</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Share:</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pPr>
              <a:defRPr/>
            </a:pPr>
            <a:endParaRPr lang="en-GB"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extLst>
      <p:ext uri="{BB962C8B-B14F-4D97-AF65-F5344CB8AC3E}">
        <p14:creationId xmlns:p14="http://schemas.microsoft.com/office/powerpoint/2010/main" val="3439408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 and humans have a similar hearing range on the low end of the scale but cats can hear much higher</a:t>
            </a:r>
            <a:r>
              <a:rPr lang="en-GB" baseline="0" dirty="0"/>
              <a:t> pitched sounds than humans. They can even hear higher sounds than dogs. </a:t>
            </a:r>
            <a:r>
              <a:rPr lang="en-GB" dirty="0">
                <a:effectLst/>
              </a:rPr>
              <a:t>When listening for something, a cat's ears will swivel in that direction; a cat's ear flaps can independently (one</a:t>
            </a:r>
            <a:r>
              <a:rPr lang="en-GB" baseline="0" dirty="0">
                <a:effectLst/>
              </a:rPr>
              <a:t> at a time) </a:t>
            </a:r>
            <a:r>
              <a:rPr lang="en-GB" dirty="0">
                <a:effectLst/>
              </a:rPr>
              <a:t>point backwards as well as forwards and sideways to locate where the sound is coming from.</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171682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 have around 24 moveable whiskers in four sets (on each upper</a:t>
            </a:r>
            <a:r>
              <a:rPr lang="en-GB" baseline="0" dirty="0"/>
              <a:t> lip on either side of their nose). There are also a few on each cheek, over their eyes, under their chins and on the back of their legs. </a:t>
            </a:r>
          </a:p>
          <a:p>
            <a:endParaRPr lang="en-GB" baseline="0" dirty="0"/>
          </a:p>
          <a:p>
            <a:r>
              <a:rPr lang="en-GB" baseline="0" dirty="0"/>
              <a:t>Whiskers give a cat detailed information about nearby air movements and any objects they come into contact with. This means they can avoid obstacles without needing to see them.</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2012523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smtClean="0">
                <a:solidFill>
                  <a:schemeClr val="tx1"/>
                </a:solidFill>
                <a:effectLst/>
                <a:latin typeface="Arial" pitchFamily="34" charset="0"/>
                <a:ea typeface="+mn-ea"/>
                <a:cs typeface="+mn-cs"/>
              </a:rPr>
              <a:t>Cats are obligate carnivores and driven to consume meat. They do not need to eat sugar or carbohydrates (that turn to sugar), thus there is no reason for them to have a taste for it . . . or a sweet tooth, if you will. Essentially, the taste receptors that react to meat and the fats contained therein, are what drive a cat’s appetite.</a:t>
            </a:r>
          </a:p>
          <a:p>
            <a:pPr fontAlgn="base"/>
            <a:r>
              <a:rPr lang="en-GB" sz="1200" b="0" i="0" u="none" strike="noStrike" kern="1200" dirty="0" smtClean="0">
                <a:solidFill>
                  <a:schemeClr val="tx1"/>
                </a:solidFill>
                <a:effectLst/>
                <a:latin typeface="Arial" pitchFamily="34" charset="0"/>
                <a:ea typeface="+mn-ea"/>
                <a:cs typeface="+mn-cs"/>
              </a:rPr>
              <a:t>Many people say they have cats that are attracted to candy, ice cream, pudding, etc. They are sure their cat loves sweets, but it is probably the fat content of the food that they are drawn to. Cats are easily able to detect fat.</a:t>
            </a:r>
          </a:p>
          <a:p>
            <a:pPr fontAlgn="base"/>
            <a:endParaRPr lang="en-GB" sz="1200" b="0" i="0" u="none" strike="noStrike" kern="1200" dirty="0" smtClean="0">
              <a:solidFill>
                <a:schemeClr val="tx1"/>
              </a:solidFill>
              <a:effectLst/>
              <a:latin typeface="Arial" pitchFamily="34" charset="0"/>
              <a:ea typeface="+mn-ea"/>
              <a:cs typeface="+mn-cs"/>
            </a:endParaRPr>
          </a:p>
          <a:p>
            <a:pPr fontAlgn="base"/>
            <a:r>
              <a:rPr lang="en-GB" sz="1200" b="0" i="0" u="none" strike="noStrike" kern="1200" dirty="0" smtClean="0">
                <a:solidFill>
                  <a:schemeClr val="tx1"/>
                </a:solidFill>
                <a:effectLst/>
                <a:latin typeface="Arial" pitchFamily="34" charset="0"/>
                <a:ea typeface="+mn-ea"/>
                <a:cs typeface="+mn-cs"/>
              </a:rPr>
              <a:t>The bitter and sour taste sensors are important in that they warn a cat of harmful and/or poisonous foods or objects.</a:t>
            </a:r>
          </a:p>
          <a:p>
            <a:pPr fontAlgn="base"/>
            <a:endParaRPr lang="en-GB" sz="1200" b="0" i="0" u="none" strike="noStrike" kern="1200" dirty="0" smtClean="0">
              <a:solidFill>
                <a:schemeClr val="tx1"/>
              </a:solidFill>
              <a:effectLst/>
              <a:latin typeface="Arial" pitchFamily="34" charset="0"/>
              <a:ea typeface="+mn-ea"/>
              <a:cs typeface="+mn-cs"/>
            </a:endParaRPr>
          </a:p>
          <a:p>
            <a:pPr fontAlgn="base"/>
            <a:r>
              <a:rPr lang="en-GB" sz="1200" b="0" i="0" u="none" strike="noStrike" kern="1200" dirty="0" smtClean="0">
                <a:solidFill>
                  <a:schemeClr val="tx1"/>
                </a:solidFill>
                <a:effectLst/>
                <a:latin typeface="Arial" pitchFamily="34" charset="0"/>
                <a:ea typeface="+mn-ea"/>
                <a:cs typeface="+mn-cs"/>
              </a:rPr>
              <a:t>Food temperature is also important to a cat, with preferences usually toward warmer food, approximately 100 degrees Fahrenheit, which simulates the temperature of freshly killed prey. Most cats will reject a cold dish of food just taken from a refrigerator.</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13</a:t>
            </a:fld>
            <a:endParaRPr lang="en-GB" dirty="0"/>
          </a:p>
        </p:txBody>
      </p:sp>
    </p:spTree>
    <p:extLst>
      <p:ext uri="{BB962C8B-B14F-4D97-AF65-F5344CB8AC3E}">
        <p14:creationId xmlns:p14="http://schemas.microsoft.com/office/powerpoint/2010/main" val="319010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Arial" panose="020B0604020202020204" pitchFamily="34" charset="0"/>
                <a:cs typeface="Arial" panose="020B0604020202020204" pitchFamily="34" charset="0"/>
              </a:rPr>
              <a:t>Share:</a:t>
            </a:r>
          </a:p>
          <a:p>
            <a:pPr>
              <a:defRPr/>
            </a:pPr>
            <a:r>
              <a:rPr lang="en-GB" dirty="0">
                <a:latin typeface="Arial" panose="020B0604020202020204" pitchFamily="34" charset="0"/>
                <a:cs typeface="Arial" panose="020B0604020202020204" pitchFamily="34" charset="0"/>
              </a:rPr>
              <a:t>Introduce the session and PDSA.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children that PDSA treat the sick and injured pets of people in need...</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Explain that PDSA is a special kind of vets, because they’re a charity. Discuss what a charity is and explain that PDSA looks after pets when owners can’t afford vet treatment.</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Ask:</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If they think it’s important to help sick and injured animals to get better?</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What would happen to all the sick and injured pets PDSA treat if they   weren’t around?</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Share:</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a:t>
            </a:fld>
            <a:endParaRPr lang="en-GB" dirty="0"/>
          </a:p>
        </p:txBody>
      </p:sp>
    </p:spTree>
    <p:extLst>
      <p:ext uri="{BB962C8B-B14F-4D97-AF65-F5344CB8AC3E}">
        <p14:creationId xmlns:p14="http://schemas.microsoft.com/office/powerpoint/2010/main" val="166631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4</a:t>
            </a:fld>
            <a:endParaRPr lang="en-GB"/>
          </a:p>
        </p:txBody>
      </p:sp>
    </p:spTree>
    <p:extLst>
      <p:ext uri="{BB962C8B-B14F-4D97-AF65-F5344CB8AC3E}">
        <p14:creationId xmlns:p14="http://schemas.microsoft.com/office/powerpoint/2010/main" val="59952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human</a:t>
            </a:r>
            <a:r>
              <a:rPr lang="en-GB" baseline="0" dirty="0" smtClean="0"/>
              <a:t> senses</a:t>
            </a:r>
            <a:endParaRPr lang="en-GB" dirty="0"/>
          </a:p>
        </p:txBody>
      </p:sp>
      <p:sp>
        <p:nvSpPr>
          <p:cNvPr id="4" name="Slide Number Placeholder 3"/>
          <p:cNvSpPr>
            <a:spLocks noGrp="1"/>
          </p:cNvSpPr>
          <p:nvPr>
            <p:ph type="sldNum" sz="quarter" idx="10"/>
          </p:nvPr>
        </p:nvSpPr>
        <p:spPr/>
        <p:txBody>
          <a:bodyPr/>
          <a:lstStyle/>
          <a:p>
            <a:fld id="{CD6913F6-1A08-44E7-8E59-50269D174688}" type="slidenum">
              <a:rPr lang="en-GB" smtClean="0"/>
              <a:t>5</a:t>
            </a:fld>
            <a:endParaRPr lang="en-GB"/>
          </a:p>
        </p:txBody>
      </p:sp>
    </p:spTree>
    <p:extLst>
      <p:ext uri="{BB962C8B-B14F-4D97-AF65-F5344CB8AC3E}">
        <p14:creationId xmlns:p14="http://schemas.microsoft.com/office/powerpoint/2010/main" val="9747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children to sniff the person next to them and tell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What they had for breakfast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What mood they’re 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Where they’ve been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R="0" algn="l" defTabSz="914400" rtl="0" eaLnBrk="1" fontAlgn="auto" latinLnBrk="0" hangingPunct="1">
              <a:lnSpc>
                <a:spcPct val="100000"/>
              </a:lnSpc>
              <a:spcBef>
                <a:spcPts val="0"/>
              </a:spcBef>
              <a:spcAft>
                <a:spcPts val="0"/>
              </a:spcAft>
              <a:buClrTx/>
              <a:buSzTx/>
              <a:tabLst/>
              <a:defRPr/>
            </a:pPr>
            <a:r>
              <a:rPr lang="en-GB" dirty="0" smtClean="0"/>
              <a:t>Explain that dogs can tell all these things about you just by smelling – they can even tell if we’re poorly!</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Explain that </a:t>
            </a:r>
            <a:r>
              <a:rPr lang="en-GB" baseline="0" dirty="0" smtClean="0"/>
              <a:t>dogs have senses that are very different to ours. People and dogs have the same three senses – sight, hearing and smelling. </a:t>
            </a:r>
            <a:r>
              <a:rPr lang="en-GB" dirty="0" smtClean="0"/>
              <a:t>People </a:t>
            </a:r>
            <a:r>
              <a:rPr lang="en-GB" baseline="0" dirty="0" smtClean="0"/>
              <a:t>normally communicate by hearing, seeing, then smelling. How do you think dogs communicate? They normally communicate through smelling, seeing and lastly hearing. Let’s take a look at their senses and show just how special dogs really are...</a:t>
            </a:r>
            <a:endParaRPr lang="en-GB" dirty="0" smtClean="0"/>
          </a:p>
          <a:p>
            <a:endParaRPr lang="en-GB" dirty="0" smtClean="0"/>
          </a:p>
          <a:p>
            <a:r>
              <a:rPr lang="en-GB" dirty="0" smtClean="0"/>
              <a:t>Dogs</a:t>
            </a:r>
            <a:r>
              <a:rPr lang="en-GB" baseline="0" dirty="0" smtClean="0"/>
              <a:t> use their nose and their sense of smell to work out what’s going on in the world – and it really is amazing! Did you know that the part of the brain that controls smell is </a:t>
            </a:r>
            <a:r>
              <a:rPr lang="en-GB" b="1" baseline="0" dirty="0" smtClean="0"/>
              <a:t>40 times larger in dogs</a:t>
            </a:r>
            <a:r>
              <a:rPr lang="en-GB" b="0" baseline="0" dirty="0" smtClean="0"/>
              <a:t> than in humans! A dog’s sense of smell is up to </a:t>
            </a:r>
            <a:r>
              <a:rPr lang="en-GB" b="1" baseline="0" dirty="0" smtClean="0"/>
              <a:t>10 million times </a:t>
            </a:r>
            <a:r>
              <a:rPr lang="en-GB" b="0" baseline="0" dirty="0" smtClean="0"/>
              <a:t>more sensitive than a human’s. Ever wondered why your dog’s nose is wet? The mucus on a dog’s nose actually helps it’s sense of smell by capturing scent particles!</a:t>
            </a:r>
          </a:p>
          <a:p>
            <a:endParaRPr lang="en-GB"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t>Did you know - </a:t>
            </a:r>
            <a:r>
              <a:rPr lang="en-GB" sz="1200" kern="1200" dirty="0" smtClean="0">
                <a:solidFill>
                  <a:schemeClr val="tx1"/>
                </a:solidFill>
                <a:latin typeface="Arial" pitchFamily="34" charset="0"/>
                <a:ea typeface="+mn-ea"/>
                <a:cs typeface="+mn-cs"/>
              </a:rPr>
              <a:t>dogs can smell week-old human fingerprints and detect scents up to 40 feet underground, just two examples of their incredible smelling abilities.</a:t>
            </a:r>
          </a:p>
          <a:p>
            <a:endParaRPr lang="en-GB" b="0" baseline="0" dirty="0" smtClean="0"/>
          </a:p>
          <a:p>
            <a:r>
              <a:rPr lang="en-GB" b="0" baseline="0" dirty="0" smtClean="0"/>
              <a:t>When a dog smells something they don’t just get a smell, they get a story. They can even smell </a:t>
            </a:r>
            <a:r>
              <a:rPr lang="en-GB" b="1" baseline="0" dirty="0" smtClean="0"/>
              <a:t>pheromones</a:t>
            </a:r>
            <a:r>
              <a:rPr lang="en-GB" b="0" baseline="0" dirty="0" smtClean="0"/>
              <a:t> – something people can’t smell – and from pheromones they can tell lots about another dog or a person, like if they’re male or female, what they ate, where they’ve been, what they’ve touched and what kind of mood they’re in! Dogs have even been know to smell cancer on people, alerting them and saving their lives. So if you see a dog sniffing a person, or a tree in the park, they’re not just sniffing something really interesting – they’re reading a story. Dogs can even move their nostrils one at a time – can you do this? This means that they can tell which direction a smell is coming from!</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241518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domestic cat’s sense of smell is 14 times stronger than humans.</a:t>
            </a:r>
            <a:r>
              <a:rPr lang="en-GB" baseline="0" dirty="0"/>
              <a:t> </a:t>
            </a:r>
          </a:p>
          <a:p>
            <a:endParaRPr lang="en-GB" baseline="0" dirty="0"/>
          </a:p>
          <a:p>
            <a:r>
              <a:rPr lang="en-GB" baseline="0" dirty="0"/>
              <a:t>They have a scent organ in the roof of their mouths called Jacobson’s Organ so if you see a cat with their mouth open like this they’re trying to take in the smell.</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208455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Dogs can see better</a:t>
            </a:r>
            <a:r>
              <a:rPr lang="en-GB" baseline="0" dirty="0" smtClean="0"/>
              <a:t> than us when it’s getting dark</a:t>
            </a:r>
            <a:r>
              <a:rPr lang="en-GB" dirty="0" smtClean="0"/>
              <a:t> – their</a:t>
            </a:r>
            <a:r>
              <a:rPr lang="en-GB" baseline="0" dirty="0" smtClean="0"/>
              <a:t> low-light vision is much better than a humans. They find it easier to recognise something if it’s moving rather than still.</a:t>
            </a:r>
            <a:r>
              <a:rPr lang="en-GB" dirty="0" smtClean="0"/>
              <a:t> They can perceive direction, speed and may even be able to recognize an animal or human by their pattern of movement.</a:t>
            </a:r>
          </a:p>
          <a:p>
            <a:r>
              <a:rPr lang="en-GB" baseline="0" dirty="0" smtClean="0"/>
              <a:t> Dogs aren’t colour blind, as many people think they are, but they can only see in shades of blue and yellow.</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274310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a:t>
            </a:r>
            <a:r>
              <a:rPr lang="en-GB" baseline="0" dirty="0"/>
              <a:t>, like dogs, have a reflective layer behind their retina, meaning they can see in the dark better than humans.</a:t>
            </a:r>
          </a:p>
          <a:p>
            <a:r>
              <a:rPr lang="en-GB" baseline="0" dirty="0"/>
              <a:t>Cats have a visual field of 200 degrees – as opposed to 180 degrees in humans.</a:t>
            </a:r>
          </a:p>
          <a:p>
            <a:r>
              <a:rPr lang="en-GB" baseline="0" dirty="0"/>
              <a:t>They can see some colours and can tell the difference between red, blue, yellow and green lights.</a:t>
            </a:r>
          </a:p>
          <a:p>
            <a:endParaRPr lang="en-GB" baseline="0" dirty="0"/>
          </a:p>
          <a:p>
            <a:r>
              <a:rPr lang="en-GB" baseline="0" dirty="0"/>
              <a:t>Cats have a third eyelid which closes from the side of their eye. You might see this if your cat is feeling ill or tired.</a:t>
            </a:r>
          </a:p>
          <a:p>
            <a:r>
              <a:rPr lang="en-GB" baseline="0" dirty="0"/>
              <a:t>Cats don’t need to blink, unlike humans. This plays an advantage when hunting. They might squint their eyes as a sign of affection though.</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2183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Dogs can hear</a:t>
            </a:r>
            <a:r>
              <a:rPr lang="en-GB" baseline="0" dirty="0" smtClean="0"/>
              <a:t> sounds from </a:t>
            </a:r>
            <a:r>
              <a:rPr lang="en-GB" b="1" baseline="0" dirty="0" smtClean="0"/>
              <a:t>4 times </a:t>
            </a:r>
            <a:r>
              <a:rPr lang="en-GB" baseline="0" dirty="0" smtClean="0"/>
              <a:t>further away than </a:t>
            </a:r>
            <a:r>
              <a:rPr lang="en-GB" dirty="0" smtClean="0"/>
              <a:t>people</a:t>
            </a:r>
            <a:r>
              <a:rPr lang="en-GB" baseline="0" dirty="0" smtClean="0"/>
              <a:t>. Have you ever noticed</a:t>
            </a:r>
            <a:r>
              <a:rPr lang="en-GB" dirty="0" smtClean="0"/>
              <a:t> how your dog pricks up it’s ears a long time before you hear anything if someone comes to the door?</a:t>
            </a:r>
            <a:r>
              <a:rPr lang="en-GB" baseline="0" dirty="0" smtClean="0"/>
              <a:t> They can also hear higher pitched sounds that </a:t>
            </a:r>
            <a:r>
              <a:rPr lang="en-GB" dirty="0" smtClean="0"/>
              <a:t>we </a:t>
            </a:r>
            <a:r>
              <a:rPr lang="en-GB" baseline="0" dirty="0" smtClean="0"/>
              <a:t>can’t hear. Dogs often bark at things like vacuum cleaners because they hear a very loud, annoying pitch coming from the motor that we can’t hear. So there’s no need to shout at your dog, they can hear you really well, even if you whisper.</a:t>
            </a:r>
          </a:p>
          <a:p>
            <a:endParaRPr lang="en-GB" baseline="0" dirty="0" smtClean="0"/>
          </a:p>
          <a:p>
            <a:r>
              <a:rPr lang="en-GB" baseline="0" dirty="0" smtClean="0"/>
              <a:t>Dogs have a lot of muscles in their ears, meaning they can move them around – you may see a dog swivel it’s ears towards a sound. </a:t>
            </a:r>
            <a:r>
              <a:rPr lang="en-GB" dirty="0" smtClean="0"/>
              <a:t>We</a:t>
            </a:r>
            <a:r>
              <a:rPr lang="en-GB" baseline="0" dirty="0" smtClean="0"/>
              <a:t> have fewer muscles in </a:t>
            </a:r>
            <a:r>
              <a:rPr lang="en-GB" dirty="0" smtClean="0"/>
              <a:t>our</a:t>
            </a:r>
            <a:r>
              <a:rPr lang="en-GB" baseline="0" dirty="0" smtClean="0"/>
              <a:t> ears and can hardly move them at all. Check with the class if anyone is able</a:t>
            </a:r>
            <a:r>
              <a:rPr lang="en-GB" dirty="0" smtClean="0"/>
              <a:t> to move their ears.</a:t>
            </a:r>
            <a:endParaRPr lang="en-GB" baseline="0" dirty="0" smtClean="0"/>
          </a:p>
          <a:p>
            <a:endParaRPr lang="en-GB" baseline="0" dirty="0" smtClean="0"/>
          </a:p>
          <a:p>
            <a:r>
              <a:rPr lang="en-GB" baseline="0" dirty="0" smtClean="0"/>
              <a:t>Aren’t dogs amazing?!</a:t>
            </a:r>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95263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hyperlink" Target="https://www.instagram.com/teampdsa/"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hyperlink" Target="https://www.facebook.com/pdsa" TargetMode="External"/><Relationship Id="rId5" Type="http://schemas.openxmlformats.org/officeDocument/2006/relationships/image" Target="../media/image29.emf"/><Relationship Id="rId10" Type="http://schemas.openxmlformats.org/officeDocument/2006/relationships/hyperlink" Target="https://twitter.com/PDSA_HQ" TargetMode="External"/><Relationship Id="rId4" Type="http://schemas.openxmlformats.org/officeDocument/2006/relationships/image" Target="../media/image28.emf"/><Relationship Id="rId9" Type="http://schemas.openxmlformats.org/officeDocument/2006/relationships/hyperlink" Target="http://www.pdsa.org.uk/"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EB87BC8-E781-A34B-B638-2AE889E3AAEB}"/>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90A9ED54-4514-A14A-9E85-7876B10FDE7B}"/>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D4FB1A7A-3A73-4448-98A8-A9EC8E742AE5}"/>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927AB066-97C8-3E45-8127-F1341A129E3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3F2010E7-8DCF-4E40-9440-10E586E9C6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14C1DED-DA30-6D4F-B9E6-2D4E6209778D}"/>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4092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AEF557F-DEA7-F440-A9F8-2EDE04AD1639}"/>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0" name="Text Placeholder 21">
            <a:extLst>
              <a:ext uri="{FF2B5EF4-FFF2-40B4-BE49-F238E27FC236}">
                <a16:creationId xmlns:a16="http://schemas.microsoft.com/office/drawing/2014/main" id="{9A41226A-6F70-AB43-B2C3-01EE17470FC5}"/>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2892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6DE0D75-01BE-0C47-9997-1520CC4D7B9F}"/>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6A32BB16-AC49-0846-819B-C1F62B5AB4C1}"/>
              </a:ext>
            </a:extLst>
          </p:cNvPr>
          <p:cNvSpPr>
            <a:spLocks noGrp="1"/>
          </p:cNvSpPr>
          <p:nvPr>
            <p:ph type="body" sz="quarter" idx="11" hasCustomPrompt="1"/>
          </p:nvPr>
        </p:nvSpPr>
        <p:spPr>
          <a:xfrm>
            <a:off x="4264875" y="106606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360722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Exampe Image Divider - COPY PAGE ONTO BLANK PAGE">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3D7CA2-49C4-7A43-B4CD-CDF0D3FA9649}"/>
              </a:ext>
            </a:extLst>
          </p:cNvPr>
          <p:cNvGrpSpPr/>
          <p:nvPr userDrawn="1"/>
        </p:nvGrpSpPr>
        <p:grpSpPr>
          <a:xfrm>
            <a:off x="5660524" y="4237618"/>
            <a:ext cx="1197476" cy="905885"/>
            <a:chOff x="7547365" y="4237615"/>
            <a:chExt cx="1596635" cy="905885"/>
          </a:xfrm>
        </p:grpSpPr>
        <p:sp>
          <p:nvSpPr>
            <p:cNvPr id="14" name="Freeform 13">
              <a:extLst>
                <a:ext uri="{FF2B5EF4-FFF2-40B4-BE49-F238E27FC236}">
                  <a16:creationId xmlns:a16="http://schemas.microsoft.com/office/drawing/2014/main" id="{34F17621-546A-8D48-8F26-710C4E6655F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5" name="Picture 14" descr="Logo&#10;&#10;Description automatically generated">
              <a:extLst>
                <a:ext uri="{FF2B5EF4-FFF2-40B4-BE49-F238E27FC236}">
                  <a16:creationId xmlns:a16="http://schemas.microsoft.com/office/drawing/2014/main" id="{DF4EC9E0-2754-0D40-8BA4-DF54DA213D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875659A7-B2E6-9941-AB4F-EA41C1C011B3}"/>
              </a:ext>
            </a:extLst>
          </p:cNvPr>
          <p:cNvSpPr>
            <a:spLocks noGrp="1"/>
          </p:cNvSpPr>
          <p:nvPr>
            <p:ph type="body" sz="quarter" idx="11" hasCustomPrompt="1"/>
          </p:nvPr>
        </p:nvSpPr>
        <p:spPr>
          <a:xfrm>
            <a:off x="3995971" y="366745"/>
            <a:ext cx="2442378" cy="3256465"/>
          </a:xfrm>
          <a:prstGeom prst="ellipse">
            <a:avLst/>
          </a:prstGeom>
          <a:solidFill>
            <a:schemeClr val="bg1"/>
          </a:solidFill>
        </p:spPr>
        <p:txBody>
          <a:bodyPr lIns="36000" rIns="36000" anchor="ctr" anchorCtr="0">
            <a:normAutofit/>
          </a:bodyPr>
          <a:lstStyle>
            <a:lvl1pPr marL="0" indent="0" algn="ctr">
              <a:lnSpc>
                <a:spcPct val="100000"/>
              </a:lnSpc>
              <a:buNone/>
              <a:defRPr sz="1800" b="1">
                <a:solidFill>
                  <a:schemeClr val="tx1"/>
                </a:solidFill>
                <a:latin typeface="Arial" panose="020B0604020202020204" pitchFamily="34" charset="0"/>
                <a:cs typeface="Arial" panose="020B0604020202020204" pitchFamily="34" charset="0"/>
              </a:defRPr>
            </a:lvl1pPr>
          </a:lstStyle>
          <a:p>
            <a:pPr lvl="0"/>
            <a:r>
              <a:rPr lang="en-US" dirty="0"/>
              <a:t>Short statement</a:t>
            </a:r>
          </a:p>
        </p:txBody>
      </p:sp>
      <p:sp>
        <p:nvSpPr>
          <p:cNvPr id="11" name="Picture Placeholder 10">
            <a:extLst>
              <a:ext uri="{FF2B5EF4-FFF2-40B4-BE49-F238E27FC236}">
                <a16:creationId xmlns:a16="http://schemas.microsoft.com/office/drawing/2014/main" id="{DDAFDB87-1D6C-8548-9295-79F409884BE6}"/>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329892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Exampe Image Divider - COPY PAGE ONTO BLANK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07BA04-536C-2A4E-8D43-FF8FC9603DD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528DCA7F-952A-AF44-A54B-A2DEFFC04F4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F6B7C4B-DE82-FF4C-B158-4C3BCC5F7B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A42493ED-F796-EA42-AF04-C49D568DFD33}"/>
              </a:ext>
            </a:extLst>
          </p:cNvPr>
          <p:cNvSpPr>
            <a:spLocks noGrp="1"/>
          </p:cNvSpPr>
          <p:nvPr>
            <p:ph type="body" sz="quarter" idx="11" hasCustomPrompt="1"/>
          </p:nvPr>
        </p:nvSpPr>
        <p:spPr>
          <a:xfrm>
            <a:off x="3995971" y="366745"/>
            <a:ext cx="2442378" cy="3256465"/>
          </a:xfrm>
          <a:prstGeom prst="ellipse">
            <a:avLst/>
          </a:prstGeom>
          <a:solidFill>
            <a:schemeClr val="tx2"/>
          </a:solidFill>
        </p:spPr>
        <p:txBody>
          <a:bodyPr lIns="36000" rIns="36000" anchor="ctr" anchorCtr="0">
            <a:normAutofit/>
          </a:bodyPr>
          <a:lstStyle>
            <a:lvl1pPr marL="0" indent="0" algn="ctr">
              <a:lnSpc>
                <a:spcPct val="100000"/>
              </a:lnSpc>
              <a:buNone/>
              <a:defRPr sz="1800" b="1">
                <a:solidFill>
                  <a:schemeClr val="bg2"/>
                </a:solidFill>
                <a:latin typeface="Arial" panose="020B0604020202020204" pitchFamily="34" charset="0"/>
                <a:cs typeface="Arial" panose="020B0604020202020204" pitchFamily="34" charset="0"/>
              </a:defRPr>
            </a:lvl1pPr>
          </a:lstStyle>
          <a:p>
            <a:pPr lvl="0"/>
            <a:r>
              <a:rPr lang="en-US" dirty="0"/>
              <a:t>Short statement</a:t>
            </a:r>
          </a:p>
        </p:txBody>
      </p:sp>
      <p:sp>
        <p:nvSpPr>
          <p:cNvPr id="15" name="Picture Placeholder 14">
            <a:extLst>
              <a:ext uri="{FF2B5EF4-FFF2-40B4-BE49-F238E27FC236}">
                <a16:creationId xmlns:a16="http://schemas.microsoft.com/office/drawing/2014/main" id="{6A19BBF0-C37E-7A45-8F33-0A4FF784E1CA}"/>
              </a:ext>
            </a:extLst>
          </p:cNvPr>
          <p:cNvSpPr>
            <a:spLocks noGrp="1"/>
          </p:cNvSpPr>
          <p:nvPr>
            <p:ph type="pic" sz="quarter" idx="14"/>
          </p:nvPr>
        </p:nvSpPr>
        <p:spPr>
          <a:xfrm>
            <a:off x="1"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2143861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00EC23F3-799C-AA4B-A082-D4E9769C08E9}"/>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grpSp>
        <p:nvGrpSpPr>
          <p:cNvPr id="7" name="Group 6">
            <a:extLst>
              <a:ext uri="{FF2B5EF4-FFF2-40B4-BE49-F238E27FC236}">
                <a16:creationId xmlns:a16="http://schemas.microsoft.com/office/drawing/2014/main" id="{D18E6C66-944F-8145-8689-30A012DD5336}"/>
              </a:ext>
            </a:extLst>
          </p:cNvPr>
          <p:cNvGrpSpPr/>
          <p:nvPr userDrawn="1"/>
        </p:nvGrpSpPr>
        <p:grpSpPr>
          <a:xfrm>
            <a:off x="5154460" y="4237618"/>
            <a:ext cx="1703540" cy="905885"/>
            <a:chOff x="7547365" y="4237615"/>
            <a:chExt cx="1596635" cy="905885"/>
          </a:xfrm>
        </p:grpSpPr>
        <p:sp>
          <p:nvSpPr>
            <p:cNvPr id="8" name="Freeform 7">
              <a:extLst>
                <a:ext uri="{FF2B5EF4-FFF2-40B4-BE49-F238E27FC236}">
                  <a16:creationId xmlns:a16="http://schemas.microsoft.com/office/drawing/2014/main" id="{66DA5163-24E5-5D4D-9E79-0E45C4723DF0}"/>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6F5D8544-6850-394C-975C-3CD3D9307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Picture Placeholder 13">
            <a:extLst>
              <a:ext uri="{FF2B5EF4-FFF2-40B4-BE49-F238E27FC236}">
                <a16:creationId xmlns:a16="http://schemas.microsoft.com/office/drawing/2014/main" id="{722AA0D9-9BBE-2842-B8D8-9FA9CAB5FB9A}"/>
              </a:ext>
            </a:extLst>
          </p:cNvPr>
          <p:cNvSpPr>
            <a:spLocks noGrp="1"/>
          </p:cNvSpPr>
          <p:nvPr>
            <p:ph type="pic" sz="quarter" idx="14" hasCustomPrompt="1"/>
          </p:nvPr>
        </p:nvSpPr>
        <p:spPr>
          <a:xfrm>
            <a:off x="380483" y="329454"/>
            <a:ext cx="3390339" cy="4518392"/>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Tree>
    <p:extLst>
      <p:ext uri="{BB962C8B-B14F-4D97-AF65-F5344CB8AC3E}">
        <p14:creationId xmlns:p14="http://schemas.microsoft.com/office/powerpoint/2010/main" val="408315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Exampe Image Divider - COPY PAGE ONTO BLANK PAGE">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2BE4CC67-F6F1-164E-8E20-50A0069F1753}"/>
              </a:ext>
            </a:extLst>
          </p:cNvPr>
          <p:cNvSpPr>
            <a:spLocks noGrp="1"/>
          </p:cNvSpPr>
          <p:nvPr>
            <p:ph type="pic" sz="quarter" idx="14" hasCustomPrompt="1"/>
          </p:nvPr>
        </p:nvSpPr>
        <p:spPr>
          <a:xfrm>
            <a:off x="380483" y="329454"/>
            <a:ext cx="3390339" cy="4518392"/>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grpSp>
        <p:nvGrpSpPr>
          <p:cNvPr id="8" name="Group 7">
            <a:extLst>
              <a:ext uri="{FF2B5EF4-FFF2-40B4-BE49-F238E27FC236}">
                <a16:creationId xmlns:a16="http://schemas.microsoft.com/office/drawing/2014/main" id="{B127A37F-2902-8B4E-A437-651F7B0065E8}"/>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F9C09094-8741-B442-B7F9-D697B837476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63E42865-985D-924D-BCA3-1D1C2FDB5D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5" name="Text Placeholder 21">
            <a:extLst>
              <a:ext uri="{FF2B5EF4-FFF2-40B4-BE49-F238E27FC236}">
                <a16:creationId xmlns:a16="http://schemas.microsoft.com/office/drawing/2014/main" id="{9635684A-2D93-314C-9807-3DF5960BB2F7}"/>
              </a:ext>
            </a:extLst>
          </p:cNvPr>
          <p:cNvSpPr>
            <a:spLocks noGrp="1"/>
          </p:cNvSpPr>
          <p:nvPr>
            <p:ph type="body" sz="quarter" idx="11" hasCustomPrompt="1"/>
          </p:nvPr>
        </p:nvSpPr>
        <p:spPr>
          <a:xfrm>
            <a:off x="4141773" y="684658"/>
            <a:ext cx="2440784" cy="3337075"/>
          </a:xfrm>
          <a:prstGeom prst="rect">
            <a:avLst/>
          </a:prstGeom>
        </p:spPr>
        <p:txBody>
          <a:bodyPr anchor="t"/>
          <a:lstStyle>
            <a:lvl1pPr marL="0" indent="0" algn="l">
              <a:lnSpc>
                <a:spcPct val="100000"/>
              </a:lnSpc>
              <a:buNone/>
              <a:defRPr sz="1800" b="1">
                <a:solidFill>
                  <a:srgbClr val="575756"/>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spTree>
    <p:extLst>
      <p:ext uri="{BB962C8B-B14F-4D97-AF65-F5344CB8AC3E}">
        <p14:creationId xmlns:p14="http://schemas.microsoft.com/office/powerpoint/2010/main" val="96220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0" name="Picture Placeholder 73">
            <a:extLst>
              <a:ext uri="{FF2B5EF4-FFF2-40B4-BE49-F238E27FC236}">
                <a16:creationId xmlns:a16="http://schemas.microsoft.com/office/drawing/2014/main" id="{2492E0B3-3802-A048-BA4A-63BB0006463A}"/>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12" name="Text Placeholder 21">
            <a:extLst>
              <a:ext uri="{FF2B5EF4-FFF2-40B4-BE49-F238E27FC236}">
                <a16:creationId xmlns:a16="http://schemas.microsoft.com/office/drawing/2014/main" id="{1AF46CDA-E87F-9D42-BE99-B270213F64DE}"/>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5" name="Text Placeholder 21">
            <a:extLst>
              <a:ext uri="{FF2B5EF4-FFF2-40B4-BE49-F238E27FC236}">
                <a16:creationId xmlns:a16="http://schemas.microsoft.com/office/drawing/2014/main" id="{9D783A10-7B67-E84A-B519-EBB758403672}"/>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277333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Exampe Image Divider - COPY PAGE ONTO BLANK PAGE">
    <p:bg>
      <p:bgPr>
        <a:solidFill>
          <a:schemeClr val="tx2"/>
        </a:solidFill>
        <a:effectLst/>
      </p:bgPr>
    </p:bg>
    <p:spTree>
      <p:nvGrpSpPr>
        <p:cNvPr id="1" name=""/>
        <p:cNvGrpSpPr/>
        <p:nvPr/>
      </p:nvGrpSpPr>
      <p:grpSpPr>
        <a:xfrm>
          <a:off x="0" y="0"/>
          <a:ext cx="0" cy="0"/>
          <a:chOff x="0" y="0"/>
          <a:chExt cx="0" cy="0"/>
        </a:xfrm>
      </p:grpSpPr>
      <p:sp>
        <p:nvSpPr>
          <p:cNvPr id="11" name="Picture Placeholder 73">
            <a:extLst>
              <a:ext uri="{FF2B5EF4-FFF2-40B4-BE49-F238E27FC236}">
                <a16:creationId xmlns:a16="http://schemas.microsoft.com/office/drawing/2014/main" id="{A5BFF0CB-1576-DD4A-9242-AF3A8A926505}"/>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9" name="Text Placeholder 21">
            <a:extLst>
              <a:ext uri="{FF2B5EF4-FFF2-40B4-BE49-F238E27FC236}">
                <a16:creationId xmlns:a16="http://schemas.microsoft.com/office/drawing/2014/main" id="{C408AF0B-2177-3443-B1E6-049B616D9E5B}"/>
              </a:ext>
            </a:extLst>
          </p:cNvPr>
          <p:cNvSpPr>
            <a:spLocks noGrp="1"/>
          </p:cNvSpPr>
          <p:nvPr>
            <p:ph type="body" sz="quarter" idx="12" hasCustomPrompt="1"/>
          </p:nvPr>
        </p:nvSpPr>
        <p:spPr>
          <a:xfrm>
            <a:off x="381115" y="1759998"/>
            <a:ext cx="2268633" cy="2841867"/>
          </a:xfrm>
          <a:prstGeom prst="rect">
            <a:avLst/>
          </a:prstGeom>
        </p:spPr>
        <p:txBody>
          <a:bodyPr anchor="t"/>
          <a:lstStyle>
            <a:lvl1pPr marL="0" indent="0" algn="l">
              <a:buNone/>
              <a:defRPr sz="12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0" name="Text Placeholder 21">
            <a:extLst>
              <a:ext uri="{FF2B5EF4-FFF2-40B4-BE49-F238E27FC236}">
                <a16:creationId xmlns:a16="http://schemas.microsoft.com/office/drawing/2014/main" id="{C4F49BCB-53D5-914D-9B54-CECD51D9FA6B}"/>
              </a:ext>
            </a:extLst>
          </p:cNvPr>
          <p:cNvSpPr>
            <a:spLocks noGrp="1"/>
          </p:cNvSpPr>
          <p:nvPr>
            <p:ph type="body" sz="quarter" idx="11" hasCustomPrompt="1"/>
          </p:nvPr>
        </p:nvSpPr>
        <p:spPr>
          <a:xfrm>
            <a:off x="381115" y="573147"/>
            <a:ext cx="2508860" cy="1016729"/>
          </a:xfrm>
          <a:prstGeom prst="rect">
            <a:avLst/>
          </a:prstGeom>
        </p:spPr>
        <p:txBody>
          <a:bodyPr anchor="t"/>
          <a:lstStyle>
            <a:lvl1pPr marL="0" indent="0" algn="l">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46751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Divider Page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A8DFAC3-B5D6-A145-A9D5-433A54B69F00}"/>
              </a:ext>
            </a:extLst>
          </p:cNvPr>
          <p:cNvSpPr/>
          <p:nvPr userDrawn="1"/>
        </p:nvSpPr>
        <p:spPr>
          <a:xfrm>
            <a:off x="324393" y="-709181"/>
            <a:ext cx="5213614" cy="69514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a:extLst>
              <a:ext uri="{FF2B5EF4-FFF2-40B4-BE49-F238E27FC236}">
                <a16:creationId xmlns:a16="http://schemas.microsoft.com/office/drawing/2014/main" id="{82F4C83E-33B0-2D4A-96B0-99EE5BCCEFDB}"/>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4" name="Text Placeholder 21">
            <a:extLst>
              <a:ext uri="{FF2B5EF4-FFF2-40B4-BE49-F238E27FC236}">
                <a16:creationId xmlns:a16="http://schemas.microsoft.com/office/drawing/2014/main" id="{B4DF19F1-FD9A-9B44-8B4D-507CCF04F875}"/>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bg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5" name="Text Placeholder 21">
            <a:extLst>
              <a:ext uri="{FF2B5EF4-FFF2-40B4-BE49-F238E27FC236}">
                <a16:creationId xmlns:a16="http://schemas.microsoft.com/office/drawing/2014/main" id="{1A44AD45-FC3B-A44A-9923-88242FCB262D}"/>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bg1"/>
                </a:solidFill>
                <a:latin typeface="Arial" panose="020B0604020202020204" pitchFamily="34" charset="0"/>
                <a:cs typeface="Arial" panose="020B0604020202020204" pitchFamily="34" charset="0"/>
              </a:defRPr>
            </a:lvl1pPr>
          </a:lstStyle>
          <a:p>
            <a:pPr lvl="0"/>
            <a:r>
              <a:rPr lang="en-US" dirty="0"/>
              <a:t>Caption or name</a:t>
            </a:r>
          </a:p>
        </p:txBody>
      </p:sp>
      <p:sp>
        <p:nvSpPr>
          <p:cNvPr id="7" name="TextBox 6">
            <a:extLst>
              <a:ext uri="{FF2B5EF4-FFF2-40B4-BE49-F238E27FC236}">
                <a16:creationId xmlns:a16="http://schemas.microsoft.com/office/drawing/2014/main" id="{DC3D185C-4A44-A945-BDE4-0D02F00A72E3}"/>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grpSp>
        <p:nvGrpSpPr>
          <p:cNvPr id="8" name="Group 7">
            <a:extLst>
              <a:ext uri="{FF2B5EF4-FFF2-40B4-BE49-F238E27FC236}">
                <a16:creationId xmlns:a16="http://schemas.microsoft.com/office/drawing/2014/main" id="{C7D198DF-2D50-2B47-A89F-3B61CA05CA4D}"/>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8B56CC72-0977-444F-AB0E-99E98AA061C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DC778E16-AB6A-A545-914A-5935C629E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15532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Divider Page 2">
    <p:bg>
      <p:bgPr>
        <a:solidFill>
          <a:schemeClr val="tx2"/>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48B0E6-96B7-4046-A33C-BEE510E16CE3}"/>
              </a:ext>
            </a:extLst>
          </p:cNvPr>
          <p:cNvSpPr/>
          <p:nvPr userDrawn="1"/>
        </p:nvSpPr>
        <p:spPr>
          <a:xfrm>
            <a:off x="324393" y="-709181"/>
            <a:ext cx="5213614" cy="6951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AAEBE9C5-2180-DE4A-8AE5-940A73112936}"/>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grpSp>
        <p:nvGrpSpPr>
          <p:cNvPr id="12" name="Group 11">
            <a:extLst>
              <a:ext uri="{FF2B5EF4-FFF2-40B4-BE49-F238E27FC236}">
                <a16:creationId xmlns:a16="http://schemas.microsoft.com/office/drawing/2014/main" id="{75F0CF25-AA16-0A42-8B66-546C2255A81A}"/>
              </a:ext>
            </a:extLst>
          </p:cNvPr>
          <p:cNvGrpSpPr/>
          <p:nvPr userDrawn="1"/>
        </p:nvGrpSpPr>
        <p:grpSpPr>
          <a:xfrm>
            <a:off x="5660524" y="4237618"/>
            <a:ext cx="1197476" cy="905885"/>
            <a:chOff x="7547365" y="4237615"/>
            <a:chExt cx="1596635" cy="905885"/>
          </a:xfrm>
        </p:grpSpPr>
        <p:sp>
          <p:nvSpPr>
            <p:cNvPr id="13" name="Freeform 12">
              <a:extLst>
                <a:ext uri="{FF2B5EF4-FFF2-40B4-BE49-F238E27FC236}">
                  <a16:creationId xmlns:a16="http://schemas.microsoft.com/office/drawing/2014/main" id="{3585893B-79BE-4644-B634-BE9818C941E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4" name="Picture 13" descr="Logo&#10;&#10;Description automatically generated">
              <a:extLst>
                <a:ext uri="{FF2B5EF4-FFF2-40B4-BE49-F238E27FC236}">
                  <a16:creationId xmlns:a16="http://schemas.microsoft.com/office/drawing/2014/main" id="{2369C29C-98C5-9F40-A522-03A1BA60C0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6" name="TextBox 15">
            <a:extLst>
              <a:ext uri="{FF2B5EF4-FFF2-40B4-BE49-F238E27FC236}">
                <a16:creationId xmlns:a16="http://schemas.microsoft.com/office/drawing/2014/main" id="{41ECDBD3-F3B2-8342-9CCE-02EEBEEA6611}"/>
              </a:ext>
            </a:extLst>
          </p:cNvPr>
          <p:cNvSpPr txBox="1"/>
          <p:nvPr userDrawn="1"/>
        </p:nvSpPr>
        <p:spPr>
          <a:xfrm>
            <a:off x="398574" y="382251"/>
            <a:ext cx="725150" cy="1361911"/>
          </a:xfrm>
          <a:prstGeom prst="rect">
            <a:avLst/>
          </a:prstGeom>
          <a:noFill/>
        </p:spPr>
        <p:txBody>
          <a:bodyPr wrap="square" rtlCol="0">
            <a:spAutoFit/>
          </a:bodyPr>
          <a:lstStyle/>
          <a:p>
            <a:pPr lvl="0"/>
            <a:r>
              <a:rPr lang="en-GB" sz="8250" b="1" dirty="0">
                <a:solidFill>
                  <a:schemeClr val="bg1"/>
                </a:solidFill>
              </a:rPr>
              <a:t>“</a:t>
            </a:r>
            <a:endParaRPr lang="en-US" sz="8250" b="1" dirty="0">
              <a:solidFill>
                <a:schemeClr val="bg1"/>
              </a:solidFill>
            </a:endParaRPr>
          </a:p>
        </p:txBody>
      </p:sp>
      <p:sp>
        <p:nvSpPr>
          <p:cNvPr id="17" name="Text Placeholder 21">
            <a:extLst>
              <a:ext uri="{FF2B5EF4-FFF2-40B4-BE49-F238E27FC236}">
                <a16:creationId xmlns:a16="http://schemas.microsoft.com/office/drawing/2014/main" id="{D572B852-608A-4F41-BC59-A9F496CD5FB7}"/>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3300" b="1" i="0">
                <a:solidFill>
                  <a:schemeClr val="tx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18" name="Text Placeholder 21">
            <a:extLst>
              <a:ext uri="{FF2B5EF4-FFF2-40B4-BE49-F238E27FC236}">
                <a16:creationId xmlns:a16="http://schemas.microsoft.com/office/drawing/2014/main" id="{7DC95FAB-2523-694A-9656-74F358850955}"/>
              </a:ext>
            </a:extLst>
          </p:cNvPr>
          <p:cNvSpPr>
            <a:spLocks noGrp="1"/>
          </p:cNvSpPr>
          <p:nvPr>
            <p:ph type="body" sz="quarter" idx="12" hasCustomPrompt="1"/>
          </p:nvPr>
        </p:nvSpPr>
        <p:spPr>
          <a:xfrm>
            <a:off x="1476678" y="4050325"/>
            <a:ext cx="2851733" cy="486965"/>
          </a:xfrm>
          <a:prstGeom prst="rect">
            <a:avLst/>
          </a:prstGeom>
        </p:spPr>
        <p:txBody>
          <a:bodyPr anchor="t" anchorCtr="0"/>
          <a:lstStyle>
            <a:lvl1pPr marL="0" indent="0" algn="l">
              <a:buNone/>
              <a:defRPr sz="1350" b="0" i="0">
                <a:solidFill>
                  <a:schemeClr val="tx1"/>
                </a:solidFill>
                <a:latin typeface="Arial" panose="020B0604020202020204" pitchFamily="34" charset="0"/>
                <a:cs typeface="Arial" panose="020B0604020202020204" pitchFamily="34" charset="0"/>
              </a:defRPr>
            </a:lvl1pPr>
          </a:lstStyle>
          <a:p>
            <a:pPr lvl="0"/>
            <a:r>
              <a:rPr lang="en-US" dirty="0"/>
              <a:t>Caption or name</a:t>
            </a:r>
          </a:p>
        </p:txBody>
      </p:sp>
    </p:spTree>
    <p:extLst>
      <p:ext uri="{BB962C8B-B14F-4D97-AF65-F5344CB8AC3E}">
        <p14:creationId xmlns:p14="http://schemas.microsoft.com/office/powerpoint/2010/main" val="272437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79A91FF8-1AA0-4D40-A25D-B381CCD2E2F9}"/>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8" name="Group 17">
            <a:extLst>
              <a:ext uri="{FF2B5EF4-FFF2-40B4-BE49-F238E27FC236}">
                <a16:creationId xmlns:a16="http://schemas.microsoft.com/office/drawing/2014/main" id="{94E3D8EA-AFA9-B94F-8EC1-805A7975E5C4}"/>
              </a:ext>
            </a:extLst>
          </p:cNvPr>
          <p:cNvGrpSpPr/>
          <p:nvPr userDrawn="1"/>
        </p:nvGrpSpPr>
        <p:grpSpPr>
          <a:xfrm>
            <a:off x="5660524" y="4237618"/>
            <a:ext cx="1197476" cy="905885"/>
            <a:chOff x="7547365" y="4237615"/>
            <a:chExt cx="1596635" cy="905885"/>
          </a:xfrm>
        </p:grpSpPr>
        <p:sp>
          <p:nvSpPr>
            <p:cNvPr id="19" name="Freeform 18">
              <a:extLst>
                <a:ext uri="{FF2B5EF4-FFF2-40B4-BE49-F238E27FC236}">
                  <a16:creationId xmlns:a16="http://schemas.microsoft.com/office/drawing/2014/main" id="{DE5FDCC2-99D3-064C-BE36-55236B71065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 name="Picture 19" descr="Logo&#10;&#10;Description automatically generated">
              <a:extLst>
                <a:ext uri="{FF2B5EF4-FFF2-40B4-BE49-F238E27FC236}">
                  <a16:creationId xmlns:a16="http://schemas.microsoft.com/office/drawing/2014/main" id="{D57E5109-DB5E-1946-BB3E-8C2C9CE8EA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2803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75" name="Text Placeholder 21">
            <a:extLst>
              <a:ext uri="{FF2B5EF4-FFF2-40B4-BE49-F238E27FC236}">
                <a16:creationId xmlns:a16="http://schemas.microsoft.com/office/drawing/2014/main" id="{6CAF32D5-A66A-EA48-8623-669C22742B28}"/>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77" name="Text Placeholder 21">
            <a:extLst>
              <a:ext uri="{FF2B5EF4-FFF2-40B4-BE49-F238E27FC236}">
                <a16:creationId xmlns:a16="http://schemas.microsoft.com/office/drawing/2014/main" id="{3FB7A04E-EDFB-0243-8448-94CAF671B982}"/>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56269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8" name="Text Placeholder 21">
            <a:extLst>
              <a:ext uri="{FF2B5EF4-FFF2-40B4-BE49-F238E27FC236}">
                <a16:creationId xmlns:a16="http://schemas.microsoft.com/office/drawing/2014/main" id="{27898281-363A-ED45-B169-22FFA9437F9C}"/>
              </a:ext>
            </a:extLst>
          </p:cNvPr>
          <p:cNvSpPr>
            <a:spLocks noGrp="1"/>
          </p:cNvSpPr>
          <p:nvPr>
            <p:ph type="body" sz="quarter" idx="11" hasCustomPrompt="1"/>
          </p:nvPr>
        </p:nvSpPr>
        <p:spPr>
          <a:xfrm>
            <a:off x="423583" y="513430"/>
            <a:ext cx="2207192" cy="996578"/>
          </a:xfrm>
          <a:prstGeom prst="rect">
            <a:avLst/>
          </a:prstGeom>
        </p:spPr>
        <p:txBody>
          <a:bodyPr anchor="t" anchorCtr="0"/>
          <a:lstStyle>
            <a:lvl1pPr marL="0" indent="0" algn="l">
              <a:lnSpc>
                <a:spcPct val="100000"/>
              </a:lnSpc>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9" name="Text Placeholder 21">
            <a:extLst>
              <a:ext uri="{FF2B5EF4-FFF2-40B4-BE49-F238E27FC236}">
                <a16:creationId xmlns:a16="http://schemas.microsoft.com/office/drawing/2014/main" id="{6391743F-13B5-1146-AD80-361131BD054F}"/>
              </a:ext>
            </a:extLst>
          </p:cNvPr>
          <p:cNvSpPr>
            <a:spLocks noGrp="1"/>
          </p:cNvSpPr>
          <p:nvPr>
            <p:ph type="body" sz="quarter" idx="14" hasCustomPrompt="1"/>
          </p:nvPr>
        </p:nvSpPr>
        <p:spPr>
          <a:xfrm>
            <a:off x="423583" y="1685704"/>
            <a:ext cx="2207192" cy="253303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6889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70859DE-B12F-FE40-A6CD-FB4E2CE7A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33919" y="270841"/>
            <a:ext cx="2590637" cy="5018339"/>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8" name="Text Placeholder 21">
            <a:extLst>
              <a:ext uri="{FF2B5EF4-FFF2-40B4-BE49-F238E27FC236}">
                <a16:creationId xmlns:a16="http://schemas.microsoft.com/office/drawing/2014/main" id="{6216566E-B035-7B43-ADF7-D6EC1F40623D}"/>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9" name="Text Placeholder 21">
            <a:extLst>
              <a:ext uri="{FF2B5EF4-FFF2-40B4-BE49-F238E27FC236}">
                <a16:creationId xmlns:a16="http://schemas.microsoft.com/office/drawing/2014/main" id="{36F2BF28-E99C-1740-96B5-85940813722A}"/>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0" name="Text Placeholder 21">
            <a:extLst>
              <a:ext uri="{FF2B5EF4-FFF2-40B4-BE49-F238E27FC236}">
                <a16:creationId xmlns:a16="http://schemas.microsoft.com/office/drawing/2014/main" id="{196BB95C-8C4E-8341-BA4B-6EEB3CD99B8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42" name="Text Placeholder 21">
            <a:extLst>
              <a:ext uri="{FF2B5EF4-FFF2-40B4-BE49-F238E27FC236}">
                <a16:creationId xmlns:a16="http://schemas.microsoft.com/office/drawing/2014/main" id="{F7387C25-9F97-F74F-9590-1D4347150110}"/>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Tree>
    <p:extLst>
      <p:ext uri="{BB962C8B-B14F-4D97-AF65-F5344CB8AC3E}">
        <p14:creationId xmlns:p14="http://schemas.microsoft.com/office/powerpoint/2010/main" val="46927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ets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9272FA-0BF0-724A-92B4-E3918F9AA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149" y="494676"/>
            <a:ext cx="3273946" cy="4525244"/>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8"/>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06C1BB7-95D0-B74A-99FB-6EE5640BE9F4}"/>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FC65AF2C-957C-0F40-B65C-3513CD874C59}"/>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5795002C-D205-754B-AEEA-BB4DB444F214}"/>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1207FEEC-427A-E943-83DC-2AD7CFBAA71B}"/>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0284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ts 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1348C1-4C77-C444-8A39-3AD4B184E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429002" y="215885"/>
            <a:ext cx="4096613" cy="4915470"/>
          </a:xfrm>
          <a:prstGeom prst="rect">
            <a:avLst/>
          </a:prstGeom>
        </p:spPr>
      </p:pic>
      <p:grpSp>
        <p:nvGrpSpPr>
          <p:cNvPr id="19" name="Group 18">
            <a:extLst>
              <a:ext uri="{FF2B5EF4-FFF2-40B4-BE49-F238E27FC236}">
                <a16:creationId xmlns:a16="http://schemas.microsoft.com/office/drawing/2014/main" id="{A62293BF-BBB4-C64B-A5EE-5E40B41CB538}"/>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27E3DDE3-7CDF-8D49-8310-3C329C4D40C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1DB3D1D5-8D40-FB44-AD42-AB95E56C59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1" name="Text Placeholder 21">
            <a:extLst>
              <a:ext uri="{FF2B5EF4-FFF2-40B4-BE49-F238E27FC236}">
                <a16:creationId xmlns:a16="http://schemas.microsoft.com/office/drawing/2014/main" id="{652BCF50-D559-1246-A48C-D955608414E5}"/>
              </a:ext>
            </a:extLst>
          </p:cNvPr>
          <p:cNvSpPr>
            <a:spLocks noGrp="1"/>
          </p:cNvSpPr>
          <p:nvPr>
            <p:ph type="body" sz="quarter" idx="11" hasCustomPrompt="1"/>
          </p:nvPr>
        </p:nvSpPr>
        <p:spPr>
          <a:xfrm>
            <a:off x="3071872" y="2375400"/>
            <a:ext cx="1816733" cy="2439070"/>
          </a:xfrm>
          <a:prstGeom prst="ellipse">
            <a:avLst/>
          </a:prstGeom>
          <a:solidFill>
            <a:srgbClr val="E73081"/>
          </a:solidFill>
        </p:spPr>
        <p:txBody>
          <a:bodyPr anchor="ctr">
            <a:normAutofit/>
          </a:bodyPr>
          <a:lstStyle>
            <a:lvl1pPr marL="0" indent="0" algn="ctr">
              <a:lnSpc>
                <a:spcPct val="100000"/>
              </a:lnSpc>
              <a:buNone/>
              <a:defRPr sz="135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C04B9FE7-C55F-2343-9D18-E662CE0BDFE1}"/>
              </a:ext>
            </a:extLst>
          </p:cNvPr>
          <p:cNvSpPr>
            <a:spLocks noGrp="1"/>
          </p:cNvSpPr>
          <p:nvPr>
            <p:ph type="body" sz="quarter" idx="12" hasCustomPrompt="1"/>
          </p:nvPr>
        </p:nvSpPr>
        <p:spPr>
          <a:xfrm>
            <a:off x="423582" y="503769"/>
            <a:ext cx="3421396"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1" name="Text Placeholder 21">
            <a:extLst>
              <a:ext uri="{FF2B5EF4-FFF2-40B4-BE49-F238E27FC236}">
                <a16:creationId xmlns:a16="http://schemas.microsoft.com/office/drawing/2014/main" id="{C13301B8-F731-0D4B-B8F9-A94B56428DB5}"/>
              </a:ext>
            </a:extLst>
          </p:cNvPr>
          <p:cNvSpPr>
            <a:spLocks noGrp="1"/>
          </p:cNvSpPr>
          <p:nvPr>
            <p:ph type="body" sz="quarter" idx="13" hasCustomPrompt="1"/>
          </p:nvPr>
        </p:nvSpPr>
        <p:spPr>
          <a:xfrm>
            <a:off x="423583" y="1022847"/>
            <a:ext cx="3421395"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2" name="Text Placeholder 21">
            <a:extLst>
              <a:ext uri="{FF2B5EF4-FFF2-40B4-BE49-F238E27FC236}">
                <a16:creationId xmlns:a16="http://schemas.microsoft.com/office/drawing/2014/main" id="{2290AEA4-C6DE-9E48-B3A0-B04FA808680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5141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0" name="Text Placeholder 21">
            <a:extLst>
              <a:ext uri="{FF2B5EF4-FFF2-40B4-BE49-F238E27FC236}">
                <a16:creationId xmlns:a16="http://schemas.microsoft.com/office/drawing/2014/main" id="{FDAB44A4-1C61-E94B-B86B-A8A5C53CA03D}"/>
              </a:ext>
            </a:extLst>
          </p:cNvPr>
          <p:cNvSpPr>
            <a:spLocks noGrp="1"/>
          </p:cNvSpPr>
          <p:nvPr>
            <p:ph type="body" sz="quarter" idx="15" hasCustomPrompt="1"/>
          </p:nvPr>
        </p:nvSpPr>
        <p:spPr>
          <a:xfrm>
            <a:off x="4450961" y="471754"/>
            <a:ext cx="2614311" cy="3485708"/>
          </a:xfrm>
          <a:prstGeom prst="ellipse">
            <a:avLst/>
          </a:prstGeom>
          <a:solidFill>
            <a:srgbClr val="E73081"/>
          </a:solidFill>
        </p:spPr>
        <p:txBody>
          <a:bodyPr anchor="ctr" anchorCtr="0">
            <a:normAutofit/>
          </a:bodyPr>
          <a:lstStyle>
            <a:lvl1pPr marL="0" indent="0" algn="ctr">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E2319850-D4FF-3840-8D9E-796B75D379C9}"/>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F2979B18-0183-454D-AA04-131BBA6962A7}"/>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3C612CE2-FC04-E049-BDAA-1ADE73DCA67B}"/>
              </a:ext>
            </a:extLst>
          </p:cNvPr>
          <p:cNvSpPr>
            <a:spLocks noGrp="1"/>
          </p:cNvSpPr>
          <p:nvPr>
            <p:ph type="body" sz="quarter" idx="14"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7374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1" name="Text Placeholder 21">
            <a:extLst>
              <a:ext uri="{FF2B5EF4-FFF2-40B4-BE49-F238E27FC236}">
                <a16:creationId xmlns:a16="http://schemas.microsoft.com/office/drawing/2014/main" id="{C83BBF24-8FD7-DD4F-8C5C-59A0BD51C507}"/>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349DDB0E-BB29-2D45-94BC-9AF34FF045B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4" name="Text Placeholder 21">
            <a:extLst>
              <a:ext uri="{FF2B5EF4-FFF2-40B4-BE49-F238E27FC236}">
                <a16:creationId xmlns:a16="http://schemas.microsoft.com/office/drawing/2014/main" id="{33ED0DED-FFA6-4D42-97B2-98170B2D24EA}"/>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809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6" y="471754"/>
            <a:ext cx="2615473" cy="3485708"/>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1800">
                <a:solidFill>
                  <a:schemeClr val="bg1"/>
                </a:solidFill>
              </a:defRPr>
            </a:lvl1pPr>
          </a:lstStyle>
          <a:p>
            <a:r>
              <a:rPr lang="en-US" dirty="0"/>
              <a:t>Click icon to change image</a:t>
            </a:r>
          </a:p>
        </p:txBody>
      </p:sp>
      <p:sp>
        <p:nvSpPr>
          <p:cNvPr id="14" name="Text Placeholder 21">
            <a:extLst>
              <a:ext uri="{FF2B5EF4-FFF2-40B4-BE49-F238E27FC236}">
                <a16:creationId xmlns:a16="http://schemas.microsoft.com/office/drawing/2014/main" id="{73228049-FBAF-6647-94CB-1B0ECB40D9CE}"/>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5" name="Text Placeholder 21">
            <a:extLst>
              <a:ext uri="{FF2B5EF4-FFF2-40B4-BE49-F238E27FC236}">
                <a16:creationId xmlns:a16="http://schemas.microsoft.com/office/drawing/2014/main" id="{24DAE749-05F0-704F-8DA3-D976E66422D1}"/>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4B96D83F-B303-0241-B5A1-811B1847FD24}"/>
              </a:ext>
            </a:extLst>
          </p:cNvPr>
          <p:cNvSpPr>
            <a:spLocks noGrp="1"/>
          </p:cNvSpPr>
          <p:nvPr>
            <p:ph type="body" sz="quarter" idx="15" hasCustomPrompt="1"/>
          </p:nvPr>
        </p:nvSpPr>
        <p:spPr>
          <a:xfrm>
            <a:off x="423583" y="1899437"/>
            <a:ext cx="3797051"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356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2" y="1784897"/>
            <a:ext cx="2645960"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23" name="Text Placeholder 21">
            <a:extLst>
              <a:ext uri="{FF2B5EF4-FFF2-40B4-BE49-F238E27FC236}">
                <a16:creationId xmlns:a16="http://schemas.microsoft.com/office/drawing/2014/main" id="{0F8C0815-4AAC-F646-8A28-BF97DA2949E6}"/>
              </a:ext>
            </a:extLst>
          </p:cNvPr>
          <p:cNvSpPr>
            <a:spLocks noGrp="1"/>
          </p:cNvSpPr>
          <p:nvPr>
            <p:ph type="body" sz="quarter" idx="15" hasCustomPrompt="1"/>
          </p:nvPr>
        </p:nvSpPr>
        <p:spPr>
          <a:xfrm>
            <a:off x="3271835" y="1784897"/>
            <a:ext cx="2645959" cy="272435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Bullet points</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7104C3BF-57AE-304D-A324-0AE29AE237C0}"/>
              </a:ext>
            </a:extLst>
          </p:cNvPr>
          <p:cNvSpPr>
            <a:spLocks noGrp="1"/>
          </p:cNvSpPr>
          <p:nvPr>
            <p:ph type="body" sz="quarter" idx="13" hasCustomPrompt="1"/>
          </p:nvPr>
        </p:nvSpPr>
        <p:spPr>
          <a:xfrm>
            <a:off x="423582" y="1022847"/>
            <a:ext cx="549421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47719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1" y="1375317"/>
            <a:ext cx="3005419" cy="3133930"/>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2" y="503769"/>
            <a:ext cx="5494211"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 name="Picture Placeholder 2">
            <a:extLst>
              <a:ext uri="{FF2B5EF4-FFF2-40B4-BE49-F238E27FC236}">
                <a16:creationId xmlns:a16="http://schemas.microsoft.com/office/drawing/2014/main" id="{C03A427B-97AC-2243-A1BB-19B6AE217CDF}"/>
              </a:ext>
            </a:extLst>
          </p:cNvPr>
          <p:cNvSpPr>
            <a:spLocks noGrp="1"/>
          </p:cNvSpPr>
          <p:nvPr>
            <p:ph type="pic" sz="quarter" idx="15"/>
          </p:nvPr>
        </p:nvSpPr>
        <p:spPr>
          <a:xfrm>
            <a:off x="3684986" y="1371399"/>
            <a:ext cx="2174981" cy="3133929"/>
          </a:xfrm>
          <a:prstGeom prst="rect">
            <a:avLst/>
          </a:prstGeom>
        </p:spPr>
        <p:txBody>
          <a:bodyPr/>
          <a:lstStyle/>
          <a:p>
            <a:endParaRPr lang="en-US"/>
          </a:p>
        </p:txBody>
      </p:sp>
    </p:spTree>
    <p:extLst>
      <p:ext uri="{BB962C8B-B14F-4D97-AF65-F5344CB8AC3E}">
        <p14:creationId xmlns:p14="http://schemas.microsoft.com/office/powerpoint/2010/main" val="73404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699EC9-C201-3E44-966C-74DE850412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12" name="Oval 11">
            <a:extLst>
              <a:ext uri="{FF2B5EF4-FFF2-40B4-BE49-F238E27FC236}">
                <a16:creationId xmlns:a16="http://schemas.microsoft.com/office/drawing/2014/main" id="{2F90C652-7833-0944-9D6A-6B7178A46E2D}"/>
              </a:ext>
            </a:extLst>
          </p:cNvPr>
          <p:cNvSpPr/>
          <p:nvPr userDrawn="1"/>
        </p:nvSpPr>
        <p:spPr>
          <a:xfrm>
            <a:off x="3639909" y="357420"/>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4" y="292417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0DB4AF8F-5BA5-A647-ACE3-880F0291A96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DA453F76-F941-FD43-91CE-0ACD65911F08}"/>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2CE371EF-C64C-674C-AE5C-B19BFD3BD6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E3CE0A92-74E4-B043-82CB-47B936B5340B}"/>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017536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2D0C18B-8404-5C42-A01D-09B80E1B0519}"/>
              </a:ext>
            </a:extLst>
          </p:cNvPr>
          <p:cNvSpPr>
            <a:spLocks noGrp="1"/>
          </p:cNvSpPr>
          <p:nvPr>
            <p:ph type="pic" sz="quarter" idx="14" hasCustomPrompt="1"/>
          </p:nvPr>
        </p:nvSpPr>
        <p:spPr>
          <a:xfrm>
            <a:off x="-700458" y="2003398"/>
            <a:ext cx="2938268" cy="3915905"/>
          </a:xfrm>
          <a:prstGeom prst="ellipse">
            <a:avLst/>
          </a:prstGeom>
          <a:blipFill>
            <a:blip r:embed="rId2" cstate="print">
              <a:extLst>
                <a:ext uri="{28A0092B-C50C-407E-A947-70E740481C1C}">
                  <a14:useLocalDpi xmlns:a14="http://schemas.microsoft.com/office/drawing/2010/main"/>
                </a:ext>
              </a:extLst>
            </a:blip>
            <a:stretch>
              <a:fillRect/>
            </a:stretch>
          </a:blipFill>
          <a:ln w="76200">
            <a:solidFill>
              <a:schemeClr val="tx2"/>
            </a:solidFill>
          </a:ln>
        </p:spPr>
        <p:txBody>
          <a:bodyPr/>
          <a:lstStyle>
            <a:lvl1pPr marL="0" indent="0" algn="ctr">
              <a:buNone/>
              <a:defRPr sz="1800">
                <a:solidFill>
                  <a:schemeClr val="bg1"/>
                </a:solidFill>
              </a:defRPr>
            </a:lvl1pPr>
          </a:lstStyle>
          <a:p>
            <a:r>
              <a:rPr lang="en-US" dirty="0"/>
              <a:t>Click icon to change image</a:t>
            </a:r>
          </a:p>
        </p:txBody>
      </p:sp>
      <p:sp>
        <p:nvSpPr>
          <p:cNvPr id="5" name="Rectangle 4">
            <a:extLst>
              <a:ext uri="{FF2B5EF4-FFF2-40B4-BE49-F238E27FC236}">
                <a16:creationId xmlns:a16="http://schemas.microsoft.com/office/drawing/2014/main" id="{845A53DC-530E-1144-8343-811E4FF3C93B}"/>
              </a:ext>
            </a:extLst>
          </p:cNvPr>
          <p:cNvSpPr/>
          <p:nvPr userDrawn="1"/>
        </p:nvSpPr>
        <p:spPr>
          <a:xfrm>
            <a:off x="1128072" y="650267"/>
            <a:ext cx="2230336" cy="1338828"/>
          </a:xfrm>
          <a:prstGeom prst="rect">
            <a:avLst/>
          </a:prstGeom>
        </p:spPr>
        <p:txBody>
          <a:bodyPr wrap="square">
            <a:spAutoFit/>
          </a:bodyPr>
          <a:lstStyle/>
          <a:p>
            <a:pPr algn="ctr"/>
            <a:r>
              <a:rPr lang="en-GB" sz="2700" b="1" dirty="0">
                <a:solidFill>
                  <a:schemeClr val="bg1"/>
                </a:solidFill>
                <a:latin typeface="Arial" panose="020B0604020202020204" pitchFamily="34" charset="0"/>
                <a:cs typeface="Arial" panose="020B0604020202020204" pitchFamily="34" charset="0"/>
              </a:rPr>
              <a:t>Add</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Header</a:t>
            </a:r>
            <a:br>
              <a:rPr lang="en-GB" sz="2700" b="1" dirty="0">
                <a:solidFill>
                  <a:schemeClr val="bg1"/>
                </a:solidFill>
                <a:latin typeface="Arial" panose="020B0604020202020204" pitchFamily="34" charset="0"/>
                <a:cs typeface="Arial" panose="020B0604020202020204" pitchFamily="34" charset="0"/>
              </a:rPr>
            </a:br>
            <a:r>
              <a:rPr lang="en-GB" sz="2700" b="1" dirty="0">
                <a:solidFill>
                  <a:schemeClr val="bg1"/>
                </a:solidFill>
                <a:latin typeface="Arial" panose="020B0604020202020204" pitchFamily="34" charset="0"/>
                <a:cs typeface="Arial" panose="020B0604020202020204" pitchFamily="34" charset="0"/>
              </a:rPr>
              <a:t>Here</a:t>
            </a:r>
          </a:p>
        </p:txBody>
      </p:sp>
      <p:grpSp>
        <p:nvGrpSpPr>
          <p:cNvPr id="7" name="Group 6">
            <a:extLst>
              <a:ext uri="{FF2B5EF4-FFF2-40B4-BE49-F238E27FC236}">
                <a16:creationId xmlns:a16="http://schemas.microsoft.com/office/drawing/2014/main" id="{9FA1F002-F94C-454C-92A9-B7AFEAC4D68F}"/>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1000A088-2253-7444-90DD-6AB1C402B3E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8E7C3174-4650-2B44-9846-04556B15BA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DEC0ACF-687E-3E4E-9E5A-08242E28482F}"/>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Text Placeholder 21">
            <a:extLst>
              <a:ext uri="{FF2B5EF4-FFF2-40B4-BE49-F238E27FC236}">
                <a16:creationId xmlns:a16="http://schemas.microsoft.com/office/drawing/2014/main" id="{AD5ECC69-D9C6-254B-A739-4DC4C33F3023}"/>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1576D1E5-8E23-9A44-8FA2-09C7B4FC25BB}"/>
              </a:ext>
            </a:extLst>
          </p:cNvPr>
          <p:cNvSpPr>
            <a:spLocks noGrp="1"/>
          </p:cNvSpPr>
          <p:nvPr>
            <p:ph type="body" sz="quarter" idx="15" hasCustomPrompt="1"/>
          </p:nvPr>
        </p:nvSpPr>
        <p:spPr>
          <a:xfrm>
            <a:off x="1128072" y="466783"/>
            <a:ext cx="1959022" cy="2611999"/>
          </a:xfrm>
          <a:prstGeom prst="ellipse">
            <a:avLst/>
          </a:prstGeom>
          <a:solidFill>
            <a:srgbClr val="E73081"/>
          </a:solidFill>
        </p:spPr>
        <p:txBody>
          <a:bodyPr lIns="36000" tIns="468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Tree>
    <p:extLst>
      <p:ext uri="{BB962C8B-B14F-4D97-AF65-F5344CB8AC3E}">
        <p14:creationId xmlns:p14="http://schemas.microsoft.com/office/powerpoint/2010/main" val="3157224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Generic Page 1">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5F29AC8A-0ECA-DC48-B6AB-1E61DBEE7E1D}"/>
              </a:ext>
            </a:extLst>
          </p:cNvPr>
          <p:cNvSpPr>
            <a:spLocks noGrp="1"/>
          </p:cNvSpPr>
          <p:nvPr>
            <p:ph type="body" sz="quarter" idx="15" hasCustomPrompt="1"/>
          </p:nvPr>
        </p:nvSpPr>
        <p:spPr>
          <a:xfrm>
            <a:off x="236765" y="359490"/>
            <a:ext cx="2772276" cy="3696325"/>
          </a:xfrm>
          <a:prstGeom prst="ellipse">
            <a:avLst/>
          </a:prstGeom>
          <a:solidFill>
            <a:srgbClr val="E73081"/>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Add Statement Here</a:t>
            </a:r>
          </a:p>
        </p:txBody>
      </p:sp>
      <p:sp>
        <p:nvSpPr>
          <p:cNvPr id="10" name="Text Placeholder 21">
            <a:extLst>
              <a:ext uri="{FF2B5EF4-FFF2-40B4-BE49-F238E27FC236}">
                <a16:creationId xmlns:a16="http://schemas.microsoft.com/office/drawing/2014/main" id="{78E55A3E-DC5F-D14A-936C-E1C59184B1D7}"/>
              </a:ext>
            </a:extLst>
          </p:cNvPr>
          <p:cNvSpPr>
            <a:spLocks noGrp="1"/>
          </p:cNvSpPr>
          <p:nvPr>
            <p:ph type="body" sz="quarter" idx="13" hasCustomPrompt="1"/>
          </p:nvPr>
        </p:nvSpPr>
        <p:spPr>
          <a:xfrm>
            <a:off x="3328576" y="2167157"/>
            <a:ext cx="3232585" cy="1906703"/>
          </a:xfrm>
          <a:prstGeom prst="rect">
            <a:avLst/>
          </a:prstGeom>
        </p:spPr>
        <p:txBody>
          <a:bodyPr anchor="t" anchorCtr="0"/>
          <a:lstStyle>
            <a:lvl1pPr marL="0" indent="0" algn="l">
              <a:buFont typeface="Arial" panose="020B0604020202020204" pitchFamily="34" charset="0"/>
              <a:buNone/>
              <a:defRPr sz="105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grpSp>
        <p:nvGrpSpPr>
          <p:cNvPr id="11" name="Group 10">
            <a:extLst>
              <a:ext uri="{FF2B5EF4-FFF2-40B4-BE49-F238E27FC236}">
                <a16:creationId xmlns:a16="http://schemas.microsoft.com/office/drawing/2014/main" id="{8E0D3BD7-72C6-4D46-A10B-16E68E8F2456}"/>
              </a:ext>
            </a:extLst>
          </p:cNvPr>
          <p:cNvGrpSpPr/>
          <p:nvPr userDrawn="1"/>
        </p:nvGrpSpPr>
        <p:grpSpPr>
          <a:xfrm>
            <a:off x="5660524" y="4237618"/>
            <a:ext cx="1197476" cy="905885"/>
            <a:chOff x="7547365" y="4237615"/>
            <a:chExt cx="1596635" cy="905885"/>
          </a:xfrm>
        </p:grpSpPr>
        <p:sp>
          <p:nvSpPr>
            <p:cNvPr id="12" name="Freeform 11">
              <a:extLst>
                <a:ext uri="{FF2B5EF4-FFF2-40B4-BE49-F238E27FC236}">
                  <a16:creationId xmlns:a16="http://schemas.microsoft.com/office/drawing/2014/main" id="{31704877-8B77-6447-97D0-2300B3A3D85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114FA118-4B0A-A941-8220-1B371857F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6579702E-5F17-6640-8617-5B82790AAD5C}"/>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415027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solidFill>
            <a:srgbClr val="E73081">
              <a:alpha val="151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8" name="Text Placeholder 21">
            <a:extLst>
              <a:ext uri="{FF2B5EF4-FFF2-40B4-BE49-F238E27FC236}">
                <a16:creationId xmlns:a16="http://schemas.microsoft.com/office/drawing/2014/main" id="{0CAA9432-C518-144A-AA5A-8AFE68FA8DD6}"/>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19" name="Group 18">
            <a:extLst>
              <a:ext uri="{FF2B5EF4-FFF2-40B4-BE49-F238E27FC236}">
                <a16:creationId xmlns:a16="http://schemas.microsoft.com/office/drawing/2014/main" id="{400BDF81-22DB-CC43-B9FA-6795A24E7EA2}"/>
              </a:ext>
            </a:extLst>
          </p:cNvPr>
          <p:cNvGrpSpPr/>
          <p:nvPr userDrawn="1"/>
        </p:nvGrpSpPr>
        <p:grpSpPr>
          <a:xfrm>
            <a:off x="5660524" y="4237618"/>
            <a:ext cx="1197476" cy="905885"/>
            <a:chOff x="7547365" y="4237615"/>
            <a:chExt cx="1596635" cy="905885"/>
          </a:xfrm>
        </p:grpSpPr>
        <p:sp>
          <p:nvSpPr>
            <p:cNvPr id="20" name="Freeform 19">
              <a:extLst>
                <a:ext uri="{FF2B5EF4-FFF2-40B4-BE49-F238E27FC236}">
                  <a16:creationId xmlns:a16="http://schemas.microsoft.com/office/drawing/2014/main" id="{9AFE9BA5-D28D-824F-9D64-908151C0686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descr="Logo&#10;&#10;Description automatically generated">
              <a:extLst>
                <a:ext uri="{FF2B5EF4-FFF2-40B4-BE49-F238E27FC236}">
                  <a16:creationId xmlns:a16="http://schemas.microsoft.com/office/drawing/2014/main" id="{593B3100-E1AF-9D41-9078-AD61510DBA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01A0FFB-61D6-A245-B638-F3268CCE528D}"/>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5E65138C-54F4-8B47-B4DE-5734D3B34932}"/>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69305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1"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94C32B77-4685-8C48-A927-236C51AFC0A3}"/>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6F1BA64F-2698-E846-9687-2C92F3CAE21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51D5C4A8-6A2A-CD4A-9DB7-97842073D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75E70BA5-7954-5B45-8990-1226F1A1EB5F}"/>
              </a:ext>
            </a:extLst>
          </p:cNvPr>
          <p:cNvSpPr>
            <a:spLocks noGrp="1"/>
          </p:cNvSpPr>
          <p:nvPr>
            <p:ph type="body" sz="quarter" idx="16" hasCustomPrompt="1"/>
          </p:nvPr>
        </p:nvSpPr>
        <p:spPr>
          <a:xfrm>
            <a:off x="4097093"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sp>
        <p:nvSpPr>
          <p:cNvPr id="19" name="Text Placeholder 21">
            <a:extLst>
              <a:ext uri="{FF2B5EF4-FFF2-40B4-BE49-F238E27FC236}">
                <a16:creationId xmlns:a16="http://schemas.microsoft.com/office/drawing/2014/main" id="{0908838E-FD5B-224E-8E9C-45E29886854A}"/>
              </a:ext>
            </a:extLst>
          </p:cNvPr>
          <p:cNvSpPr>
            <a:spLocks noGrp="1"/>
          </p:cNvSpPr>
          <p:nvPr>
            <p:ph type="body" sz="quarter" idx="11" hasCustomPrompt="1"/>
          </p:nvPr>
        </p:nvSpPr>
        <p:spPr>
          <a:xfrm>
            <a:off x="423583" y="513432"/>
            <a:ext cx="3407585" cy="700375"/>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Slide heading</a:t>
            </a:r>
          </a:p>
        </p:txBody>
      </p:sp>
      <p:sp>
        <p:nvSpPr>
          <p:cNvPr id="20" name="Text Placeholder 21">
            <a:extLst>
              <a:ext uri="{FF2B5EF4-FFF2-40B4-BE49-F238E27FC236}">
                <a16:creationId xmlns:a16="http://schemas.microsoft.com/office/drawing/2014/main" id="{2535B55A-89FA-8D47-B7A0-4490354C9C06}"/>
              </a:ext>
            </a:extLst>
          </p:cNvPr>
          <p:cNvSpPr>
            <a:spLocks noGrp="1"/>
          </p:cNvSpPr>
          <p:nvPr>
            <p:ph type="body" sz="quarter" idx="14" hasCustomPrompt="1"/>
          </p:nvPr>
        </p:nvSpPr>
        <p:spPr>
          <a:xfrm>
            <a:off x="423583" y="1434848"/>
            <a:ext cx="3407585" cy="3195222"/>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9444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47B6B7">
              <a:alpha val="250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Text Placeholder 21">
            <a:extLst>
              <a:ext uri="{FF2B5EF4-FFF2-40B4-BE49-F238E27FC236}">
                <a16:creationId xmlns:a16="http://schemas.microsoft.com/office/drawing/2014/main" id="{F6D10921-8767-E74C-9553-92EAF01FB6D3}"/>
              </a:ext>
            </a:extLst>
          </p:cNvPr>
          <p:cNvSpPr>
            <a:spLocks noGrp="1"/>
          </p:cNvSpPr>
          <p:nvPr>
            <p:ph type="body" sz="quarter" idx="16" hasCustomPrompt="1"/>
          </p:nvPr>
        </p:nvSpPr>
        <p:spPr>
          <a:xfrm>
            <a:off x="338831" y="828895"/>
            <a:ext cx="2614311" cy="3485708"/>
          </a:xfrm>
          <a:prstGeom prst="ellipse">
            <a:avLst/>
          </a:prstGeom>
          <a:solidFill>
            <a:srgbClr val="E73081">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grpSp>
        <p:nvGrpSpPr>
          <p:cNvPr id="17" name="Group 16">
            <a:extLst>
              <a:ext uri="{FF2B5EF4-FFF2-40B4-BE49-F238E27FC236}">
                <a16:creationId xmlns:a16="http://schemas.microsoft.com/office/drawing/2014/main" id="{C2D125F6-B3AA-F049-A767-F997DC7ABBA6}"/>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5F5F3B19-EAB2-794E-8F9B-DFBB498C292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B5D37108-4A69-2C40-B222-2984B07E99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28332BF-AF61-F742-900D-B6ED1F276E6C}"/>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rgbClr val="E73081"/>
                </a:solidFill>
                <a:latin typeface="Arial" panose="020B0604020202020204" pitchFamily="34" charset="0"/>
                <a:cs typeface="Arial" panose="020B0604020202020204" pitchFamily="34" charset="0"/>
              </a:defRPr>
            </a:lvl1pPr>
          </a:lstStyle>
          <a:p>
            <a:pPr lvl="0"/>
            <a:r>
              <a:rPr lang="en-US" dirty="0"/>
              <a:t>Sub heading</a:t>
            </a:r>
          </a:p>
        </p:txBody>
      </p:sp>
      <p:sp>
        <p:nvSpPr>
          <p:cNvPr id="9" name="Text Placeholder 21">
            <a:extLst>
              <a:ext uri="{FF2B5EF4-FFF2-40B4-BE49-F238E27FC236}">
                <a16:creationId xmlns:a16="http://schemas.microsoft.com/office/drawing/2014/main" id="{B4A905C1-1DBB-D84C-A8EE-7C57439B5A04}"/>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253965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5" name="Group 4">
            <a:extLst>
              <a:ext uri="{FF2B5EF4-FFF2-40B4-BE49-F238E27FC236}">
                <a16:creationId xmlns:a16="http://schemas.microsoft.com/office/drawing/2014/main" id="{84535B01-7876-574B-8F81-C35748C3AF59}"/>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B67E07FA-4CF8-C649-B282-4C3790311A3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44701371-B79B-2348-B2A3-8B46128C8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AADEFBA-3A16-F846-A9F4-9D74EE3E1C5C}"/>
              </a:ext>
            </a:extLst>
          </p:cNvPr>
          <p:cNvSpPr>
            <a:spLocks noGrp="1"/>
          </p:cNvSpPr>
          <p:nvPr>
            <p:ph type="body" sz="quarter" idx="16" hasCustomPrompt="1"/>
          </p:nvPr>
        </p:nvSpPr>
        <p:spPr>
          <a:xfrm>
            <a:off x="338831" y="828895"/>
            <a:ext cx="2614311" cy="3485708"/>
          </a:xfrm>
          <a:prstGeom prst="ellipse">
            <a:avLst/>
          </a:prstGeom>
          <a:solidFill>
            <a:srgbClr val="47B6B7">
              <a:alpha val="90091"/>
            </a:srgbClr>
          </a:solidFill>
        </p:spPr>
        <p:txBody>
          <a:bodyPr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sp>
        <p:nvSpPr>
          <p:cNvPr id="11" name="Text Placeholder 21">
            <a:extLst>
              <a:ext uri="{FF2B5EF4-FFF2-40B4-BE49-F238E27FC236}">
                <a16:creationId xmlns:a16="http://schemas.microsoft.com/office/drawing/2014/main" id="{7FC46049-B192-8542-BF40-98424DBD5F67}"/>
              </a:ext>
            </a:extLst>
          </p:cNvPr>
          <p:cNvSpPr>
            <a:spLocks noGrp="1"/>
          </p:cNvSpPr>
          <p:nvPr>
            <p:ph type="body" sz="quarter" idx="11" hasCustomPrompt="1"/>
          </p:nvPr>
        </p:nvSpPr>
        <p:spPr>
          <a:xfrm>
            <a:off x="3450416" y="667057"/>
            <a:ext cx="3122341" cy="700067"/>
          </a:xfrm>
          <a:prstGeom prst="rect">
            <a:avLst/>
          </a:prstGeom>
        </p:spPr>
        <p:txBody>
          <a:bodyPr anchor="t" anchorCtr="0"/>
          <a:lstStyle>
            <a:lvl1pPr marL="0" indent="0" algn="l">
              <a:lnSpc>
                <a:spcPct val="100000"/>
              </a:lnSpc>
              <a:buNone/>
              <a:defRPr sz="1500" b="1">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2" name="Text Placeholder 21">
            <a:extLst>
              <a:ext uri="{FF2B5EF4-FFF2-40B4-BE49-F238E27FC236}">
                <a16:creationId xmlns:a16="http://schemas.microsoft.com/office/drawing/2014/main" id="{DCEEE744-60C4-C342-90F3-0FD9B00BA519}"/>
              </a:ext>
            </a:extLst>
          </p:cNvPr>
          <p:cNvSpPr>
            <a:spLocks noGrp="1"/>
          </p:cNvSpPr>
          <p:nvPr>
            <p:ph type="body" sz="quarter" idx="14" hasCustomPrompt="1"/>
          </p:nvPr>
        </p:nvSpPr>
        <p:spPr>
          <a:xfrm>
            <a:off x="3450416" y="1404986"/>
            <a:ext cx="3122341" cy="2916163"/>
          </a:xfrm>
          <a:prstGeom prst="rect">
            <a:avLst/>
          </a:prstGeom>
        </p:spPr>
        <p:txBody>
          <a:bodyPr anchor="t" anchorCtr="0"/>
          <a:lstStyle>
            <a:lvl1pPr marL="0" indent="0" algn="l">
              <a:buFont typeface="Arial" panose="020B0604020202020204" pitchFamily="34" charset="0"/>
              <a:buNone/>
              <a:defRPr sz="9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4199724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eric Page 4">
    <p:bg>
      <p:bgPr>
        <a:solidFill>
          <a:schemeClr val="bg1">
            <a:alpha val="16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9EFF7DC-4945-1742-B9BC-69FFA959B709}"/>
              </a:ext>
            </a:extLst>
          </p:cNvPr>
          <p:cNvSpPr/>
          <p:nvPr userDrawn="1"/>
        </p:nvSpPr>
        <p:spPr>
          <a:xfrm>
            <a:off x="4755925" y="381388"/>
            <a:ext cx="230793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1">
            <a:extLst>
              <a:ext uri="{FF2B5EF4-FFF2-40B4-BE49-F238E27FC236}">
                <a16:creationId xmlns:a16="http://schemas.microsoft.com/office/drawing/2014/main" id="{3ABD9C9D-0CB2-6642-8CBB-5A88999C5519}"/>
              </a:ext>
            </a:extLst>
          </p:cNvPr>
          <p:cNvSpPr>
            <a:spLocks noGrp="1"/>
          </p:cNvSpPr>
          <p:nvPr>
            <p:ph type="body" sz="quarter" idx="10" hasCustomPrompt="1"/>
          </p:nvPr>
        </p:nvSpPr>
        <p:spPr>
          <a:xfrm>
            <a:off x="3570195" y="2134531"/>
            <a:ext cx="1809022" cy="2412000"/>
          </a:xfrm>
          <a:prstGeom prst="ellipse">
            <a:avLst/>
          </a:prstGeom>
          <a:solidFill>
            <a:srgbClr val="8F0055"/>
          </a:solidFill>
        </p:spPr>
        <p:txBody>
          <a:bodyPr lIns="36000" rIns="36000" anchor="ctr" anchorCtr="0">
            <a:normAutofit/>
          </a:bodyPr>
          <a:lstStyle>
            <a:lvl1pPr marL="0" indent="0" algn="ctr">
              <a:lnSpc>
                <a:spcPct val="110000"/>
              </a:lnSpc>
              <a:buNone/>
              <a:defRPr sz="1350" b="1">
                <a:solidFill>
                  <a:schemeClr val="bg1"/>
                </a:solidFill>
                <a:latin typeface="Arial" panose="020B0604020202020204" pitchFamily="34" charset="0"/>
                <a:cs typeface="Arial" panose="020B0604020202020204" pitchFamily="34" charset="0"/>
              </a:defRPr>
            </a:lvl1pPr>
          </a:lstStyle>
          <a:p>
            <a:pPr lvl="0"/>
            <a:r>
              <a:rPr lang="en-US" dirty="0"/>
              <a:t>Pullout or key fact</a:t>
            </a:r>
          </a:p>
        </p:txBody>
      </p:sp>
      <p:sp>
        <p:nvSpPr>
          <p:cNvPr id="11" name="Text Placeholder 21">
            <a:extLst>
              <a:ext uri="{FF2B5EF4-FFF2-40B4-BE49-F238E27FC236}">
                <a16:creationId xmlns:a16="http://schemas.microsoft.com/office/drawing/2014/main" id="{51CDB4B9-B5FD-8447-9D76-18779253B9B9}"/>
              </a:ext>
            </a:extLst>
          </p:cNvPr>
          <p:cNvSpPr>
            <a:spLocks noGrp="1"/>
          </p:cNvSpPr>
          <p:nvPr>
            <p:ph type="body" sz="quarter" idx="14" hasCustomPrompt="1"/>
          </p:nvPr>
        </p:nvSpPr>
        <p:spPr>
          <a:xfrm>
            <a:off x="5005380" y="747937"/>
            <a:ext cx="1809022" cy="798118"/>
          </a:xfrm>
          <a:prstGeom prst="rect">
            <a:avLst/>
          </a:prstGeom>
        </p:spPr>
        <p:txBody>
          <a:bodyPr anchor="b"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STATISTIC / FACT</a:t>
            </a:r>
          </a:p>
        </p:txBody>
      </p:sp>
      <p:sp>
        <p:nvSpPr>
          <p:cNvPr id="12" name="Text Placeholder 21">
            <a:extLst>
              <a:ext uri="{FF2B5EF4-FFF2-40B4-BE49-F238E27FC236}">
                <a16:creationId xmlns:a16="http://schemas.microsoft.com/office/drawing/2014/main" id="{43F1DF0F-800C-6E48-86E8-B517AEA3F5AA}"/>
              </a:ext>
            </a:extLst>
          </p:cNvPr>
          <p:cNvSpPr>
            <a:spLocks noGrp="1"/>
          </p:cNvSpPr>
          <p:nvPr>
            <p:ph type="body" sz="quarter" idx="15" hasCustomPrompt="1"/>
          </p:nvPr>
        </p:nvSpPr>
        <p:spPr>
          <a:xfrm>
            <a:off x="5005380" y="2299648"/>
            <a:ext cx="1809022" cy="726803"/>
          </a:xfrm>
          <a:prstGeom prst="rect">
            <a:avLst/>
          </a:prstGeom>
        </p:spPr>
        <p:txBody>
          <a:bodyPr anchor="t" anchorCtr="1"/>
          <a:lstStyle>
            <a:lvl1pPr marL="0" indent="0" algn="ctr">
              <a:buNone/>
              <a:defRPr sz="1050" b="0">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3" name="Text Placeholder 21">
            <a:extLst>
              <a:ext uri="{FF2B5EF4-FFF2-40B4-BE49-F238E27FC236}">
                <a16:creationId xmlns:a16="http://schemas.microsoft.com/office/drawing/2014/main" id="{30F81D5D-37C3-974D-A60F-FAC9CE47EE19}"/>
              </a:ext>
            </a:extLst>
          </p:cNvPr>
          <p:cNvSpPr>
            <a:spLocks noGrp="1"/>
          </p:cNvSpPr>
          <p:nvPr>
            <p:ph type="body" sz="quarter" idx="16" hasCustomPrompt="1"/>
          </p:nvPr>
        </p:nvSpPr>
        <p:spPr>
          <a:xfrm>
            <a:off x="5005380" y="1464517"/>
            <a:ext cx="1809022" cy="894219"/>
          </a:xfrm>
          <a:prstGeom prst="rect">
            <a:avLst/>
          </a:prstGeom>
        </p:spPr>
        <p:txBody>
          <a:bodyPr anchor="ctr" anchorCtr="0"/>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dirty="0"/>
              <a:t>100%</a:t>
            </a:r>
          </a:p>
        </p:txBody>
      </p:sp>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53A50B5C-F52B-304B-8517-9EBCE2ECFEE4}"/>
              </a:ext>
            </a:extLst>
          </p:cNvPr>
          <p:cNvSpPr>
            <a:spLocks noGrp="1"/>
          </p:cNvSpPr>
          <p:nvPr>
            <p:ph type="body" sz="quarter" idx="12" hasCustomPrompt="1"/>
          </p:nvPr>
        </p:nvSpPr>
        <p:spPr>
          <a:xfrm>
            <a:off x="423581" y="503769"/>
            <a:ext cx="3797052" cy="466661"/>
          </a:xfrm>
          <a:prstGeom prst="rect">
            <a:avLst/>
          </a:prstGeom>
        </p:spPr>
        <p:txBody>
          <a:bodyPr anchor="t" anchorCtr="0"/>
          <a:lstStyle>
            <a:lvl1pPr marL="0" indent="0" algn="l">
              <a:buNone/>
              <a:defRPr sz="21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21" name="Text Placeholder 21">
            <a:extLst>
              <a:ext uri="{FF2B5EF4-FFF2-40B4-BE49-F238E27FC236}">
                <a16:creationId xmlns:a16="http://schemas.microsoft.com/office/drawing/2014/main" id="{93B9DB0E-CC08-8C40-9A5E-BFA68F0CFA8E}"/>
              </a:ext>
            </a:extLst>
          </p:cNvPr>
          <p:cNvSpPr>
            <a:spLocks noGrp="1"/>
          </p:cNvSpPr>
          <p:nvPr>
            <p:ph type="body" sz="quarter" idx="13" hasCustomPrompt="1"/>
          </p:nvPr>
        </p:nvSpPr>
        <p:spPr>
          <a:xfrm>
            <a:off x="423583" y="1022847"/>
            <a:ext cx="3797051" cy="331790"/>
          </a:xfrm>
          <a:prstGeom prst="rect">
            <a:avLst/>
          </a:prstGeom>
        </p:spPr>
        <p:txBody>
          <a:bodyPr anchor="t" anchorCtr="0"/>
          <a:lstStyle>
            <a:lvl1pPr marL="0" indent="0" algn="l">
              <a:buNone/>
              <a:defRPr sz="15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22" name="Text Placeholder 21">
            <a:extLst>
              <a:ext uri="{FF2B5EF4-FFF2-40B4-BE49-F238E27FC236}">
                <a16:creationId xmlns:a16="http://schemas.microsoft.com/office/drawing/2014/main" id="{11ED01C0-9437-FE4E-855E-603F5E7D2FED}"/>
              </a:ext>
            </a:extLst>
          </p:cNvPr>
          <p:cNvSpPr>
            <a:spLocks noGrp="1"/>
          </p:cNvSpPr>
          <p:nvPr>
            <p:ph type="body" sz="quarter" idx="17" hasCustomPrompt="1"/>
          </p:nvPr>
        </p:nvSpPr>
        <p:spPr>
          <a:xfrm>
            <a:off x="423582" y="1825255"/>
            <a:ext cx="2864226" cy="2865302"/>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46421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4E9271C-54A6-E24F-85DA-A553D4C1F1B2}"/>
              </a:ext>
            </a:extLst>
          </p:cNvPr>
          <p:cNvGrpSpPr/>
          <p:nvPr userDrawn="1"/>
        </p:nvGrpSpPr>
        <p:grpSpPr>
          <a:xfrm>
            <a:off x="5660524" y="4237618"/>
            <a:ext cx="1197476" cy="905885"/>
            <a:chOff x="7547365" y="4237615"/>
            <a:chExt cx="1596635" cy="905885"/>
          </a:xfrm>
        </p:grpSpPr>
        <p:sp>
          <p:nvSpPr>
            <p:cNvPr id="7" name="Freeform 6">
              <a:extLst>
                <a:ext uri="{FF2B5EF4-FFF2-40B4-BE49-F238E27FC236}">
                  <a16:creationId xmlns:a16="http://schemas.microsoft.com/office/drawing/2014/main" id="{F177D4AF-D9DF-E446-8974-71047B7E68B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descr="Logo&#10;&#10;Description automatically generated">
              <a:extLst>
                <a:ext uri="{FF2B5EF4-FFF2-40B4-BE49-F238E27FC236}">
                  <a16:creationId xmlns:a16="http://schemas.microsoft.com/office/drawing/2014/main" id="{C3EBDCDD-8BE0-1B4B-81FC-04F856F860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4B27C3D-EF38-8149-8150-8D9ECD5BEE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210441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EE85B9-6054-1545-A9D2-A689A3FA1E9C}"/>
              </a:ext>
            </a:extLst>
          </p:cNvPr>
          <p:cNvGrpSpPr/>
          <p:nvPr userDrawn="1"/>
        </p:nvGrpSpPr>
        <p:grpSpPr>
          <a:xfrm>
            <a:off x="5660524" y="4237618"/>
            <a:ext cx="1197476" cy="905885"/>
            <a:chOff x="7547365" y="4237615"/>
            <a:chExt cx="1596635" cy="905885"/>
          </a:xfrm>
        </p:grpSpPr>
        <p:sp>
          <p:nvSpPr>
            <p:cNvPr id="6" name="Freeform 5">
              <a:extLst>
                <a:ext uri="{FF2B5EF4-FFF2-40B4-BE49-F238E27FC236}">
                  <a16:creationId xmlns:a16="http://schemas.microsoft.com/office/drawing/2014/main" id="{C639C70B-4910-BE48-AC90-EDC668EC55A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2BCF07EE-D51F-DA42-806B-0A3523870B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E5D7230E-98C9-2F4B-88DA-83F5D55B8451}"/>
              </a:ext>
            </a:extLst>
          </p:cNvPr>
          <p:cNvSpPr>
            <a:spLocks noGrp="1"/>
          </p:cNvSpPr>
          <p:nvPr>
            <p:ph type="body" sz="quarter" idx="17" hasCustomPrompt="1"/>
          </p:nvPr>
        </p:nvSpPr>
        <p:spPr>
          <a:xfrm>
            <a:off x="4628939" y="1306967"/>
            <a:ext cx="1924397" cy="2748523"/>
          </a:xfrm>
          <a:prstGeom prst="rect">
            <a:avLst/>
          </a:prstGeom>
        </p:spPr>
        <p:txBody>
          <a:bodyPr anchor="t" anchorCtr="0"/>
          <a:lstStyle>
            <a:lvl1pPr marL="0" indent="0" algn="l">
              <a:buFont typeface="Arial" panose="020B0604020202020204" pitchFamily="34" charset="0"/>
              <a:buNone/>
              <a:defRPr sz="9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72F9A01A-1F42-6044-83F0-45A73B644B14}"/>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1209146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D373007-8F7A-C34A-AA1F-CB7C356810EE}"/>
              </a:ext>
            </a:extLst>
          </p:cNvPr>
          <p:cNvGraphicFramePr/>
          <p:nvPr userDrawn="1">
            <p:extLst>
              <p:ext uri="{D42A27DB-BD31-4B8C-83A1-F6EECF244321}">
                <p14:modId xmlns:p14="http://schemas.microsoft.com/office/powerpoint/2010/main" val="747337444"/>
              </p:ext>
            </p:extLst>
          </p:nvPr>
        </p:nvGraphicFramePr>
        <p:xfrm>
          <a:off x="423583" y="1330375"/>
          <a:ext cx="5206417" cy="352409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32BAA1D1-9458-084F-A694-56B957DF82BD}"/>
              </a:ext>
            </a:extLst>
          </p:cNvPr>
          <p:cNvGrpSpPr/>
          <p:nvPr userDrawn="1"/>
        </p:nvGrpSpPr>
        <p:grpSpPr>
          <a:xfrm>
            <a:off x="5204564" y="4237618"/>
            <a:ext cx="1653436" cy="905885"/>
            <a:chOff x="7547365" y="4237615"/>
            <a:chExt cx="1596635" cy="905885"/>
          </a:xfrm>
        </p:grpSpPr>
        <p:sp>
          <p:nvSpPr>
            <p:cNvPr id="6" name="Freeform 5">
              <a:extLst>
                <a:ext uri="{FF2B5EF4-FFF2-40B4-BE49-F238E27FC236}">
                  <a16:creationId xmlns:a16="http://schemas.microsoft.com/office/drawing/2014/main" id="{F7EC1F3E-C731-1149-AEB0-4864BC3A97B6}"/>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descr="Logo&#10;&#10;Description automatically generated">
              <a:extLst>
                <a:ext uri="{FF2B5EF4-FFF2-40B4-BE49-F238E27FC236}">
                  <a16:creationId xmlns:a16="http://schemas.microsoft.com/office/drawing/2014/main" id="{5EACCE0A-C101-9D48-82E8-FA07A1C617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6E576F8-8E83-8449-AD05-619E886BF1CB}"/>
              </a:ext>
            </a:extLst>
          </p:cNvPr>
          <p:cNvSpPr>
            <a:spLocks noGrp="1"/>
          </p:cNvSpPr>
          <p:nvPr>
            <p:ph type="body" sz="quarter" idx="12" hasCustomPrompt="1"/>
          </p:nvPr>
        </p:nvSpPr>
        <p:spPr>
          <a:xfrm>
            <a:off x="423582" y="406280"/>
            <a:ext cx="5302570" cy="466661"/>
          </a:xfrm>
          <a:prstGeom prst="rect">
            <a:avLst/>
          </a:prstGeom>
        </p:spPr>
        <p:txBody>
          <a:bodyPr anchor="t" anchorCtr="0"/>
          <a:lstStyle>
            <a:lvl1pPr marL="0" indent="0" algn="l">
              <a:buNone/>
              <a:defRPr sz="15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3871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3A94B4-8AB4-394D-B773-5A8425982790}"/>
              </a:ext>
            </a:extLst>
          </p:cNvPr>
          <p:cNvGrpSpPr/>
          <p:nvPr userDrawn="1"/>
        </p:nvGrpSpPr>
        <p:grpSpPr>
          <a:xfrm>
            <a:off x="5660524" y="4237618"/>
            <a:ext cx="1197476" cy="905885"/>
            <a:chOff x="7547365" y="4237615"/>
            <a:chExt cx="1596635" cy="905885"/>
          </a:xfrm>
        </p:grpSpPr>
        <p:sp>
          <p:nvSpPr>
            <p:cNvPr id="30" name="Freeform 29">
              <a:extLst>
                <a:ext uri="{FF2B5EF4-FFF2-40B4-BE49-F238E27FC236}">
                  <a16:creationId xmlns:a16="http://schemas.microsoft.com/office/drawing/2014/main" id="{68FD2A3C-6AEC-A549-9689-BEE1959538A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descr="Logo&#10;&#10;Description automatically generated">
              <a:extLst>
                <a:ext uri="{FF2B5EF4-FFF2-40B4-BE49-F238E27FC236}">
                  <a16:creationId xmlns:a16="http://schemas.microsoft.com/office/drawing/2014/main" id="{90BDE9A7-B63D-4D43-9319-44C9812E4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1" name="Oval 20">
            <a:extLst>
              <a:ext uri="{FF2B5EF4-FFF2-40B4-BE49-F238E27FC236}">
                <a16:creationId xmlns:a16="http://schemas.microsoft.com/office/drawing/2014/main" id="{35BCE7BC-808C-A049-9CB7-41298920BD5C}"/>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E1B698AB-0C63-164B-AD5C-30F2EC655DD0}"/>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23" name="Text Placeholder 21">
            <a:extLst>
              <a:ext uri="{FF2B5EF4-FFF2-40B4-BE49-F238E27FC236}">
                <a16:creationId xmlns:a16="http://schemas.microsoft.com/office/drawing/2014/main" id="{758C7D0D-DA5E-1C4A-89F6-B24E19CBD5EA}"/>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677933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 Office Contact Details">
    <p:bg>
      <p:bgPr>
        <a:solidFill>
          <a:srgbClr val="8F0055"/>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94DA374-8E26-6B41-8633-B9BDD4489738}"/>
              </a:ext>
            </a:extLst>
          </p:cNvPr>
          <p:cNvSpPr/>
          <p:nvPr userDrawn="1"/>
        </p:nvSpPr>
        <p:spPr>
          <a:xfrm>
            <a:off x="1263836" y="-668476"/>
            <a:ext cx="4860339" cy="6480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00F113DC-6045-8B4D-84BA-A8075C3A2C40}"/>
              </a:ext>
            </a:extLst>
          </p:cNvPr>
          <p:cNvSpPr/>
          <p:nvPr userDrawn="1"/>
        </p:nvSpPr>
        <p:spPr>
          <a:xfrm>
            <a:off x="3010333" y="976240"/>
            <a:ext cx="2677268" cy="2970125"/>
          </a:xfrm>
          <a:prstGeom prst="rect">
            <a:avLst/>
          </a:prstGeom>
        </p:spPr>
        <p:txBody>
          <a:bodyPr wrap="square">
            <a:noAutofit/>
          </a:bodyPr>
          <a:lstStyle/>
          <a:p>
            <a:pPr marL="0" indent="0">
              <a:lnSpc>
                <a:spcPts val="1463"/>
              </a:lnSpc>
              <a:spcAft>
                <a:spcPts val="1200"/>
              </a:spcAft>
              <a:buClr>
                <a:srgbClr val="E73081"/>
              </a:buClr>
              <a:buFont typeface="Arial" panose="020B0604020202020204" pitchFamily="34" charset="0"/>
              <a:buNone/>
            </a:pPr>
            <a:r>
              <a:rPr lang="en-GB" sz="1200" b="1" dirty="0">
                <a:solidFill>
                  <a:schemeClr val="bg1"/>
                </a:solidFill>
                <a:latin typeface="Arial" panose="020B0604020202020204" pitchFamily="34" charset="0"/>
                <a:cs typeface="Arial" panose="020B0604020202020204" pitchFamily="34" charset="0"/>
              </a:rPr>
              <a:t>01952 290999</a:t>
            </a:r>
          </a:p>
          <a:p>
            <a:pPr marL="0" indent="0">
              <a:lnSpc>
                <a:spcPts val="1463"/>
              </a:lnSpc>
              <a:spcAft>
                <a:spcPts val="1200"/>
              </a:spcAft>
              <a:buClr>
                <a:srgbClr val="E73081"/>
              </a:buClr>
              <a:buFont typeface="Arial" panose="020B0604020202020204" pitchFamily="34" charset="0"/>
              <a:buNone/>
            </a:pPr>
            <a:r>
              <a:rPr lang="en-GB" sz="1200" b="1" dirty="0" err="1">
                <a:solidFill>
                  <a:schemeClr val="bg1"/>
                </a:solidFill>
                <a:latin typeface="Arial" panose="020B0604020202020204" pitchFamily="34" charset="0"/>
                <a:cs typeface="Arial" panose="020B0604020202020204" pitchFamily="34" charset="0"/>
              </a:rPr>
              <a:t>pdsa.org.uk</a:t>
            </a:r>
            <a:endParaRPr lang="en-GB" sz="1200" b="1" dirty="0">
              <a:solidFill>
                <a:schemeClr val="bg1"/>
              </a:solidFill>
              <a:latin typeface="Arial" panose="020B0604020202020204" pitchFamily="34" charset="0"/>
              <a:cs typeface="Arial" panose="020B0604020202020204" pitchFamily="34" charset="0"/>
            </a:endParaRP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 Whitechapel Way, </a:t>
            </a:r>
            <a:r>
              <a:rPr lang="en-GB" sz="1200" dirty="0" err="1">
                <a:solidFill>
                  <a:schemeClr val="bg1"/>
                </a:solidFill>
                <a:latin typeface="Arial" panose="020B0604020202020204" pitchFamily="34" charset="0"/>
                <a:cs typeface="Arial" panose="020B0604020202020204" pitchFamily="34" charset="0"/>
              </a:rPr>
              <a:t>Priorslee</a:t>
            </a:r>
            <a:r>
              <a:rPr lang="en-GB" sz="1200" dirty="0">
                <a:solidFill>
                  <a:schemeClr val="bg1"/>
                </a:solidFill>
                <a:latin typeface="Arial" panose="020B0604020202020204" pitchFamily="34" charset="0"/>
                <a:cs typeface="Arial" panose="020B0604020202020204" pitchFamily="34" charset="0"/>
              </a:rPr>
              <a:t>,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Telford, Shropshire TF2 9PQ </a:t>
            </a:r>
          </a:p>
          <a:p>
            <a:pPr marL="0" indent="0">
              <a:lnSpc>
                <a:spcPts val="1463"/>
              </a:lnSpc>
              <a:spcAft>
                <a:spcPts val="1200"/>
              </a:spcAft>
              <a:buClr>
                <a:srgbClr val="E73081"/>
              </a:buClr>
              <a:buFont typeface="Arial" panose="020B0604020202020204" pitchFamily="34" charset="0"/>
              <a:buNone/>
            </a:pPr>
            <a:r>
              <a:rPr lang="en-GB" sz="1200" dirty="0">
                <a:solidFill>
                  <a:schemeClr val="bg1"/>
                </a:solidFill>
                <a:latin typeface="Arial" panose="020B0604020202020204" pitchFamily="34" charset="0"/>
                <a:cs typeface="Arial" panose="020B0604020202020204" pitchFamily="34" charset="0"/>
              </a:rPr>
              <a:t>@PDSA_HQ</a:t>
            </a:r>
          </a:p>
          <a:p>
            <a:pPr marL="0" indent="0">
              <a:lnSpc>
                <a:spcPts val="1463"/>
              </a:lnSpc>
              <a:spcAft>
                <a:spcPts val="1200"/>
              </a:spcAft>
              <a:buClr>
                <a:srgbClr val="E73081"/>
              </a:buClr>
              <a:buFont typeface="Arial" panose="020B0604020202020204" pitchFamily="34" charset="0"/>
              <a:buNone/>
            </a:pPr>
            <a:r>
              <a:rPr lang="en-GB" sz="1200" dirty="0" err="1">
                <a:solidFill>
                  <a:schemeClr val="bg1"/>
                </a:solidFill>
                <a:latin typeface="Arial" panose="020B0604020202020204" pitchFamily="34" charset="0"/>
                <a:cs typeface="Arial" panose="020B0604020202020204" pitchFamily="34" charset="0"/>
              </a:rPr>
              <a:t>@pdsa</a:t>
            </a:r>
          </a:p>
          <a:p>
            <a:pPr marL="0" marR="0" lvl="0" indent="0" algn="l" defTabSz="342892" rtl="0" eaLnBrk="1" fontAlgn="auto" latinLnBrk="0" hangingPunct="1">
              <a:lnSpc>
                <a:spcPts val="1463"/>
              </a:lnSpc>
              <a:spcBef>
                <a:spcPts val="0"/>
              </a:spcBef>
              <a:spcAft>
                <a:spcPts val="1200"/>
              </a:spcAft>
              <a:buClr>
                <a:srgbClr val="E73081"/>
              </a:buClr>
              <a:buSzTx/>
              <a:buFont typeface="Arial" panose="020B0604020202020204" pitchFamily="34" charset="0"/>
              <a:buNone/>
              <a:tabLst/>
              <a:defRPr/>
            </a:pPr>
            <a:r>
              <a:rPr lang="en-GB" sz="1200" dirty="0" err="1">
                <a:solidFill>
                  <a:schemeClr val="bg1"/>
                </a:solidFill>
                <a:latin typeface="Arial" panose="020B0604020202020204" pitchFamily="34" charset="0"/>
                <a:cs typeface="Arial" panose="020B0604020202020204" pitchFamily="34" charset="0"/>
              </a:rPr>
              <a:t>@teampdsa</a:t>
            </a:r>
            <a:endParaRPr lang="en-GB" sz="1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076AA88-D79B-EB4A-BA55-AD6FA625F81A}"/>
              </a:ext>
            </a:extLst>
          </p:cNvPr>
          <p:cNvSpPr/>
          <p:nvPr userDrawn="1"/>
        </p:nvSpPr>
        <p:spPr>
          <a:xfrm>
            <a:off x="2720421" y="4425191"/>
            <a:ext cx="2231524" cy="369332"/>
          </a:xfrm>
          <a:prstGeom prst="rect">
            <a:avLst/>
          </a:prstGeom>
        </p:spPr>
        <p:txBody>
          <a:bodyPr wrap="square">
            <a:spAutoFit/>
          </a:bodyPr>
          <a:lstStyle/>
          <a:p>
            <a:pPr marL="0" indent="0">
              <a:lnSpc>
                <a:spcPct val="150000"/>
              </a:lnSpc>
              <a:buClr>
                <a:srgbClr val="E73081"/>
              </a:buClr>
              <a:buFont typeface="Arial" panose="020B0604020202020204" pitchFamily="34" charset="0"/>
              <a:buNone/>
            </a:pPr>
            <a:r>
              <a:rPr lang="en-GB" sz="600" b="1" dirty="0">
                <a:solidFill>
                  <a:schemeClr val="bg1"/>
                </a:solidFill>
                <a:latin typeface="Arial" panose="020B0604020202020204" pitchFamily="34" charset="0"/>
                <a:cs typeface="Arial" panose="020B0604020202020204" pitchFamily="34" charset="0"/>
              </a:rPr>
              <a:t>Registered charity nos. 208217 &amp; SC037585. </a:t>
            </a:r>
            <a:r>
              <a:rPr lang="en-GB" sz="600" dirty="0">
                <a:solidFill>
                  <a:schemeClr val="bg1"/>
                </a:solidFill>
                <a:latin typeface="Arial" panose="020B0604020202020204" pitchFamily="34" charset="0"/>
                <a:cs typeface="Arial" panose="020B0604020202020204" pitchFamily="34" charset="0"/>
              </a:rPr>
              <a:t/>
            </a:r>
            <a:br>
              <a:rPr lang="en-GB" sz="600" dirty="0">
                <a:solidFill>
                  <a:schemeClr val="bg1"/>
                </a:solidFill>
                <a:latin typeface="Arial" panose="020B0604020202020204" pitchFamily="34" charset="0"/>
                <a:cs typeface="Arial" panose="020B0604020202020204" pitchFamily="34" charset="0"/>
              </a:rPr>
            </a:br>
            <a:r>
              <a:rPr lang="en-GB" sz="600" dirty="0">
                <a:solidFill>
                  <a:schemeClr val="bg1"/>
                </a:solidFill>
                <a:latin typeface="Arial" panose="020B0604020202020204" pitchFamily="34" charset="0"/>
                <a:cs typeface="Arial" panose="020B0604020202020204" pitchFamily="34" charset="0"/>
              </a:rPr>
              <a:t>The People’s Dispensary for Sick Animals</a:t>
            </a:r>
          </a:p>
        </p:txBody>
      </p:sp>
      <p:grpSp>
        <p:nvGrpSpPr>
          <p:cNvPr id="8" name="Group 7">
            <a:extLst>
              <a:ext uri="{FF2B5EF4-FFF2-40B4-BE49-F238E27FC236}">
                <a16:creationId xmlns:a16="http://schemas.microsoft.com/office/drawing/2014/main" id="{5AA49638-C069-6C4D-8099-9535205275BB}"/>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3DDC55CF-4FC8-E744-B42D-8FAE3F3CB2B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4BE0A8BA-10F8-E542-81EE-7244755433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pic>
        <p:nvPicPr>
          <p:cNvPr id="20" name="Picture 19">
            <a:extLst>
              <a:ext uri="{FF2B5EF4-FFF2-40B4-BE49-F238E27FC236}">
                <a16:creationId xmlns:a16="http://schemas.microsoft.com/office/drawing/2014/main" id="{3DD17683-BDAF-1343-9362-1ED0E173F64A}"/>
              </a:ext>
            </a:extLst>
          </p:cNvPr>
          <p:cNvPicPr>
            <a:picLocks noChangeAspect="1"/>
          </p:cNvPicPr>
          <p:nvPr userDrawn="1"/>
        </p:nvPicPr>
        <p:blipFill>
          <a:blip r:embed="rId3"/>
          <a:stretch>
            <a:fillRect/>
          </a:stretch>
        </p:blipFill>
        <p:spPr>
          <a:xfrm>
            <a:off x="2783479" y="1956714"/>
            <a:ext cx="149456" cy="279833"/>
          </a:xfrm>
          <a:prstGeom prst="rect">
            <a:avLst/>
          </a:prstGeom>
        </p:spPr>
      </p:pic>
      <p:pic>
        <p:nvPicPr>
          <p:cNvPr id="21" name="Picture 20">
            <a:extLst>
              <a:ext uri="{FF2B5EF4-FFF2-40B4-BE49-F238E27FC236}">
                <a16:creationId xmlns:a16="http://schemas.microsoft.com/office/drawing/2014/main" id="{26F65288-F574-9442-AE61-E5DBA07697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772578" y="1034766"/>
            <a:ext cx="171259" cy="228345"/>
          </a:xfrm>
          <a:prstGeom prst="rect">
            <a:avLst/>
          </a:prstGeom>
        </p:spPr>
      </p:pic>
      <p:pic>
        <p:nvPicPr>
          <p:cNvPr id="22" name="Picture 21">
            <a:extLst>
              <a:ext uri="{FF2B5EF4-FFF2-40B4-BE49-F238E27FC236}">
                <a16:creationId xmlns:a16="http://schemas.microsoft.com/office/drawing/2014/main" id="{C35A9904-5C94-534F-9BA0-113DAF01B4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62812" y="2670716"/>
            <a:ext cx="190788" cy="207578"/>
          </a:xfrm>
          <a:prstGeom prst="rect">
            <a:avLst/>
          </a:prstGeom>
        </p:spPr>
      </p:pic>
      <p:pic>
        <p:nvPicPr>
          <p:cNvPr id="23" name="Picture 22">
            <a:extLst>
              <a:ext uri="{FF2B5EF4-FFF2-40B4-BE49-F238E27FC236}">
                <a16:creationId xmlns:a16="http://schemas.microsoft.com/office/drawing/2014/main" id="{05BF3D67-1FEB-4142-B1FE-5C43061AE4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812899" y="3116134"/>
            <a:ext cx="90617" cy="224385"/>
          </a:xfrm>
          <a:prstGeom prst="rect">
            <a:avLst/>
          </a:prstGeom>
        </p:spPr>
      </p:pic>
      <p:pic>
        <p:nvPicPr>
          <p:cNvPr id="25" name="Picture 24">
            <a:extLst>
              <a:ext uri="{FF2B5EF4-FFF2-40B4-BE49-F238E27FC236}">
                <a16:creationId xmlns:a16="http://schemas.microsoft.com/office/drawing/2014/main" id="{73D2B892-77AF-A148-9E41-65CB651D995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761236" y="1494464"/>
            <a:ext cx="193942" cy="258589"/>
          </a:xfrm>
          <a:prstGeom prst="rect">
            <a:avLst/>
          </a:prstGeom>
        </p:spPr>
      </p:pic>
      <p:sp>
        <p:nvSpPr>
          <p:cNvPr id="26" name="TextBox 25">
            <a:extLst>
              <a:ext uri="{FF2B5EF4-FFF2-40B4-BE49-F238E27FC236}">
                <a16:creationId xmlns:a16="http://schemas.microsoft.com/office/drawing/2014/main" id="{EDF699B5-1879-014A-BA93-05F9C62C5A23}"/>
              </a:ext>
            </a:extLst>
          </p:cNvPr>
          <p:cNvSpPr txBox="1"/>
          <p:nvPr userDrawn="1"/>
        </p:nvSpPr>
        <p:spPr>
          <a:xfrm>
            <a:off x="378561" y="473484"/>
            <a:ext cx="1968344" cy="2624458"/>
          </a:xfrm>
          <a:prstGeom prst="ellipse">
            <a:avLst/>
          </a:prstGeom>
          <a:solidFill>
            <a:srgbClr val="47B6B7"/>
          </a:solidFill>
        </p:spPr>
        <p:txBody>
          <a:bodyPr wrap="square" rtlCol="0" anchor="ctr">
            <a:noAutofit/>
          </a:bodyPr>
          <a:lstStyle/>
          <a:p>
            <a:pPr algn="ctr"/>
            <a:r>
              <a:rPr lang="en-US" sz="1800" b="1" dirty="0">
                <a:solidFill>
                  <a:schemeClr val="bg2"/>
                </a:solidFill>
              </a:rPr>
              <a:t>Contact us</a:t>
            </a:r>
          </a:p>
        </p:txBody>
      </p:sp>
      <p:sp>
        <p:nvSpPr>
          <p:cNvPr id="28" name="Oval 27">
            <a:extLst>
              <a:ext uri="{FF2B5EF4-FFF2-40B4-BE49-F238E27FC236}">
                <a16:creationId xmlns:a16="http://schemas.microsoft.com/office/drawing/2014/main" id="{4A47B78F-7D47-4249-BBB2-0571921E0327}"/>
              </a:ext>
            </a:extLst>
          </p:cNvPr>
          <p:cNvSpPr/>
          <p:nvPr userDrawn="1"/>
        </p:nvSpPr>
        <p:spPr>
          <a:xfrm>
            <a:off x="5687603" y="3309138"/>
            <a:ext cx="609893" cy="813191"/>
          </a:xfrm>
          <a:prstGeom prst="ellipse">
            <a:avLst/>
          </a:prstGeom>
          <a:solidFill>
            <a:schemeClr val="bg1">
              <a:alpha val="254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pic>
        <p:nvPicPr>
          <p:cNvPr id="2" name="Picture 1">
            <a:extLst>
              <a:ext uri="{FF2B5EF4-FFF2-40B4-BE49-F238E27FC236}">
                <a16:creationId xmlns:a16="http://schemas.microsoft.com/office/drawing/2014/main" id="{DB2C570B-D479-7878-EFA0-F3133D79D2C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783478" y="3591956"/>
            <a:ext cx="152400" cy="203200"/>
          </a:xfrm>
          <a:prstGeom prst="rect">
            <a:avLst/>
          </a:prstGeom>
        </p:spPr>
      </p:pic>
      <p:sp>
        <p:nvSpPr>
          <p:cNvPr id="3" name="Rectangle 2">
            <a:hlinkClick r:id="rId9"/>
            <a:extLst>
              <a:ext uri="{FF2B5EF4-FFF2-40B4-BE49-F238E27FC236}">
                <a16:creationId xmlns:a16="http://schemas.microsoft.com/office/drawing/2014/main" id="{A25CD30D-6870-0DC3-727D-47C0D0C8FC29}"/>
              </a:ext>
            </a:extLst>
          </p:cNvPr>
          <p:cNvSpPr/>
          <p:nvPr userDrawn="1"/>
        </p:nvSpPr>
        <p:spPr>
          <a:xfrm>
            <a:off x="2720420" y="1435947"/>
            <a:ext cx="12978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hlinkClick r:id="rId10"/>
            <a:extLst>
              <a:ext uri="{FF2B5EF4-FFF2-40B4-BE49-F238E27FC236}">
                <a16:creationId xmlns:a16="http://schemas.microsoft.com/office/drawing/2014/main" id="{4D0248A8-2DAB-B075-2A01-E9ED3E054772}"/>
              </a:ext>
            </a:extLst>
          </p:cNvPr>
          <p:cNvSpPr/>
          <p:nvPr userDrawn="1"/>
        </p:nvSpPr>
        <p:spPr>
          <a:xfrm>
            <a:off x="2720420" y="2571750"/>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hlinkClick r:id="rId11"/>
            <a:extLst>
              <a:ext uri="{FF2B5EF4-FFF2-40B4-BE49-F238E27FC236}">
                <a16:creationId xmlns:a16="http://schemas.microsoft.com/office/drawing/2014/main" id="{A938D71A-AAAD-EB51-3BD7-C23590204EEB}"/>
              </a:ext>
            </a:extLst>
          </p:cNvPr>
          <p:cNvSpPr/>
          <p:nvPr userDrawn="1"/>
        </p:nvSpPr>
        <p:spPr>
          <a:xfrm>
            <a:off x="2720420" y="3039113"/>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hlinkClick r:id="rId12"/>
            <a:extLst>
              <a:ext uri="{FF2B5EF4-FFF2-40B4-BE49-F238E27FC236}">
                <a16:creationId xmlns:a16="http://schemas.microsoft.com/office/drawing/2014/main" id="{4875467F-2452-C5CA-2CA7-C271D69CDC2D}"/>
              </a:ext>
            </a:extLst>
          </p:cNvPr>
          <p:cNvSpPr/>
          <p:nvPr userDrawn="1"/>
        </p:nvSpPr>
        <p:spPr>
          <a:xfrm>
            <a:off x="2720420" y="3492927"/>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8122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86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496841" y="3978193"/>
            <a:ext cx="2345729" cy="218008"/>
          </a:xfrm>
          <a:prstGeom prst="rect">
            <a:avLst/>
          </a:prstGeom>
        </p:spPr>
        <p:txBody>
          <a:bodyPr vert="horz" wrap="square" lIns="0" tIns="0" rIns="0" bIns="0" rtlCol="0">
            <a:spAutoFit/>
          </a:bodyPr>
          <a:lstStyle>
            <a:lvl1pPr marL="9525" algn="l" defTabSz="439809" rtl="0" eaLnBrk="1" latinLnBrk="0" hangingPunct="1">
              <a:lnSpc>
                <a:spcPts val="1241"/>
              </a:lnSpc>
              <a:defRPr lang="en-GB" sz="674" b="1" kern="1200" spc="-8" dirty="0">
                <a:solidFill>
                  <a:srgbClr val="6BB4B5"/>
                </a:solidFill>
                <a:latin typeface="Arial"/>
                <a:ea typeface="+mn-ea"/>
                <a:cs typeface="Arial"/>
              </a:defRPr>
            </a:lvl1pPr>
          </a:lstStyle>
          <a:p>
            <a:pPr marL="12700">
              <a:lnSpc>
                <a:spcPts val="1655"/>
              </a:lnSpc>
            </a:pPr>
            <a:r>
              <a:rPr lang="en-GB" sz="674" b="1" spc="-8" dirty="0" smtClean="0">
                <a:solidFill>
                  <a:srgbClr val="6BB4B5"/>
                </a:solidFill>
                <a:latin typeface="Arial"/>
                <a:cs typeface="Arial"/>
              </a:rPr>
              <a:t>Date or name etc here</a:t>
            </a:r>
            <a:endParaRPr lang="en-GB" sz="674" dirty="0">
              <a:solidFill>
                <a:srgbClr val="6BB4B5"/>
              </a:solidFill>
              <a:latin typeface="Arial"/>
              <a:cs typeface="Arial"/>
            </a:endParaRPr>
          </a:p>
        </p:txBody>
      </p:sp>
      <p:sp>
        <p:nvSpPr>
          <p:cNvPr id="16" name="Title 23"/>
          <p:cNvSpPr>
            <a:spLocks noGrp="1"/>
          </p:cNvSpPr>
          <p:nvPr>
            <p:ph type="title" hasCustomPrompt="1"/>
          </p:nvPr>
        </p:nvSpPr>
        <p:spPr>
          <a:xfrm>
            <a:off x="496841" y="2934516"/>
            <a:ext cx="2345729" cy="1036474"/>
          </a:xfrm>
          <a:prstGeom prst="rect">
            <a:avLst/>
          </a:prstGeom>
        </p:spPr>
        <p:txBody>
          <a:bodyPr lIns="0"/>
          <a:lstStyle>
            <a:lvl1pPr>
              <a:defRPr sz="1346" b="1">
                <a:solidFill>
                  <a:srgbClr val="008988"/>
                </a:solidFill>
                <a:latin typeface="Arial" pitchFamily="34" charset="0"/>
                <a:cs typeface="Arial" pitchFamily="34" charset="0"/>
              </a:defRPr>
            </a:lvl1pPr>
          </a:lstStyle>
          <a:p>
            <a:r>
              <a:rPr lang="en-US" dirty="0" smtClean="0"/>
              <a:t>Title text here</a:t>
            </a:r>
            <a:endParaRPr lang="en-GB" dirty="0"/>
          </a:p>
        </p:txBody>
      </p:sp>
    </p:spTree>
    <p:extLst>
      <p:ext uri="{BB962C8B-B14F-4D97-AF65-F5344CB8AC3E}">
        <p14:creationId xmlns:p14="http://schemas.microsoft.com/office/powerpoint/2010/main" val="1358844141"/>
      </p:ext>
    </p:extLst>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97" y="317426"/>
            <a:ext cx="5368720" cy="483139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229864" y="2346340"/>
            <a:ext cx="1819275" cy="1819274"/>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057082" y="317429"/>
            <a:ext cx="2581871" cy="2581871"/>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6" name="Oval 5">
            <a:extLst>
              <a:ext uri="{FF2B5EF4-FFF2-40B4-BE49-F238E27FC236}">
                <a16:creationId xmlns:a16="http://schemas.microsoft.com/office/drawing/2014/main" id="{BFC7672E-9B40-7147-9180-0BA4DC8AA7D2}"/>
              </a:ext>
            </a:extLst>
          </p:cNvPr>
          <p:cNvSpPr/>
          <p:nvPr userDrawn="1"/>
        </p:nvSpPr>
        <p:spPr>
          <a:xfrm>
            <a:off x="3079654" y="2324440"/>
            <a:ext cx="496628" cy="496628"/>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721" tIns="27861" rIns="55721" bIns="27861" numCol="1" spcCol="0" rtlCol="0" fromWordArt="0" anchor="ctr" anchorCtr="0" forceAA="0" compatLnSpc="1">
            <a:prstTxWarp prst="textNoShape">
              <a:avLst/>
            </a:prstTxWarp>
            <a:noAutofit/>
          </a:bodyPr>
          <a:lstStyle/>
          <a:p>
            <a:pPr algn="ctr"/>
            <a:endParaRPr lang="en-US" sz="1097"/>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414323" y="626420"/>
            <a:ext cx="1867384" cy="1963882"/>
          </a:xfrm>
          <a:prstGeom prst="rect">
            <a:avLst/>
          </a:prstGeom>
        </p:spPr>
        <p:txBody>
          <a:bodyPr anchor="ctr" anchorCtr="0"/>
          <a:lstStyle>
            <a:lvl1pPr marL="0" indent="0" algn="ctr">
              <a:buNone/>
              <a:defRPr sz="2025"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242370" y="2720721"/>
            <a:ext cx="1806770" cy="772622"/>
          </a:xfrm>
          <a:prstGeom prst="rect">
            <a:avLst/>
          </a:prstGeom>
        </p:spPr>
        <p:txBody>
          <a:bodyPr/>
          <a:lstStyle>
            <a:lvl1pPr marL="0" indent="0" algn="ctr">
              <a:buNone/>
              <a:defRPr sz="1238"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242370" y="3562385"/>
            <a:ext cx="1806770" cy="276590"/>
          </a:xfrm>
          <a:prstGeom prst="rect">
            <a:avLst/>
          </a:prstGeom>
        </p:spPr>
        <p:txBody>
          <a:bodyPr/>
          <a:lstStyle>
            <a:lvl1pPr marL="0" indent="0" algn="ctr">
              <a:buNone/>
              <a:defRPr sz="731"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5646790" y="4345562"/>
            <a:ext cx="1211211" cy="803254"/>
          </a:xfrm>
          <a:prstGeom prst="rect">
            <a:avLst/>
          </a:prstGeom>
        </p:spPr>
      </p:pic>
    </p:spTree>
    <p:extLst>
      <p:ext uri="{BB962C8B-B14F-4D97-AF65-F5344CB8AC3E}">
        <p14:creationId xmlns:p14="http://schemas.microsoft.com/office/powerpoint/2010/main" val="1175925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High 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68184" y="4678260"/>
            <a:ext cx="733260" cy="296816"/>
          </a:xfrm>
          <a:prstGeom prst="rect">
            <a:avLst/>
          </a:prstGeom>
          <a:blipFill>
            <a:blip r:embed="rId2" cstate="print"/>
            <a:stretch>
              <a:fillRect/>
            </a:stretch>
          </a:blipFill>
        </p:spPr>
        <p:txBody>
          <a:bodyPr wrap="square" lIns="0" tIns="0" rIns="0" bIns="0" rtlCol="0"/>
          <a:lstStyle/>
          <a:p>
            <a:endParaRPr sz="1154" dirty="0">
              <a:latin typeface="Arial" pitchFamily="34" charset="0"/>
            </a:endParaRPr>
          </a:p>
        </p:txBody>
      </p:sp>
      <p:sp>
        <p:nvSpPr>
          <p:cNvPr id="17" name="bk object 17"/>
          <p:cNvSpPr/>
          <p:nvPr/>
        </p:nvSpPr>
        <p:spPr>
          <a:xfrm>
            <a:off x="161620" y="4560082"/>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8" name="bk object 18"/>
          <p:cNvSpPr/>
          <p:nvPr/>
        </p:nvSpPr>
        <p:spPr>
          <a:xfrm>
            <a:off x="161620" y="183633"/>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9" name="bk object 19"/>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sz="1154" dirty="0">
              <a:latin typeface="Arial" pitchFamily="34" charset="0"/>
            </a:endParaRPr>
          </a:p>
        </p:txBody>
      </p:sp>
      <p:sp>
        <p:nvSpPr>
          <p:cNvPr id="20" name="bk object 20"/>
          <p:cNvSpPr/>
          <p:nvPr/>
        </p:nvSpPr>
        <p:spPr>
          <a:xfrm>
            <a:off x="0" y="0"/>
            <a:ext cx="280592" cy="351969"/>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sz="1154" dirty="0">
              <a:latin typeface="Arial" pitchFamily="34" charset="0"/>
            </a:endParaRPr>
          </a:p>
        </p:txBody>
      </p:sp>
      <p:sp>
        <p:nvSpPr>
          <p:cNvPr id="21" name="bk object 21"/>
          <p:cNvSpPr/>
          <p:nvPr/>
        </p:nvSpPr>
        <p:spPr>
          <a:xfrm>
            <a:off x="0" y="0"/>
            <a:ext cx="281405" cy="350674"/>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sz="1154" dirty="0">
              <a:latin typeface="Arial" pitchFamily="34" charset="0"/>
            </a:endParaRPr>
          </a:p>
        </p:txBody>
      </p:sp>
      <p:sp>
        <p:nvSpPr>
          <p:cNvPr id="22" name="bk object 22"/>
          <p:cNvSpPr/>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sz="1154" dirty="0">
              <a:latin typeface="Arial" pitchFamily="34" charset="0"/>
            </a:endParaRPr>
          </a:p>
        </p:txBody>
      </p:sp>
      <p:sp>
        <p:nvSpPr>
          <p:cNvPr id="2" name="Holder 2"/>
          <p:cNvSpPr>
            <a:spLocks noGrp="1"/>
          </p:cNvSpPr>
          <p:nvPr>
            <p:ph type="title"/>
          </p:nvPr>
        </p:nvSpPr>
        <p:spPr>
          <a:xfrm>
            <a:off x="301361" y="602019"/>
            <a:ext cx="6227829" cy="622316"/>
          </a:xfrm>
          <a:prstGeom prst="rect">
            <a:avLst/>
          </a:prstGeom>
        </p:spPr>
        <p:txBody>
          <a:bodyPr lIns="0" tIns="0" rIns="0" bIns="0"/>
          <a:lstStyle>
            <a:lvl1pPr>
              <a:defRPr sz="1796" b="1" i="0">
                <a:solidFill>
                  <a:srgbClr val="008988"/>
                </a:solidFill>
                <a:latin typeface="Arial"/>
                <a:cs typeface="Arial"/>
              </a:defRPr>
            </a:lvl1pPr>
          </a:lstStyle>
          <a:p>
            <a:endParaRPr dirty="0"/>
          </a:p>
        </p:txBody>
      </p:sp>
      <p:sp>
        <p:nvSpPr>
          <p:cNvPr id="3" name="Holder 3"/>
          <p:cNvSpPr>
            <a:spLocks noGrp="1"/>
          </p:cNvSpPr>
          <p:nvPr>
            <p:ph type="body" idx="1"/>
          </p:nvPr>
        </p:nvSpPr>
        <p:spPr>
          <a:xfrm>
            <a:off x="315085" y="1327982"/>
            <a:ext cx="6227829" cy="2840558"/>
          </a:xfrm>
          <a:prstGeom prst="rect">
            <a:avLst/>
          </a:prstGeom>
        </p:spPr>
        <p:txBody>
          <a:bodyPr lIns="0" tIns="0" rIns="0" bIns="0">
            <a:normAutofit/>
          </a:bodyPr>
          <a:lstStyle>
            <a:lvl1pPr marL="0">
              <a:lnSpc>
                <a:spcPct val="130000"/>
              </a:lnSpc>
              <a:tabLst>
                <a:tab pos="230868" algn="l"/>
                <a:tab pos="461736" algn="l"/>
                <a:tab pos="692604" algn="l"/>
                <a:tab pos="923472" algn="l"/>
                <a:tab pos="1385208" algn="l"/>
                <a:tab pos="1846944" algn="l"/>
                <a:tab pos="2308680" algn="l"/>
              </a:tabLst>
              <a:defRPr lang="en-GB" sz="1411" b="0" i="0" dirty="0">
                <a:solidFill>
                  <a:srgbClr val="008988"/>
                </a:solidFill>
                <a:latin typeface="Arial" pitchFamily="34" charset="0"/>
                <a:ea typeface="+mn-ea"/>
                <a:cs typeface="Arial" pitchFamily="34" charset="0"/>
              </a:defRPr>
            </a:lvl1pPr>
          </a:lstStyle>
          <a:p>
            <a:endParaRPr dirty="0"/>
          </a:p>
        </p:txBody>
      </p:sp>
    </p:spTree>
    <p:extLst>
      <p:ext uri="{BB962C8B-B14F-4D97-AF65-F5344CB8AC3E}">
        <p14:creationId xmlns:p14="http://schemas.microsoft.com/office/powerpoint/2010/main" val="3502073033"/>
      </p:ext>
    </p:extLst>
  </p:cSld>
  <p:clrMapOvr>
    <a:masterClrMapping/>
  </p:clrMapOvr>
  <p:transition>
    <p:sndAc>
      <p:end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161620" y="4560082"/>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161620" y="183633"/>
            <a:ext cx="6534240"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sz="1154"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281405" cy="350674"/>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sz="1154"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170892" y="143068"/>
            <a:ext cx="219098" cy="232343"/>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sz="1154" dirty="0">
              <a:latin typeface="Arial" pitchFamily="34" charset="0"/>
            </a:endParaRPr>
          </a:p>
        </p:txBody>
      </p:sp>
      <p:sp>
        <p:nvSpPr>
          <p:cNvPr id="15" name="Holder 2"/>
          <p:cNvSpPr>
            <a:spLocks noGrp="1"/>
          </p:cNvSpPr>
          <p:nvPr>
            <p:ph type="title"/>
          </p:nvPr>
        </p:nvSpPr>
        <p:spPr>
          <a:xfrm>
            <a:off x="301361" y="1068864"/>
            <a:ext cx="6227829" cy="622316"/>
          </a:xfrm>
          <a:prstGeom prst="rect">
            <a:avLst/>
          </a:prstGeom>
        </p:spPr>
        <p:txBody>
          <a:bodyPr lIns="0" tIns="0" rIns="0" bIns="0"/>
          <a:lstStyle>
            <a:lvl1pPr>
              <a:defRPr sz="1796" b="1" i="0">
                <a:solidFill>
                  <a:srgbClr val="008988"/>
                </a:solidFill>
                <a:latin typeface="Arial"/>
                <a:cs typeface="Arial"/>
              </a:defRPr>
            </a:lvl1pPr>
          </a:lstStyle>
          <a:p>
            <a:r>
              <a:rPr lang="en-US"/>
              <a:t>Click to edit Master title style</a:t>
            </a:r>
            <a:endParaRPr dirty="0"/>
          </a:p>
        </p:txBody>
      </p:sp>
      <p:sp>
        <p:nvSpPr>
          <p:cNvPr id="23" name="Holder 3"/>
          <p:cNvSpPr>
            <a:spLocks noGrp="1"/>
          </p:cNvSpPr>
          <p:nvPr>
            <p:ph type="body" idx="1"/>
          </p:nvPr>
        </p:nvSpPr>
        <p:spPr>
          <a:xfrm>
            <a:off x="281406" y="1846219"/>
            <a:ext cx="6261508" cy="2322321"/>
          </a:xfrm>
          <a:prstGeom prst="rect">
            <a:avLst/>
          </a:prstGeom>
        </p:spPr>
        <p:txBody>
          <a:bodyPr lIns="0" tIns="0" rIns="0" bIns="0">
            <a:noAutofit/>
          </a:bodyPr>
          <a:lstStyle>
            <a:lvl1pPr>
              <a:lnSpc>
                <a:spcPct val="130000"/>
              </a:lnSpc>
              <a:tabLst>
                <a:tab pos="230868" algn="l"/>
                <a:tab pos="461736" algn="l"/>
                <a:tab pos="692604" algn="l"/>
                <a:tab pos="923472" algn="l"/>
                <a:tab pos="1385208" algn="l"/>
                <a:tab pos="1846944" algn="l"/>
                <a:tab pos="2308680" algn="l"/>
              </a:tabLst>
              <a:defRPr sz="1154" b="0" i="0">
                <a:solidFill>
                  <a:srgbClr val="008988"/>
                </a:solidFill>
                <a:latin typeface="Arial" pitchFamily="34" charset="0"/>
                <a:cs typeface="Arial" pitchFamily="34" charset="0"/>
              </a:defRPr>
            </a:lvl1pPr>
          </a:lstStyle>
          <a:p>
            <a:pPr lvl="0"/>
            <a:r>
              <a:rPr lang="en-US"/>
              <a:t>Edit Master text styles</a:t>
            </a:r>
          </a:p>
          <a:p>
            <a:pPr lvl="1"/>
            <a:r>
              <a:rPr lang="en-US"/>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5956757" y="4664692"/>
            <a:ext cx="746490" cy="342771"/>
          </a:xfrm>
          <a:prstGeom prst="rect">
            <a:avLst/>
          </a:prstGeom>
        </p:spPr>
      </p:pic>
      <p:grpSp>
        <p:nvGrpSpPr>
          <p:cNvPr id="16" name="Group 15"/>
          <p:cNvGrpSpPr>
            <a:grpSpLocks noGrp="1" noSelect="1" noRot="1" noMove="1" noResize="1"/>
          </p:cNvGrpSpPr>
          <p:nvPr userDrawn="1">
            <p:custDataLst>
              <p:tags r:id="rId6"/>
            </p:custDataLst>
          </p:nvPr>
        </p:nvGrpSpPr>
        <p:grpSpPr>
          <a:xfrm>
            <a:off x="100281" y="4514098"/>
            <a:ext cx="6597363" cy="40042"/>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888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8BB12554-A049-854F-BAD2-F691AEE70EB4}"/>
              </a:ext>
            </a:extLst>
          </p:cNvPr>
          <p:cNvGrpSpPr/>
          <p:nvPr userDrawn="1"/>
        </p:nvGrpSpPr>
        <p:grpSpPr>
          <a:xfrm>
            <a:off x="5660524" y="4237618"/>
            <a:ext cx="1197476" cy="905885"/>
            <a:chOff x="7547365" y="4237615"/>
            <a:chExt cx="1596635" cy="905885"/>
          </a:xfrm>
        </p:grpSpPr>
        <p:sp>
          <p:nvSpPr>
            <p:cNvPr id="18" name="Freeform 17">
              <a:extLst>
                <a:ext uri="{FF2B5EF4-FFF2-40B4-BE49-F238E27FC236}">
                  <a16:creationId xmlns:a16="http://schemas.microsoft.com/office/drawing/2014/main" id="{69FBE1C0-079F-B240-BA85-5699A8BB6F9F}"/>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9" name="Picture 18" descr="Logo&#10;&#10;Description automatically generated">
              <a:extLst>
                <a:ext uri="{FF2B5EF4-FFF2-40B4-BE49-F238E27FC236}">
                  <a16:creationId xmlns:a16="http://schemas.microsoft.com/office/drawing/2014/main" id="{E1485D57-F3D2-DD42-9CA1-682DCA2EAA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DE8BE663-4643-A84E-BB32-308A387A2F49}"/>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38767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F9053-C8D1-A749-83B5-C927FA4C09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749808"/>
            <a:ext cx="6858001" cy="5893308"/>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D6DB23FB-973C-C045-BBD7-E84BF45B724E}"/>
              </a:ext>
            </a:extLst>
          </p:cNvPr>
          <p:cNvGrpSpPr/>
          <p:nvPr userDrawn="1"/>
        </p:nvGrpSpPr>
        <p:grpSpPr>
          <a:xfrm>
            <a:off x="5660524" y="4237618"/>
            <a:ext cx="1197476" cy="905885"/>
            <a:chOff x="7547365" y="4237615"/>
            <a:chExt cx="1596635" cy="905885"/>
          </a:xfrm>
        </p:grpSpPr>
        <p:sp>
          <p:nvSpPr>
            <p:cNvPr id="9" name="Freeform 8">
              <a:extLst>
                <a:ext uri="{FF2B5EF4-FFF2-40B4-BE49-F238E27FC236}">
                  <a16:creationId xmlns:a16="http://schemas.microsoft.com/office/drawing/2014/main" id="{529C371B-E8B8-754A-9CCD-14F53ABC0C24}"/>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descr="Logo&#10;&#10;Description automatically generated">
              <a:extLst>
                <a:ext uri="{FF2B5EF4-FFF2-40B4-BE49-F238E27FC236}">
                  <a16:creationId xmlns:a16="http://schemas.microsoft.com/office/drawing/2014/main" id="{C8622B16-4E9A-E54D-816C-6316AE6EDB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C5105985-BE51-E248-8E84-0E55D2917137}"/>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57724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Volunteering Titl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07ECC-55EA-6B4F-8CDF-EAEE85C269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24193" y="0"/>
            <a:ext cx="7318770" cy="5143500"/>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6" y="3479348"/>
            <a:ext cx="1985285" cy="625215"/>
          </a:xfrm>
          <a:prstGeom prst="rect">
            <a:avLst/>
          </a:prstGeom>
        </p:spPr>
        <p:txBody>
          <a:bodyPr anchor="ct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9" name="Group 8">
            <a:extLst>
              <a:ext uri="{FF2B5EF4-FFF2-40B4-BE49-F238E27FC236}">
                <a16:creationId xmlns:a16="http://schemas.microsoft.com/office/drawing/2014/main" id="{F906411B-EBC0-0A47-93C4-8BFE18DA1A1C}"/>
              </a:ext>
            </a:extLst>
          </p:cNvPr>
          <p:cNvGrpSpPr/>
          <p:nvPr userDrawn="1"/>
        </p:nvGrpSpPr>
        <p:grpSpPr>
          <a:xfrm>
            <a:off x="5660524" y="4237618"/>
            <a:ext cx="1197476" cy="905885"/>
            <a:chOff x="7547365" y="4237615"/>
            <a:chExt cx="1596635" cy="905885"/>
          </a:xfrm>
        </p:grpSpPr>
        <p:sp>
          <p:nvSpPr>
            <p:cNvPr id="10" name="Freeform 9">
              <a:extLst>
                <a:ext uri="{FF2B5EF4-FFF2-40B4-BE49-F238E27FC236}">
                  <a16:creationId xmlns:a16="http://schemas.microsoft.com/office/drawing/2014/main" id="{EFF59425-A206-B442-BC23-DA6A7B5E5F4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 name="Picture 12" descr="Logo&#10;&#10;Description automatically generated">
              <a:extLst>
                <a:ext uri="{FF2B5EF4-FFF2-40B4-BE49-F238E27FC236}">
                  <a16:creationId xmlns:a16="http://schemas.microsoft.com/office/drawing/2014/main" id="{2C7AEFCE-4393-DA4C-A443-1A5C6A8A46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9E8E19B1-73FC-F444-A7AC-660BF3D36D9D}"/>
              </a:ext>
            </a:extLst>
          </p:cNvPr>
          <p:cNvSpPr>
            <a:spLocks noGrp="1"/>
          </p:cNvSpPr>
          <p:nvPr>
            <p:ph type="body" sz="quarter" idx="11" hasCustomPrompt="1"/>
          </p:nvPr>
        </p:nvSpPr>
        <p:spPr>
          <a:xfrm>
            <a:off x="186418" y="1967479"/>
            <a:ext cx="2246541" cy="1469796"/>
          </a:xfrm>
          <a:prstGeom prst="rect">
            <a:avLst/>
          </a:prstGeom>
        </p:spPr>
        <p:txBody>
          <a:bodyPr anchor="ctr"/>
          <a:lstStyle>
            <a:lvl1pPr marL="0" indent="0" algn="ctr">
              <a:lnSpc>
                <a:spcPct val="100000"/>
              </a:lnSpc>
              <a:buNone/>
              <a:defRPr sz="21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2755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AD0A00C-5361-0942-B223-7F483F0C5788}"/>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1D72893A-21D6-AC42-8403-5CA2D9F95E4E}"/>
              </a:ext>
            </a:extLst>
          </p:cNvPr>
          <p:cNvGrpSpPr/>
          <p:nvPr userDrawn="1"/>
        </p:nvGrpSpPr>
        <p:grpSpPr>
          <a:xfrm>
            <a:off x="5660524" y="4237618"/>
            <a:ext cx="1197476" cy="905885"/>
            <a:chOff x="7547365" y="4237615"/>
            <a:chExt cx="1596635" cy="905885"/>
          </a:xfrm>
        </p:grpSpPr>
        <p:sp>
          <p:nvSpPr>
            <p:cNvPr id="8" name="Freeform 7">
              <a:extLst>
                <a:ext uri="{FF2B5EF4-FFF2-40B4-BE49-F238E27FC236}">
                  <a16:creationId xmlns:a16="http://schemas.microsoft.com/office/drawing/2014/main" id="{C49065BF-ABDC-C245-82AA-D406E17924E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descr="Logo&#10;&#10;Description automatically generated">
              <a:extLst>
                <a:ext uri="{FF2B5EF4-FFF2-40B4-BE49-F238E27FC236}">
                  <a16:creationId xmlns:a16="http://schemas.microsoft.com/office/drawing/2014/main" id="{2305E549-4673-234D-AF28-772D5CFE52D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3" name="Text Placeholder 21">
            <a:extLst>
              <a:ext uri="{FF2B5EF4-FFF2-40B4-BE49-F238E27FC236}">
                <a16:creationId xmlns:a16="http://schemas.microsoft.com/office/drawing/2014/main" id="{0E31676D-DC74-A74D-A361-8BB611B0CFA6}"/>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0359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8BCB26A-A8D8-3E4C-896D-7044910B1FB3}"/>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4" name="Group 13">
            <a:extLst>
              <a:ext uri="{FF2B5EF4-FFF2-40B4-BE49-F238E27FC236}">
                <a16:creationId xmlns:a16="http://schemas.microsoft.com/office/drawing/2014/main" id="{720C5E58-91E5-B94D-A43A-E31735579A8C}"/>
              </a:ext>
            </a:extLst>
          </p:cNvPr>
          <p:cNvGrpSpPr/>
          <p:nvPr userDrawn="1"/>
        </p:nvGrpSpPr>
        <p:grpSpPr>
          <a:xfrm>
            <a:off x="5660524" y="4237618"/>
            <a:ext cx="1197476" cy="905885"/>
            <a:chOff x="7547365" y="4237615"/>
            <a:chExt cx="1596635" cy="905885"/>
          </a:xfrm>
        </p:grpSpPr>
        <p:sp>
          <p:nvSpPr>
            <p:cNvPr id="15" name="Freeform 14">
              <a:extLst>
                <a:ext uri="{FF2B5EF4-FFF2-40B4-BE49-F238E27FC236}">
                  <a16:creationId xmlns:a16="http://schemas.microsoft.com/office/drawing/2014/main" id="{98B1A178-CE09-604F-93E4-49F8CD37489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6" name="Picture 15" descr="Logo&#10;&#10;Description automatically generated">
              <a:extLst>
                <a:ext uri="{FF2B5EF4-FFF2-40B4-BE49-F238E27FC236}">
                  <a16:creationId xmlns:a16="http://schemas.microsoft.com/office/drawing/2014/main" id="{4060E8B7-25F9-534A-950A-2A21F3F77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88ADEE17-619A-8141-BDF2-42E02B2A4421}"/>
              </a:ext>
            </a:extLst>
          </p:cNvPr>
          <p:cNvSpPr>
            <a:spLocks noGrp="1"/>
          </p:cNvSpPr>
          <p:nvPr>
            <p:ph type="body" sz="quarter" idx="10" hasCustomPrompt="1"/>
          </p:nvPr>
        </p:nvSpPr>
        <p:spPr>
          <a:xfrm>
            <a:off x="250709" y="1508276"/>
            <a:ext cx="2442378" cy="3256465"/>
          </a:xfrm>
          <a:prstGeom prst="ellipse">
            <a:avLst/>
          </a:prstGeom>
          <a:solidFill>
            <a:srgbClr val="E73081"/>
          </a:solidFill>
        </p:spPr>
        <p:txBody>
          <a:bodyPr lIns="36000" rIns="36000" anchor="ctr" anchorCtr="0"/>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8574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97745"/>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2" r:id="rId3"/>
    <p:sldLayoutId id="2147483661" r:id="rId4"/>
    <p:sldLayoutId id="2147483717" r:id="rId5"/>
    <p:sldLayoutId id="2147483720" r:id="rId6"/>
    <p:sldLayoutId id="2147483721" r:id="rId7"/>
    <p:sldLayoutId id="2147483696" r:id="rId8"/>
    <p:sldLayoutId id="2147483723" r:id="rId9"/>
    <p:sldLayoutId id="2147483725" r:id="rId10"/>
    <p:sldLayoutId id="2147483736" r:id="rId11"/>
    <p:sldLayoutId id="2147483733" r:id="rId12"/>
    <p:sldLayoutId id="2147483734" r:id="rId13"/>
    <p:sldLayoutId id="2147483727" r:id="rId14"/>
    <p:sldLayoutId id="2147483732" r:id="rId15"/>
    <p:sldLayoutId id="2147483730" r:id="rId16"/>
    <p:sldLayoutId id="2147483731" r:id="rId17"/>
    <p:sldLayoutId id="2147483708" r:id="rId18"/>
    <p:sldLayoutId id="2147483709" r:id="rId19"/>
    <p:sldLayoutId id="2147483688" r:id="rId20"/>
    <p:sldLayoutId id="2147483738" r:id="rId21"/>
    <p:sldLayoutId id="2147483665" r:id="rId22"/>
    <p:sldLayoutId id="2147483737" r:id="rId23"/>
    <p:sldLayoutId id="2147483667" r:id="rId24"/>
    <p:sldLayoutId id="2147483686" r:id="rId25"/>
    <p:sldLayoutId id="2147483735" r:id="rId26"/>
    <p:sldLayoutId id="2147483739" r:id="rId27"/>
    <p:sldLayoutId id="2147483740" r:id="rId28"/>
    <p:sldLayoutId id="2147483743" r:id="rId29"/>
    <p:sldLayoutId id="2147483692" r:id="rId30"/>
    <p:sldLayoutId id="2147483700" r:id="rId31"/>
    <p:sldLayoutId id="2147483703" r:id="rId32"/>
    <p:sldLayoutId id="2147483741" r:id="rId33"/>
    <p:sldLayoutId id="2147483704" r:id="rId34"/>
    <p:sldLayoutId id="2147483742" r:id="rId35"/>
    <p:sldLayoutId id="2147483689" r:id="rId36"/>
    <p:sldLayoutId id="2147483693" r:id="rId37"/>
    <p:sldLayoutId id="2147483694" r:id="rId38"/>
    <p:sldLayoutId id="2147483695" r:id="rId39"/>
    <p:sldLayoutId id="2147483697" r:id="rId40"/>
    <p:sldLayoutId id="2147483744" r:id="rId41"/>
    <p:sldLayoutId id="2147483746" r:id="rId42"/>
    <p:sldLayoutId id="2147483747" r:id="rId43"/>
    <p:sldLayoutId id="2147483748" r:id="rId44"/>
    <p:sldLayoutId id="2147483749" r:id="rId45"/>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110000"/>
        </a:lnSpc>
        <a:spcBef>
          <a:spcPts val="563"/>
        </a:spcBef>
        <a:spcAft>
          <a:spcPts val="150"/>
        </a:spcAft>
        <a:buFont typeface="Arial" panose="020B0604020202020204" pitchFamily="34" charset="0"/>
        <a:buChar char="•"/>
        <a:defRPr sz="1050" kern="1200">
          <a:solidFill>
            <a:schemeClr val="tx1"/>
          </a:solidFill>
          <a:latin typeface="+mn-lt"/>
          <a:ea typeface="+mn-ea"/>
          <a:cs typeface="+mn-cs"/>
        </a:defRPr>
      </a:lvl1pPr>
      <a:lvl2pPr marL="385754"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2pPr>
      <a:lvl3pPr marL="642922"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3pPr>
      <a:lvl4pPr marL="900091"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4pPr>
      <a:lvl5pPr marL="1157259" indent="-128585" algn="l" defTabSz="514337" rtl="0" eaLnBrk="1" latinLnBrk="0" hangingPunct="1">
        <a:lnSpc>
          <a:spcPct val="110000"/>
        </a:lnSpc>
        <a:spcBef>
          <a:spcPts val="281"/>
        </a:spcBef>
        <a:spcAft>
          <a:spcPts val="150"/>
        </a:spcAft>
        <a:buFont typeface="Arial" panose="020B0604020202020204" pitchFamily="34" charset="0"/>
        <a:buChar char="•"/>
        <a:defRPr sz="1050"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9.jpeg"/><Relationship Id="rId2" Type="http://schemas.openxmlformats.org/officeDocument/2006/relationships/slideLayout" Target="../slideLayouts/slideLayout39.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16.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9.xml"/><Relationship Id="rId1" Type="http://schemas.openxmlformats.org/officeDocument/2006/relationships/tags" Target="../tags/tag17.xml"/><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9.xml"/><Relationship Id="rId1" Type="http://schemas.openxmlformats.org/officeDocument/2006/relationships/tags" Target="../tags/tag18.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19.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9.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39.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9.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39.xml"/><Relationship Id="rId1" Type="http://schemas.openxmlformats.org/officeDocument/2006/relationships/tags" Target="../tags/tag23.xml"/><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slideLayout" Target="../slideLayouts/slideLayout39.xml"/><Relationship Id="rId1" Type="http://schemas.openxmlformats.org/officeDocument/2006/relationships/tags" Target="../tags/tag24.xml"/><Relationship Id="rId6" Type="http://schemas.microsoft.com/office/2007/relationships/hdphoto" Target="../media/hdphoto4.wdp"/><Relationship Id="rId5" Type="http://schemas.openxmlformats.org/officeDocument/2006/relationships/image" Target="../media/image67.pn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39.xml"/><Relationship Id="rId1" Type="http://schemas.openxmlformats.org/officeDocument/2006/relationships/tags" Target="../tags/tag25.xm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9.xml"/><Relationship Id="rId1" Type="http://schemas.openxmlformats.org/officeDocument/2006/relationships/tags" Target="../tags/tag8.xml"/><Relationship Id="rId4" Type="http://schemas.openxmlformats.org/officeDocument/2006/relationships/image" Target="../media/image40.jpe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39.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39.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39.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39.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39.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9.xml"/><Relationship Id="rId1" Type="http://schemas.openxmlformats.org/officeDocument/2006/relationships/tags" Target="../tags/tag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3.xml"/><Relationship Id="rId7" Type="http://schemas.openxmlformats.org/officeDocument/2006/relationships/image" Target="../media/image45.jpeg"/><Relationship Id="rId12" Type="http://schemas.openxmlformats.org/officeDocument/2006/relationships/image" Target="../media/image49.jpeg"/><Relationship Id="rId2" Type="http://schemas.openxmlformats.org/officeDocument/2006/relationships/slideLayout" Target="../slideLayouts/slideLayout39.xml"/><Relationship Id="rId1" Type="http://schemas.openxmlformats.org/officeDocument/2006/relationships/tags" Target="../tags/tag10.xml"/><Relationship Id="rId6" Type="http://schemas.microsoft.com/office/2007/relationships/hdphoto" Target="../media/hdphoto2.wdp"/><Relationship Id="rId11" Type="http://schemas.openxmlformats.org/officeDocument/2006/relationships/image" Target="../media/image48.jpeg"/><Relationship Id="rId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43.jpe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xml"/><Relationship Id="rId1" Type="http://schemas.openxmlformats.org/officeDocument/2006/relationships/tags" Target="../tags/tag11.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9.xml"/><Relationship Id="rId1" Type="http://schemas.openxmlformats.org/officeDocument/2006/relationships/tags" Target="../tags/tag12.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13.xml"/><Relationship Id="rId4" Type="http://schemas.openxmlformats.org/officeDocument/2006/relationships/image" Target="../media/image5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9.xml"/><Relationship Id="rId1" Type="http://schemas.openxmlformats.org/officeDocument/2006/relationships/tags" Target="../tags/tag14.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15.xml"/><Relationship Id="rId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 y="1459669"/>
            <a:ext cx="2763795" cy="368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Veterinary_Services\Community and Education\IMAGES\1_Animal_Image_Library\Cats\Archive\Cat_white out.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 b="100000" l="0" r="97886"/>
                    </a14:imgEffect>
                  </a14:imgLayer>
                </a14:imgProps>
              </a:ext>
              <a:ext uri="{28A0092B-C50C-407E-A947-70E740481C1C}">
                <a14:useLocalDpi xmlns:a14="http://schemas.microsoft.com/office/drawing/2010/main" val="0"/>
              </a:ext>
            </a:extLst>
          </a:blip>
          <a:srcRect/>
          <a:stretch>
            <a:fillRect/>
          </a:stretch>
        </p:blipFill>
        <p:spPr bwMode="auto">
          <a:xfrm flipH="1">
            <a:off x="5086865" y="832671"/>
            <a:ext cx="1771135" cy="340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alcon\user_data\SHARING FOLDER\!Temporary Sharing - Items will be deleted when 7 days old!\Vicki from Sarah\shutterstock_12751127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3794" y="2079613"/>
            <a:ext cx="2447588" cy="235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81896" y="696356"/>
            <a:ext cx="3917179" cy="646331"/>
          </a:xfrm>
          <a:prstGeom prst="rect">
            <a:avLst/>
          </a:prstGeom>
          <a:noFill/>
        </p:spPr>
        <p:txBody>
          <a:bodyPr wrap="square" rtlCol="0">
            <a:spAutoFit/>
          </a:bodyPr>
          <a:lstStyle/>
          <a:p>
            <a:pPr algn="ctr"/>
            <a:r>
              <a:rPr lang="en-GB" sz="3600" b="1" dirty="0">
                <a:solidFill>
                  <a:srgbClr val="008080"/>
                </a:solidFill>
                <a:latin typeface="Baloo 2" pitchFamily="2" charset="0"/>
                <a:cs typeface="Baloo 2" pitchFamily="2" charset="0"/>
              </a:rPr>
              <a:t>Are you Alive?</a:t>
            </a:r>
          </a:p>
        </p:txBody>
      </p:sp>
    </p:spTree>
    <p:custDataLst>
      <p:tags r:id="rId1"/>
    </p:custDataLst>
    <p:extLst>
      <p:ext uri="{BB962C8B-B14F-4D97-AF65-F5344CB8AC3E}">
        <p14:creationId xmlns:p14="http://schemas.microsoft.com/office/powerpoint/2010/main" val="24148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a cute dog in the grass at a park during summer "/>
          <p:cNvPicPr>
            <a:picLocks noChangeAspect="1" noChangeArrowheads="1"/>
          </p:cNvPicPr>
          <p:nvPr/>
        </p:nvPicPr>
        <p:blipFill>
          <a:blip r:embed="rId4" cstate="print"/>
          <a:stretch>
            <a:fillRect/>
          </a:stretch>
        </p:blipFill>
        <p:spPr bwMode="auto">
          <a:xfrm>
            <a:off x="530932" y="358644"/>
            <a:ext cx="5783491" cy="3793970"/>
          </a:xfrm>
          <a:prstGeom prst="rect">
            <a:avLst/>
          </a:prstGeom>
          <a:ln>
            <a:noFill/>
          </a:ln>
          <a:effectLst>
            <a:softEdge rad="112500"/>
          </a:effectLst>
        </p:spPr>
      </p:pic>
      <p:sp>
        <p:nvSpPr>
          <p:cNvPr id="3" name="Rectangle 2"/>
          <p:cNvSpPr/>
          <p:nvPr/>
        </p:nvSpPr>
        <p:spPr>
          <a:xfrm>
            <a:off x="2501329" y="4262157"/>
            <a:ext cx="1695786"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Hearing</a:t>
            </a:r>
          </a:p>
        </p:txBody>
      </p:sp>
    </p:spTree>
    <p:custDataLst>
      <p:tags r:id="rId1"/>
    </p:custDataLst>
    <p:extLst>
      <p:ext uri="{BB962C8B-B14F-4D97-AF65-F5344CB8AC3E}">
        <p14:creationId xmlns:p14="http://schemas.microsoft.com/office/powerpoint/2010/main" val="381081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1902" y="4030061"/>
            <a:ext cx="1695786"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Hearing</a:t>
            </a:r>
          </a:p>
        </p:txBody>
      </p:sp>
      <p:sp>
        <p:nvSpPr>
          <p:cNvPr id="5" name="Rectangle 4"/>
          <p:cNvSpPr/>
          <p:nvPr/>
        </p:nvSpPr>
        <p:spPr>
          <a:xfrm>
            <a:off x="413925" y="501963"/>
            <a:ext cx="2682726" cy="3901068"/>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and humans have similar hearing when it comes to low-pitched sounds.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can hear high pitched sounds that humans, and even dogs, cannot hear.</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Their ears can turn on their own to face where the sound is coming from.</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12" t="2744"/>
          <a:stretch/>
        </p:blipFill>
        <p:spPr>
          <a:xfrm>
            <a:off x="2960180" y="780202"/>
            <a:ext cx="3567042" cy="2353376"/>
          </a:xfrm>
          <a:prstGeom prst="rect">
            <a:avLst/>
          </a:prstGeom>
        </p:spPr>
      </p:pic>
    </p:spTree>
    <p:custDataLst>
      <p:tags r:id="rId1"/>
    </p:custDataLst>
    <p:extLst>
      <p:ext uri="{BB962C8B-B14F-4D97-AF65-F5344CB8AC3E}">
        <p14:creationId xmlns:p14="http://schemas.microsoft.com/office/powerpoint/2010/main" val="248230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0903" y="4262157"/>
            <a:ext cx="1346333"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Touch</a:t>
            </a:r>
          </a:p>
        </p:txBody>
      </p:sp>
      <p:sp>
        <p:nvSpPr>
          <p:cNvPr id="5" name="Rectangle 4"/>
          <p:cNvSpPr/>
          <p:nvPr/>
        </p:nvSpPr>
        <p:spPr>
          <a:xfrm>
            <a:off x="334880" y="786637"/>
            <a:ext cx="2640437" cy="3393237"/>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use their whiskers to touch.</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have whiskers on their upper lip, cheeks, over their eyes, under their chin and on the back of their legs.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Whiskers provide the cat with information about their surroundings.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953" r="30233"/>
          <a:stretch/>
        </p:blipFill>
        <p:spPr>
          <a:xfrm>
            <a:off x="3336638" y="724515"/>
            <a:ext cx="2770854" cy="3302908"/>
          </a:xfrm>
          <a:prstGeom prst="rect">
            <a:avLst/>
          </a:prstGeom>
        </p:spPr>
      </p:pic>
    </p:spTree>
    <p:custDataLst>
      <p:tags r:id="rId1"/>
    </p:custDataLst>
    <p:extLst>
      <p:ext uri="{BB962C8B-B14F-4D97-AF65-F5344CB8AC3E}">
        <p14:creationId xmlns:p14="http://schemas.microsoft.com/office/powerpoint/2010/main" val="4054350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379" y="4146666"/>
            <a:ext cx="1303436"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Taste </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0330"/>
          <a:stretch/>
        </p:blipFill>
        <p:spPr>
          <a:xfrm>
            <a:off x="3324705" y="914598"/>
            <a:ext cx="3068411" cy="2567591"/>
          </a:xfrm>
          <a:prstGeom prst="rect">
            <a:avLst/>
          </a:prstGeom>
        </p:spPr>
      </p:pic>
      <p:sp>
        <p:nvSpPr>
          <p:cNvPr id="9" name="Rectangle 8"/>
          <p:cNvSpPr/>
          <p:nvPr/>
        </p:nvSpPr>
        <p:spPr>
          <a:xfrm>
            <a:off x="255748" y="665302"/>
            <a:ext cx="2863217" cy="3647152"/>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are carnivores and are driven to consume meat.</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don’t need to eat sugar or carbohydrate so they lack a sweet taste receptor.</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are able to detect fat.</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like their food temperature to replicate that of their prey.</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spTree>
    <p:custDataLst>
      <p:tags r:id="rId1"/>
    </p:custDataLst>
    <p:extLst>
      <p:ext uri="{BB962C8B-B14F-4D97-AF65-F5344CB8AC3E}">
        <p14:creationId xmlns:p14="http://schemas.microsoft.com/office/powerpoint/2010/main" val="3334610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4215C-8E0C-4463-BD10-562AB9EA10D2}"/>
              </a:ext>
            </a:extLst>
          </p:cNvPr>
          <p:cNvSpPr txBox="1"/>
          <p:nvPr/>
        </p:nvSpPr>
        <p:spPr>
          <a:xfrm>
            <a:off x="381061" y="585971"/>
            <a:ext cx="6079761" cy="408125"/>
          </a:xfrm>
          <a:prstGeom prst="rect">
            <a:avLst/>
          </a:prstGeom>
          <a:noFill/>
        </p:spPr>
        <p:txBody>
          <a:bodyPr wrap="square" rtlCol="0">
            <a:spAutoFit/>
          </a:bodyPr>
          <a:lstStyle/>
          <a:p>
            <a:r>
              <a:rPr lang="en-GB" sz="2052" b="1" dirty="0">
                <a:solidFill>
                  <a:srgbClr val="008080"/>
                </a:solidFill>
                <a:latin typeface="Baloo 2" pitchFamily="2" charset="0"/>
                <a:cs typeface="Baloo 2" pitchFamily="2" charset="0"/>
              </a:rPr>
              <a:t>Bones are dead…</a:t>
            </a:r>
          </a:p>
        </p:txBody>
      </p:sp>
      <p:sp>
        <p:nvSpPr>
          <p:cNvPr id="3" name="TextBox 2">
            <a:extLst>
              <a:ext uri="{FF2B5EF4-FFF2-40B4-BE49-F238E27FC236}">
                <a16:creationId xmlns:a16="http://schemas.microsoft.com/office/drawing/2014/main" id="{71913DAB-CEBC-439C-A1E4-2A6E007AB26D}"/>
              </a:ext>
            </a:extLst>
          </p:cNvPr>
          <p:cNvSpPr txBox="1"/>
          <p:nvPr/>
        </p:nvSpPr>
        <p:spPr>
          <a:xfrm>
            <a:off x="378495" y="3818635"/>
            <a:ext cx="7346531" cy="368691"/>
          </a:xfrm>
          <a:prstGeom prst="rect">
            <a:avLst/>
          </a:prstGeom>
          <a:noFill/>
        </p:spPr>
        <p:txBody>
          <a:bodyPr wrap="square" rtlCol="0">
            <a:spAutoFit/>
          </a:bodyPr>
          <a:lstStyle/>
          <a:p>
            <a:r>
              <a:rPr lang="en-GB" sz="1796" b="1" dirty="0">
                <a:solidFill>
                  <a:srgbClr val="008080"/>
                </a:solidFill>
                <a:latin typeface="Baloo 2" pitchFamily="2" charset="0"/>
                <a:cs typeface="Baloo 2" pitchFamily="2" charset="0"/>
              </a:rPr>
              <a:t>…but they were once part of a living person or animal</a:t>
            </a:r>
          </a:p>
        </p:txBody>
      </p:sp>
      <p:pic>
        <p:nvPicPr>
          <p:cNvPr id="5" name="Picture 4">
            <a:extLst>
              <a:ext uri="{FF2B5EF4-FFF2-40B4-BE49-F238E27FC236}">
                <a16:creationId xmlns:a16="http://schemas.microsoft.com/office/drawing/2014/main" id="{722066E6-75B5-4B80-A1E1-230EB64A6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849" y="1082606"/>
            <a:ext cx="3365549" cy="2656195"/>
          </a:xfrm>
          <a:prstGeom prst="rect">
            <a:avLst/>
          </a:prstGeom>
        </p:spPr>
      </p:pic>
    </p:spTree>
    <p:custDataLst>
      <p:tags r:id="rId1"/>
    </p:custDataLst>
    <p:extLst>
      <p:ext uri="{BB962C8B-B14F-4D97-AF65-F5344CB8AC3E}">
        <p14:creationId xmlns:p14="http://schemas.microsoft.com/office/powerpoint/2010/main" val="15129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995" y="357577"/>
            <a:ext cx="2914038" cy="408125"/>
          </a:xfrm>
          <a:prstGeom prst="rect">
            <a:avLst/>
          </a:prstGeom>
          <a:noFill/>
        </p:spPr>
        <p:txBody>
          <a:bodyPr wrap="square" rtlCol="0">
            <a:spAutoFit/>
          </a:bodyPr>
          <a:lstStyle/>
          <a:p>
            <a:r>
              <a:rPr lang="en-GB" sz="2052" b="1" dirty="0">
                <a:solidFill>
                  <a:srgbClr val="008080"/>
                </a:solidFill>
                <a:latin typeface="Baloo 2" pitchFamily="2" charset="0"/>
                <a:cs typeface="Baloo 2" pitchFamily="2" charset="0"/>
              </a:rPr>
              <a:t>Trees are living things</a:t>
            </a:r>
          </a:p>
        </p:txBody>
      </p:sp>
      <p:pic>
        <p:nvPicPr>
          <p:cNvPr id="4" name="Picture 3">
            <a:extLst>
              <a:ext uri="{FF2B5EF4-FFF2-40B4-BE49-F238E27FC236}">
                <a16:creationId xmlns:a16="http://schemas.microsoft.com/office/drawing/2014/main" id="{E5D5A399-C959-4B89-A198-5EBC96E00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126" y="837022"/>
            <a:ext cx="3509749" cy="3509749"/>
          </a:xfrm>
          <a:prstGeom prst="rect">
            <a:avLst/>
          </a:prstGeom>
        </p:spPr>
      </p:pic>
    </p:spTree>
    <p:custDataLst>
      <p:tags r:id="rId1"/>
    </p:custDataLst>
    <p:extLst>
      <p:ext uri="{BB962C8B-B14F-4D97-AF65-F5344CB8AC3E}">
        <p14:creationId xmlns:p14="http://schemas.microsoft.com/office/powerpoint/2010/main" val="259825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774" y="459152"/>
            <a:ext cx="6079761" cy="408125"/>
          </a:xfrm>
          <a:prstGeom prst="rect">
            <a:avLst/>
          </a:prstGeom>
          <a:noFill/>
        </p:spPr>
        <p:txBody>
          <a:bodyPr wrap="square" rtlCol="0">
            <a:spAutoFit/>
          </a:bodyPr>
          <a:lstStyle/>
          <a:p>
            <a:r>
              <a:rPr lang="en-GB" sz="2052" b="1" dirty="0">
                <a:solidFill>
                  <a:srgbClr val="008080"/>
                </a:solidFill>
                <a:latin typeface="Baloo 2" pitchFamily="2" charset="0"/>
                <a:cs typeface="Baloo 2" pitchFamily="2" charset="0"/>
              </a:rPr>
              <a:t>Dry leaves on the ground are dead…</a:t>
            </a:r>
          </a:p>
        </p:txBody>
      </p:sp>
      <p:sp>
        <p:nvSpPr>
          <p:cNvPr id="3" name="TextBox 2"/>
          <p:cNvSpPr txBox="1"/>
          <p:nvPr/>
        </p:nvSpPr>
        <p:spPr>
          <a:xfrm>
            <a:off x="789953" y="3906775"/>
            <a:ext cx="5095984" cy="408125"/>
          </a:xfrm>
          <a:prstGeom prst="rect">
            <a:avLst/>
          </a:prstGeom>
          <a:noFill/>
        </p:spPr>
        <p:txBody>
          <a:bodyPr wrap="square" rtlCol="0">
            <a:spAutoFit/>
          </a:bodyPr>
          <a:lstStyle/>
          <a:p>
            <a:r>
              <a:rPr lang="en-GB" sz="2052" b="1" dirty="0">
                <a:solidFill>
                  <a:srgbClr val="008080"/>
                </a:solidFill>
                <a:latin typeface="Baloo 2" pitchFamily="2" charset="0"/>
                <a:cs typeface="Baloo 2" pitchFamily="2" charset="0"/>
              </a:rPr>
              <a:t>…but they were once part of a living tree</a:t>
            </a:r>
          </a:p>
        </p:txBody>
      </p:sp>
      <p:pic>
        <p:nvPicPr>
          <p:cNvPr id="5" name="Picture 4">
            <a:extLst>
              <a:ext uri="{FF2B5EF4-FFF2-40B4-BE49-F238E27FC236}">
                <a16:creationId xmlns:a16="http://schemas.microsoft.com/office/drawing/2014/main" id="{4CBD6D36-FA1B-4009-89D9-A7E253A28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849" y="1014829"/>
            <a:ext cx="3684401" cy="2678492"/>
          </a:xfrm>
          <a:prstGeom prst="rect">
            <a:avLst/>
          </a:prstGeom>
        </p:spPr>
      </p:pic>
    </p:spTree>
    <p:custDataLst>
      <p:tags r:id="rId1"/>
    </p:custDataLst>
    <p:extLst>
      <p:ext uri="{BB962C8B-B14F-4D97-AF65-F5344CB8AC3E}">
        <p14:creationId xmlns:p14="http://schemas.microsoft.com/office/powerpoint/2010/main" val="26831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583" y="279639"/>
            <a:ext cx="6328127" cy="723916"/>
          </a:xfrm>
          <a:prstGeom prst="rect">
            <a:avLst/>
          </a:prstGeom>
          <a:noFill/>
        </p:spPr>
        <p:txBody>
          <a:bodyPr wrap="square" rtlCol="0">
            <a:spAutoFit/>
          </a:bodyPr>
          <a:lstStyle/>
          <a:p>
            <a:r>
              <a:rPr lang="en-GB" sz="2052" b="1" dirty="0" smtClean="0">
                <a:solidFill>
                  <a:srgbClr val="008080"/>
                </a:solidFill>
                <a:latin typeface="Baloo 2" pitchFamily="2" charset="0"/>
                <a:cs typeface="Baloo 2" pitchFamily="2" charset="0"/>
              </a:rPr>
              <a:t>               Anything                                    or                </a:t>
            </a:r>
          </a:p>
          <a:p>
            <a:pPr algn="ctr"/>
            <a:r>
              <a:rPr lang="en-GB" sz="2052" b="1" dirty="0" smtClean="0">
                <a:solidFill>
                  <a:srgbClr val="008080"/>
                </a:solidFill>
                <a:latin typeface="Baloo 2" pitchFamily="2" charset="0"/>
                <a:cs typeface="Baloo 2" pitchFamily="2" charset="0"/>
              </a:rPr>
              <a:t>has </a:t>
            </a:r>
            <a:r>
              <a:rPr lang="en-GB" sz="2052" b="1" dirty="0">
                <a:solidFill>
                  <a:srgbClr val="008080"/>
                </a:solidFill>
                <a:latin typeface="Baloo 2" pitchFamily="2" charset="0"/>
                <a:cs typeface="Baloo 2" pitchFamily="2" charset="0"/>
              </a:rPr>
              <a:t>never been alive.</a:t>
            </a:r>
          </a:p>
        </p:txBody>
      </p:sp>
      <p:pic>
        <p:nvPicPr>
          <p:cNvPr id="3" name="Picture 2">
            <a:extLst>
              <a:ext uri="{FF2B5EF4-FFF2-40B4-BE49-F238E27FC236}">
                <a16:creationId xmlns:a16="http://schemas.microsoft.com/office/drawing/2014/main" id="{A786DD99-92F1-4A8D-AA35-189A513A7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50" y="1556446"/>
            <a:ext cx="2078141" cy="1541089"/>
          </a:xfrm>
          <a:prstGeom prst="rect">
            <a:avLst/>
          </a:prstGeom>
        </p:spPr>
      </p:pic>
      <p:pic>
        <p:nvPicPr>
          <p:cNvPr id="4" name="Picture 3">
            <a:extLst>
              <a:ext uri="{FF2B5EF4-FFF2-40B4-BE49-F238E27FC236}">
                <a16:creationId xmlns:a16="http://schemas.microsoft.com/office/drawing/2014/main" id="{8515D768-3612-4758-B3D8-6077A7D83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1317" y="2576657"/>
            <a:ext cx="2298943" cy="1532628"/>
          </a:xfrm>
          <a:prstGeom prst="rect">
            <a:avLst/>
          </a:prstGeom>
        </p:spPr>
      </p:pic>
      <p:pic>
        <p:nvPicPr>
          <p:cNvPr id="5" name="Picture 4">
            <a:extLst>
              <a:ext uri="{FF2B5EF4-FFF2-40B4-BE49-F238E27FC236}">
                <a16:creationId xmlns:a16="http://schemas.microsoft.com/office/drawing/2014/main" id="{989C8562-C54D-46D1-83F9-9898B6C1D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623" y="1402254"/>
            <a:ext cx="1395082" cy="1455382"/>
          </a:xfrm>
          <a:prstGeom prst="rect">
            <a:avLst/>
          </a:prstGeom>
        </p:spPr>
      </p:pic>
      <p:sp>
        <p:nvSpPr>
          <p:cNvPr id="6" name="TextBox 5">
            <a:extLst>
              <a:ext uri="{FF2B5EF4-FFF2-40B4-BE49-F238E27FC236}">
                <a16:creationId xmlns:a16="http://schemas.microsoft.com/office/drawing/2014/main" id="{134090D7-7115-45EB-BB2F-CD27C5DE1568}"/>
              </a:ext>
            </a:extLst>
          </p:cNvPr>
          <p:cNvSpPr txBox="1"/>
          <p:nvPr/>
        </p:nvSpPr>
        <p:spPr>
          <a:xfrm>
            <a:off x="2404045" y="248993"/>
            <a:ext cx="1015980" cy="408125"/>
          </a:xfrm>
          <a:prstGeom prst="rect">
            <a:avLst/>
          </a:prstGeom>
          <a:noFill/>
        </p:spPr>
        <p:txBody>
          <a:bodyPr wrap="square" rtlCol="0">
            <a:spAutoFit/>
          </a:bodyPr>
          <a:lstStyle/>
          <a:p>
            <a:r>
              <a:rPr lang="en-GB" sz="2052" b="1" dirty="0">
                <a:solidFill>
                  <a:srgbClr val="E73081"/>
                </a:solidFill>
                <a:latin typeface="Comic Sans MS" panose="030F0702030302020204" pitchFamily="66" charset="0"/>
              </a:rPr>
              <a:t>metal,</a:t>
            </a:r>
          </a:p>
        </p:txBody>
      </p:sp>
      <p:sp>
        <p:nvSpPr>
          <p:cNvPr id="7" name="TextBox 6">
            <a:extLst>
              <a:ext uri="{FF2B5EF4-FFF2-40B4-BE49-F238E27FC236}">
                <a16:creationId xmlns:a16="http://schemas.microsoft.com/office/drawing/2014/main" id="{6D361E02-8B10-4B97-9111-1F2086A138EB}"/>
              </a:ext>
            </a:extLst>
          </p:cNvPr>
          <p:cNvSpPr txBox="1"/>
          <p:nvPr/>
        </p:nvSpPr>
        <p:spPr>
          <a:xfrm>
            <a:off x="3260167" y="248993"/>
            <a:ext cx="1015980" cy="408125"/>
          </a:xfrm>
          <a:prstGeom prst="rect">
            <a:avLst/>
          </a:prstGeom>
          <a:noFill/>
        </p:spPr>
        <p:txBody>
          <a:bodyPr wrap="square" rtlCol="0">
            <a:spAutoFit/>
          </a:bodyPr>
          <a:lstStyle/>
          <a:p>
            <a:r>
              <a:rPr lang="en-GB" sz="2052" b="1" dirty="0">
                <a:solidFill>
                  <a:srgbClr val="E73081"/>
                </a:solidFill>
                <a:latin typeface="Comic Sans MS" panose="030F0702030302020204" pitchFamily="66" charset="0"/>
              </a:rPr>
              <a:t>plastic</a:t>
            </a:r>
          </a:p>
        </p:txBody>
      </p:sp>
      <p:sp>
        <p:nvSpPr>
          <p:cNvPr id="8" name="TextBox 7">
            <a:extLst>
              <a:ext uri="{FF2B5EF4-FFF2-40B4-BE49-F238E27FC236}">
                <a16:creationId xmlns:a16="http://schemas.microsoft.com/office/drawing/2014/main" id="{E8D24CF3-A7B1-43D6-A368-6B44ABA958BA}"/>
              </a:ext>
            </a:extLst>
          </p:cNvPr>
          <p:cNvSpPr txBox="1"/>
          <p:nvPr/>
        </p:nvSpPr>
        <p:spPr>
          <a:xfrm>
            <a:off x="4562389" y="248993"/>
            <a:ext cx="1015980" cy="408125"/>
          </a:xfrm>
          <a:prstGeom prst="rect">
            <a:avLst/>
          </a:prstGeom>
          <a:noFill/>
        </p:spPr>
        <p:txBody>
          <a:bodyPr wrap="square" rtlCol="0">
            <a:spAutoFit/>
          </a:bodyPr>
          <a:lstStyle/>
          <a:p>
            <a:r>
              <a:rPr lang="en-GB" sz="2052" b="1" dirty="0">
                <a:solidFill>
                  <a:srgbClr val="E73081"/>
                </a:solidFill>
                <a:latin typeface="Comic Sans MS" panose="030F0702030302020204" pitchFamily="66" charset="0"/>
              </a:rPr>
              <a:t>stone</a:t>
            </a:r>
          </a:p>
        </p:txBody>
      </p:sp>
    </p:spTree>
    <p:custDataLst>
      <p:tags r:id="rId1"/>
    </p:custDataLst>
    <p:extLst>
      <p:ext uri="{BB962C8B-B14F-4D97-AF65-F5344CB8AC3E}">
        <p14:creationId xmlns:p14="http://schemas.microsoft.com/office/powerpoint/2010/main" val="35248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662" y="490680"/>
            <a:ext cx="2264965" cy="523220"/>
          </a:xfrm>
          <a:prstGeom prst="rect">
            <a:avLst/>
          </a:prstGeom>
          <a:noFill/>
        </p:spPr>
        <p:txBody>
          <a:bodyPr wrap="square" rtlCol="0">
            <a:spAutoFit/>
          </a:bodyPr>
          <a:lstStyle/>
          <a:p>
            <a:r>
              <a:rPr lang="en-GB" sz="2800" b="1" dirty="0">
                <a:solidFill>
                  <a:srgbClr val="E73081"/>
                </a:solidFill>
                <a:latin typeface="Baloo 2" pitchFamily="2" charset="0"/>
                <a:cs typeface="Baloo 2" pitchFamily="2" charset="0"/>
              </a:rPr>
              <a:t>Living test</a:t>
            </a:r>
          </a:p>
        </p:txBody>
      </p:sp>
      <p:sp>
        <p:nvSpPr>
          <p:cNvPr id="3" name="TextBox 2"/>
          <p:cNvSpPr txBox="1"/>
          <p:nvPr/>
        </p:nvSpPr>
        <p:spPr>
          <a:xfrm>
            <a:off x="531317" y="1461437"/>
            <a:ext cx="2586131" cy="369332"/>
          </a:xfrm>
          <a:prstGeom prst="rect">
            <a:avLst/>
          </a:prstGeom>
          <a:noFill/>
        </p:spPr>
        <p:txBody>
          <a:bodyPr wrap="square" rtlCol="0">
            <a:spAutoFit/>
          </a:bodyPr>
          <a:lstStyle/>
          <a:p>
            <a:r>
              <a:rPr lang="en-GB" b="1" dirty="0">
                <a:solidFill>
                  <a:srgbClr val="008080"/>
                </a:solidFill>
                <a:latin typeface="Baloo 2" pitchFamily="2" charset="0"/>
                <a:cs typeface="Baloo 2" pitchFamily="2" charset="0"/>
              </a:rPr>
              <a:t>Can it move?</a:t>
            </a:r>
          </a:p>
        </p:txBody>
      </p:sp>
      <p:pic>
        <p:nvPicPr>
          <p:cNvPr id="4" name="Picture 3">
            <a:extLst>
              <a:ext uri="{FF2B5EF4-FFF2-40B4-BE49-F238E27FC236}">
                <a16:creationId xmlns:a16="http://schemas.microsoft.com/office/drawing/2014/main" id="{9983C7A0-4F62-4090-A6BD-964BF6C29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81" y="3452786"/>
            <a:ext cx="2358167" cy="1219468"/>
          </a:xfrm>
          <a:prstGeom prst="rect">
            <a:avLst/>
          </a:prstGeom>
        </p:spPr>
      </p:pic>
      <p:sp>
        <p:nvSpPr>
          <p:cNvPr id="5" name="TextBox 4">
            <a:extLst>
              <a:ext uri="{FF2B5EF4-FFF2-40B4-BE49-F238E27FC236}">
                <a16:creationId xmlns:a16="http://schemas.microsoft.com/office/drawing/2014/main" id="{7DD3F639-38D8-4BF3-B701-D828E2B15520}"/>
              </a:ext>
            </a:extLst>
          </p:cNvPr>
          <p:cNvSpPr txBox="1"/>
          <p:nvPr/>
        </p:nvSpPr>
        <p:spPr>
          <a:xfrm>
            <a:off x="527662" y="1745411"/>
            <a:ext cx="2586131" cy="369332"/>
          </a:xfrm>
          <a:prstGeom prst="rect">
            <a:avLst/>
          </a:prstGeom>
          <a:noFill/>
        </p:spPr>
        <p:txBody>
          <a:bodyPr wrap="square" rtlCol="0">
            <a:spAutoFit/>
          </a:bodyPr>
          <a:lstStyle/>
          <a:p>
            <a:r>
              <a:rPr lang="en-GB" b="1" dirty="0">
                <a:solidFill>
                  <a:srgbClr val="008080"/>
                </a:solidFill>
                <a:latin typeface="Baloo 2" pitchFamily="2" charset="0"/>
                <a:cs typeface="Baloo 2" pitchFamily="2" charset="0"/>
              </a:rPr>
              <a:t>Can it grow?</a:t>
            </a:r>
          </a:p>
        </p:txBody>
      </p:sp>
      <p:sp>
        <p:nvSpPr>
          <p:cNvPr id="6" name="TextBox 5">
            <a:extLst>
              <a:ext uri="{FF2B5EF4-FFF2-40B4-BE49-F238E27FC236}">
                <a16:creationId xmlns:a16="http://schemas.microsoft.com/office/drawing/2014/main" id="{C01D5E07-6353-4484-B4C3-E982FCEB92E8}"/>
              </a:ext>
            </a:extLst>
          </p:cNvPr>
          <p:cNvSpPr txBox="1"/>
          <p:nvPr/>
        </p:nvSpPr>
        <p:spPr>
          <a:xfrm>
            <a:off x="524007" y="2015608"/>
            <a:ext cx="2586131" cy="369332"/>
          </a:xfrm>
          <a:prstGeom prst="rect">
            <a:avLst/>
          </a:prstGeom>
          <a:noFill/>
        </p:spPr>
        <p:txBody>
          <a:bodyPr wrap="square" rtlCol="0">
            <a:spAutoFit/>
          </a:bodyPr>
          <a:lstStyle/>
          <a:p>
            <a:r>
              <a:rPr lang="en-GB" b="1" dirty="0">
                <a:solidFill>
                  <a:srgbClr val="008080"/>
                </a:solidFill>
                <a:latin typeface="Baloo 2" pitchFamily="2" charset="0"/>
                <a:cs typeface="Baloo 2" pitchFamily="2" charset="0"/>
              </a:rPr>
              <a:t>Can it breathe? </a:t>
            </a:r>
          </a:p>
        </p:txBody>
      </p:sp>
      <p:sp>
        <p:nvSpPr>
          <p:cNvPr id="7" name="TextBox 6">
            <a:extLst>
              <a:ext uri="{FF2B5EF4-FFF2-40B4-BE49-F238E27FC236}">
                <a16:creationId xmlns:a16="http://schemas.microsoft.com/office/drawing/2014/main" id="{6DEBCFF7-F94F-4B7C-A1EF-11A92455D2A0}"/>
              </a:ext>
            </a:extLst>
          </p:cNvPr>
          <p:cNvSpPr txBox="1"/>
          <p:nvPr/>
        </p:nvSpPr>
        <p:spPr>
          <a:xfrm>
            <a:off x="524007" y="2254704"/>
            <a:ext cx="2586131" cy="369332"/>
          </a:xfrm>
          <a:prstGeom prst="rect">
            <a:avLst/>
          </a:prstGeom>
          <a:noFill/>
        </p:spPr>
        <p:txBody>
          <a:bodyPr wrap="square" rtlCol="0">
            <a:spAutoFit/>
          </a:bodyPr>
          <a:lstStyle/>
          <a:p>
            <a:r>
              <a:rPr lang="en-GB" b="1" dirty="0">
                <a:solidFill>
                  <a:srgbClr val="008080"/>
                </a:solidFill>
                <a:latin typeface="Baloo 2" pitchFamily="2" charset="0"/>
                <a:cs typeface="Baloo 2" pitchFamily="2" charset="0"/>
              </a:rPr>
              <a:t>Does it react?</a:t>
            </a:r>
          </a:p>
        </p:txBody>
      </p:sp>
      <p:pic>
        <p:nvPicPr>
          <p:cNvPr id="9" name="Picture 8">
            <a:extLst>
              <a:ext uri="{FF2B5EF4-FFF2-40B4-BE49-F238E27FC236}">
                <a16:creationId xmlns:a16="http://schemas.microsoft.com/office/drawing/2014/main" id="{EB53E57D-7E89-460A-BE4B-D27A6E6700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630" y="1607649"/>
            <a:ext cx="1488587" cy="1488587"/>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8352" b="100000" l="4346" r="98347"/>
                    </a14:imgEffect>
                  </a14:imgLayer>
                </a14:imgProps>
              </a:ext>
              <a:ext uri="{28A0092B-C50C-407E-A947-70E740481C1C}">
                <a14:useLocalDpi xmlns:a14="http://schemas.microsoft.com/office/drawing/2010/main" val="0"/>
              </a:ext>
            </a:extLst>
          </a:blip>
          <a:stretch>
            <a:fillRect/>
          </a:stretch>
        </p:blipFill>
        <p:spPr>
          <a:xfrm>
            <a:off x="4210884" y="1991695"/>
            <a:ext cx="2309943" cy="1986249"/>
          </a:xfrm>
          <a:prstGeom prst="rect">
            <a:avLst/>
          </a:prstGeom>
        </p:spPr>
      </p:pic>
      <p:pic>
        <p:nvPicPr>
          <p:cNvPr id="13" name="Picture 12">
            <a:extLst>
              <a:ext uri="{FF2B5EF4-FFF2-40B4-BE49-F238E27FC236}">
                <a16:creationId xmlns:a16="http://schemas.microsoft.com/office/drawing/2014/main" id="{CF921872-6C06-43BA-8C7B-50B35A331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165" y="236679"/>
            <a:ext cx="1659639" cy="1693398"/>
          </a:xfrm>
          <a:prstGeom prst="rect">
            <a:avLst/>
          </a:prstGeom>
        </p:spPr>
      </p:pic>
    </p:spTree>
    <p:custDataLst>
      <p:tags r:id="rId1"/>
    </p:custDataLst>
    <p:extLst>
      <p:ext uri="{BB962C8B-B14F-4D97-AF65-F5344CB8AC3E}">
        <p14:creationId xmlns:p14="http://schemas.microsoft.com/office/powerpoint/2010/main" val="20652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814" y="372562"/>
            <a:ext cx="6079761" cy="461665"/>
          </a:xfrm>
          <a:prstGeom prst="rect">
            <a:avLst/>
          </a:prstGeom>
          <a:noFill/>
        </p:spPr>
        <p:txBody>
          <a:bodyPr wrap="square" rtlCol="0">
            <a:spAutoFit/>
          </a:bodyPr>
          <a:lstStyle/>
          <a:p>
            <a:r>
              <a:rPr lang="en-GB" sz="2400" b="1" dirty="0">
                <a:solidFill>
                  <a:srgbClr val="E73081"/>
                </a:solidFill>
                <a:latin typeface="Baloo 2" pitchFamily="2" charset="0"/>
                <a:cs typeface="Baloo 2" pitchFamily="2" charset="0"/>
              </a:rPr>
              <a:t>Non-living test</a:t>
            </a:r>
          </a:p>
        </p:txBody>
      </p:sp>
      <p:sp>
        <p:nvSpPr>
          <p:cNvPr id="3" name="TextBox 2"/>
          <p:cNvSpPr txBox="1"/>
          <p:nvPr/>
        </p:nvSpPr>
        <p:spPr>
          <a:xfrm>
            <a:off x="206635" y="1212286"/>
            <a:ext cx="5772613" cy="329193"/>
          </a:xfrm>
          <a:prstGeom prst="rect">
            <a:avLst/>
          </a:prstGeom>
          <a:noFill/>
        </p:spPr>
        <p:txBody>
          <a:bodyPr wrap="square" rtlCol="0">
            <a:spAutoFit/>
          </a:bodyPr>
          <a:lstStyle/>
          <a:p>
            <a:r>
              <a:rPr lang="en-GB" sz="1539" b="1" dirty="0">
                <a:solidFill>
                  <a:srgbClr val="008080"/>
                </a:solidFill>
                <a:latin typeface="Baloo 2" pitchFamily="2" charset="0"/>
                <a:cs typeface="Baloo 2" pitchFamily="2" charset="0"/>
              </a:rPr>
              <a:t>Does someone/something have to move it?</a:t>
            </a:r>
          </a:p>
        </p:txBody>
      </p:sp>
      <p:pic>
        <p:nvPicPr>
          <p:cNvPr id="4" name="Picture 3">
            <a:extLst>
              <a:ext uri="{FF2B5EF4-FFF2-40B4-BE49-F238E27FC236}">
                <a16:creationId xmlns:a16="http://schemas.microsoft.com/office/drawing/2014/main" id="{289655C3-CF5C-4702-AD4B-E547460FE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20" y="2575906"/>
            <a:ext cx="2461504" cy="1641002"/>
          </a:xfrm>
          <a:prstGeom prst="rect">
            <a:avLst/>
          </a:prstGeom>
        </p:spPr>
      </p:pic>
      <p:sp>
        <p:nvSpPr>
          <p:cNvPr id="5" name="TextBox 4">
            <a:extLst>
              <a:ext uri="{FF2B5EF4-FFF2-40B4-BE49-F238E27FC236}">
                <a16:creationId xmlns:a16="http://schemas.microsoft.com/office/drawing/2014/main" id="{BFDB9F47-E919-4A20-A94C-CDD9F9FD2A73}"/>
              </a:ext>
            </a:extLst>
          </p:cNvPr>
          <p:cNvSpPr txBox="1"/>
          <p:nvPr/>
        </p:nvSpPr>
        <p:spPr>
          <a:xfrm>
            <a:off x="213814" y="875391"/>
            <a:ext cx="5772613" cy="329193"/>
          </a:xfrm>
          <a:prstGeom prst="rect">
            <a:avLst/>
          </a:prstGeom>
          <a:noFill/>
        </p:spPr>
        <p:txBody>
          <a:bodyPr wrap="square" rtlCol="0">
            <a:spAutoFit/>
          </a:bodyPr>
          <a:lstStyle/>
          <a:p>
            <a:r>
              <a:rPr lang="en-GB" sz="1539" b="1" dirty="0">
                <a:solidFill>
                  <a:srgbClr val="008080"/>
                </a:solidFill>
                <a:latin typeface="Baloo 2" pitchFamily="2" charset="0"/>
                <a:cs typeface="Baloo 2" pitchFamily="2" charset="0"/>
              </a:rPr>
              <a:t>Does someone/something have to make it?</a:t>
            </a:r>
          </a:p>
        </p:txBody>
      </p:sp>
      <p:sp>
        <p:nvSpPr>
          <p:cNvPr id="6" name="TextBox 5">
            <a:extLst>
              <a:ext uri="{FF2B5EF4-FFF2-40B4-BE49-F238E27FC236}">
                <a16:creationId xmlns:a16="http://schemas.microsoft.com/office/drawing/2014/main" id="{5395D337-0CF9-4EC2-8B5F-0CF7A4401B02}"/>
              </a:ext>
            </a:extLst>
          </p:cNvPr>
          <p:cNvSpPr txBox="1"/>
          <p:nvPr/>
        </p:nvSpPr>
        <p:spPr>
          <a:xfrm>
            <a:off x="206636" y="1549181"/>
            <a:ext cx="5772613" cy="329193"/>
          </a:xfrm>
          <a:prstGeom prst="rect">
            <a:avLst/>
          </a:prstGeom>
          <a:noFill/>
        </p:spPr>
        <p:txBody>
          <a:bodyPr wrap="square" rtlCol="0">
            <a:spAutoFit/>
          </a:bodyPr>
          <a:lstStyle/>
          <a:p>
            <a:r>
              <a:rPr lang="en-GB" sz="1539" b="1" dirty="0">
                <a:solidFill>
                  <a:srgbClr val="008080"/>
                </a:solidFill>
                <a:latin typeface="Baloo 2" pitchFamily="2" charset="0"/>
                <a:cs typeface="Baloo 2" pitchFamily="2" charset="0"/>
              </a:rPr>
              <a:t>Was it once living, but not anymore?</a:t>
            </a:r>
          </a:p>
        </p:txBody>
      </p:sp>
      <p:pic>
        <p:nvPicPr>
          <p:cNvPr id="7" name="Picture 6">
            <a:extLst>
              <a:ext uri="{FF2B5EF4-FFF2-40B4-BE49-F238E27FC236}">
                <a16:creationId xmlns:a16="http://schemas.microsoft.com/office/drawing/2014/main" id="{F57C38A8-8402-4305-9FED-A1EFAB9FC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703" y="2003884"/>
            <a:ext cx="1768413" cy="1178942"/>
          </a:xfrm>
          <a:prstGeom prst="rect">
            <a:avLst/>
          </a:prstGeom>
        </p:spPr>
      </p:pic>
      <p:pic>
        <p:nvPicPr>
          <p:cNvPr id="8" name="Picture 7">
            <a:extLst>
              <a:ext uri="{FF2B5EF4-FFF2-40B4-BE49-F238E27FC236}">
                <a16:creationId xmlns:a16="http://schemas.microsoft.com/office/drawing/2014/main" id="{3B3E69B1-043A-401B-AF09-4CEC4DBDC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36" y="2102001"/>
            <a:ext cx="1962363" cy="1431754"/>
          </a:xfrm>
          <a:prstGeom prst="rect">
            <a:avLst/>
          </a:prstGeom>
        </p:spPr>
      </p:pic>
    </p:spTree>
    <p:custDataLst>
      <p:tags r:id="rId1"/>
    </p:custDataLst>
    <p:extLst>
      <p:ext uri="{BB962C8B-B14F-4D97-AF65-F5344CB8AC3E}">
        <p14:creationId xmlns:p14="http://schemas.microsoft.com/office/powerpoint/2010/main" val="31300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307" y="179590"/>
            <a:ext cx="6079761" cy="738664"/>
          </a:xfrm>
          <a:prstGeom prst="rect">
            <a:avLst/>
          </a:prstGeom>
          <a:noFill/>
        </p:spPr>
        <p:txBody>
          <a:bodyPr wrap="square" rtlCol="0">
            <a:spAutoFit/>
          </a:bodyPr>
          <a:lstStyle/>
          <a:p>
            <a:r>
              <a:rPr lang="en-GB" sz="1400" b="1" dirty="0">
                <a:solidFill>
                  <a:srgbClr val="008080"/>
                </a:solidFill>
                <a:latin typeface="Baloo 2" pitchFamily="2" charset="0"/>
                <a:cs typeface="Baloo 2" pitchFamily="2" charset="0"/>
              </a:rPr>
              <a:t>Can you find all the items that are: </a:t>
            </a:r>
          </a:p>
          <a:p>
            <a:pPr marL="219902" indent="-219902">
              <a:buFontTx/>
              <a:buChar char="-"/>
            </a:pPr>
            <a:r>
              <a:rPr lang="en-GB" sz="1400" b="1" dirty="0">
                <a:solidFill>
                  <a:srgbClr val="008080"/>
                </a:solidFill>
                <a:latin typeface="Baloo 2" pitchFamily="2" charset="0"/>
                <a:cs typeface="Baloo 2" pitchFamily="2" charset="0"/>
              </a:rPr>
              <a:t>alive </a:t>
            </a:r>
          </a:p>
          <a:p>
            <a:pPr marL="219902" indent="-219902">
              <a:buFontTx/>
              <a:buChar char="-"/>
            </a:pPr>
            <a:r>
              <a:rPr lang="en-GB" sz="1400" b="1" dirty="0">
                <a:solidFill>
                  <a:srgbClr val="008080"/>
                </a:solidFill>
                <a:latin typeface="Baloo 2" pitchFamily="2" charset="0"/>
                <a:cs typeface="Baloo 2" pitchFamily="2" charset="0"/>
              </a:rPr>
              <a:t>dead?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875" y="548922"/>
            <a:ext cx="5010302" cy="3542862"/>
          </a:xfrm>
          <a:prstGeom prst="rect">
            <a:avLst/>
          </a:prstGeom>
        </p:spPr>
      </p:pic>
    </p:spTree>
    <p:custDataLst>
      <p:tags r:id="rId1"/>
    </p:custDataLst>
    <p:extLst>
      <p:ext uri="{BB962C8B-B14F-4D97-AF65-F5344CB8AC3E}">
        <p14:creationId xmlns:p14="http://schemas.microsoft.com/office/powerpoint/2010/main" val="286936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224" y="548241"/>
            <a:ext cx="6079761" cy="461665"/>
          </a:xfrm>
          <a:prstGeom prst="rect">
            <a:avLst/>
          </a:prstGeom>
          <a:noFill/>
        </p:spPr>
        <p:txBody>
          <a:bodyPr wrap="square" rtlCol="0">
            <a:spAutoFit/>
          </a:bodyPr>
          <a:lstStyle/>
          <a:p>
            <a:r>
              <a:rPr lang="en-GB" sz="2400" b="1" dirty="0">
                <a:solidFill>
                  <a:srgbClr val="E73081"/>
                </a:solidFill>
                <a:latin typeface="Baloo 2" pitchFamily="2" charset="0"/>
                <a:cs typeface="Baloo 2" pitchFamily="2" charset="0"/>
              </a:rPr>
              <a:t>Dead or alive?</a:t>
            </a:r>
          </a:p>
        </p:txBody>
      </p:sp>
      <p:pic>
        <p:nvPicPr>
          <p:cNvPr id="4" name="Picture 3">
            <a:extLst>
              <a:ext uri="{FF2B5EF4-FFF2-40B4-BE49-F238E27FC236}">
                <a16:creationId xmlns:a16="http://schemas.microsoft.com/office/drawing/2014/main" id="{21E6FB98-B67B-49DD-A03E-6579211AB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980"/>
          <a:stretch/>
        </p:blipFill>
        <p:spPr>
          <a:xfrm>
            <a:off x="565603" y="1368253"/>
            <a:ext cx="5726794" cy="2406994"/>
          </a:xfrm>
          <a:prstGeom prst="rect">
            <a:avLst/>
          </a:prstGeom>
        </p:spPr>
      </p:pic>
    </p:spTree>
    <p:custDataLst>
      <p:tags r:id="rId1"/>
    </p:custDataLst>
    <p:extLst>
      <p:ext uri="{BB962C8B-B14F-4D97-AF65-F5344CB8AC3E}">
        <p14:creationId xmlns:p14="http://schemas.microsoft.com/office/powerpoint/2010/main" val="2058485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784" y="585971"/>
            <a:ext cx="5406133" cy="461665"/>
          </a:xfrm>
          <a:prstGeom prst="rect">
            <a:avLst/>
          </a:prstGeom>
          <a:noFill/>
        </p:spPr>
        <p:txBody>
          <a:bodyPr wrap="square" rtlCol="0">
            <a:spAutoFit/>
          </a:bodyPr>
          <a:lstStyle/>
          <a:p>
            <a:r>
              <a:rPr lang="en-GB" sz="2400" b="1" dirty="0">
                <a:solidFill>
                  <a:srgbClr val="008080"/>
                </a:solidFill>
                <a:latin typeface="Baloo 2" pitchFamily="2" charset="0"/>
                <a:cs typeface="Baloo 2" pitchFamily="2" charset="0"/>
              </a:rPr>
              <a:t>Dead or alive?</a:t>
            </a:r>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bwMode="auto">
          <a:xfrm>
            <a:off x="935231" y="1186323"/>
            <a:ext cx="4628643" cy="2678492"/>
          </a:xfrm>
          <a:prstGeom prst="rect">
            <a:avLst/>
          </a:prstGeom>
          <a:noFill/>
          <a:ln>
            <a:noFill/>
          </a:ln>
        </p:spPr>
      </p:pic>
    </p:spTree>
    <p:custDataLst>
      <p:tags r:id="rId1"/>
    </p:custDataLst>
    <p:extLst>
      <p:ext uri="{BB962C8B-B14F-4D97-AF65-F5344CB8AC3E}">
        <p14:creationId xmlns:p14="http://schemas.microsoft.com/office/powerpoint/2010/main" val="10287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741" y="539791"/>
            <a:ext cx="5546176" cy="461665"/>
          </a:xfrm>
          <a:prstGeom prst="rect">
            <a:avLst/>
          </a:prstGeom>
          <a:noFill/>
        </p:spPr>
        <p:txBody>
          <a:bodyPr wrap="square" rtlCol="0">
            <a:spAutoFit/>
          </a:bodyPr>
          <a:lstStyle/>
          <a:p>
            <a:r>
              <a:rPr lang="en-GB" sz="2400" b="1" dirty="0">
                <a:solidFill>
                  <a:srgbClr val="008080"/>
                </a:solidFill>
                <a:latin typeface="Baloo 2" pitchFamily="2" charset="0"/>
                <a:cs typeface="Baloo 2" pitchFamily="2" charset="0"/>
              </a:rPr>
              <a:t>Dead or alive?</a:t>
            </a:r>
          </a:p>
        </p:txBody>
      </p:sp>
      <p:pic>
        <p:nvPicPr>
          <p:cNvPr id="4" name="Picture 3">
            <a:extLst>
              <a:ext uri="{FF2B5EF4-FFF2-40B4-BE49-F238E27FC236}">
                <a16:creationId xmlns:a16="http://schemas.microsoft.com/office/drawing/2014/main" id="{94BA2679-9FBA-4EF7-A25A-C09361E1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126" y="837022"/>
            <a:ext cx="3509749" cy="3509749"/>
          </a:xfrm>
          <a:prstGeom prst="rect">
            <a:avLst/>
          </a:prstGeom>
        </p:spPr>
      </p:pic>
    </p:spTree>
    <p:custDataLst>
      <p:tags r:id="rId1"/>
    </p:custDataLst>
    <p:extLst>
      <p:ext uri="{BB962C8B-B14F-4D97-AF65-F5344CB8AC3E}">
        <p14:creationId xmlns:p14="http://schemas.microsoft.com/office/powerpoint/2010/main" val="139610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156" y="539791"/>
            <a:ext cx="6079761" cy="461665"/>
          </a:xfrm>
          <a:prstGeom prst="rect">
            <a:avLst/>
          </a:prstGeom>
          <a:noFill/>
        </p:spPr>
        <p:txBody>
          <a:bodyPr wrap="square" rtlCol="0">
            <a:spAutoFit/>
          </a:bodyPr>
          <a:lstStyle/>
          <a:p>
            <a:r>
              <a:rPr lang="en-GB" sz="2400" b="1" dirty="0">
                <a:solidFill>
                  <a:srgbClr val="008080"/>
                </a:solidFill>
                <a:latin typeface="Baloo 2" pitchFamily="2" charset="0"/>
                <a:cs typeface="Baloo 2" pitchFamily="2" charset="0"/>
              </a:rPr>
              <a:t>Dead or alive?</a:t>
            </a:r>
          </a:p>
        </p:txBody>
      </p:sp>
      <p:pic>
        <p:nvPicPr>
          <p:cNvPr id="4" name="Picture 3">
            <a:extLst>
              <a:ext uri="{FF2B5EF4-FFF2-40B4-BE49-F238E27FC236}">
                <a16:creationId xmlns:a16="http://schemas.microsoft.com/office/drawing/2014/main" id="{BEC65437-9DCD-46F0-B690-97BAACF43410}"/>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7031110" y="1371046"/>
            <a:ext cx="2840451" cy="2128380"/>
          </a:xfrm>
          <a:prstGeom prst="rect">
            <a:avLst/>
          </a:prstGeom>
          <a:noFill/>
          <a:ln>
            <a:noFill/>
          </a:ln>
        </p:spPr>
      </p:pic>
    </p:spTree>
    <p:custDataLst>
      <p:tags r:id="rId1"/>
    </p:custDataLst>
    <p:extLst>
      <p:ext uri="{BB962C8B-B14F-4D97-AF65-F5344CB8AC3E}">
        <p14:creationId xmlns:p14="http://schemas.microsoft.com/office/powerpoint/2010/main" val="25669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5558 -0.00713 L -0.15558 -0.00692 C -0.16063 -0.00567 -0.16538 -0.00252 -0.17042 -0.00252 C -0.20798 -0.00252 -0.20308 -0.00084 -0.22149 -0.00944 C -0.22253 -0.01259 -0.22313 -0.01616 -0.22476 -0.01889 C -0.2307 -0.02896 -0.24851 -0.0254 -0.25267 -0.02582 C -0.26321 -0.03085 -0.25133 -0.02561 -0.26751 -0.03043 C -0.27791 -0.03358 -0.27805 -0.034 -0.28563 -0.03736 C -0.28949 -0.03589 -0.29364 -0.03589 -0.29706 -0.03274 C -0.29854 -0.03148 -0.29795 -0.02813 -0.29869 -0.02582 C -0.30092 -0.01952 -0.30255 -0.01721 -0.307 -0.01427 C -0.30953 -0.01238 -0.3125 -0.01112 -0.31517 -0.00944 C -0.3174 -0.00818 -0.31947 -0.00608 -0.3217 -0.00483 C -0.32497 -0.00315 -0.33165 -0.00021 -0.33165 -2.37615E-6 C -0.33551 -0.00105 -0.33966 -0.00042 -0.34308 -0.00252 C -0.34501 -0.00378 -0.3456 -0.00692 -0.34649 -0.00944 C -0.34783 -0.01406 -0.34857 -0.01889 -0.34976 -0.02351 C -0.3502 -0.02582 -0.3502 -0.02875 -0.35139 -0.03043 L -0.35466 -0.03505 C -0.36624 -0.03442 -0.37767 -0.03421 -0.38925 -0.03274 C -0.39088 -0.03253 -0.39281 -0.0319 -0.39415 -0.03043 C -0.39726 -0.02729 -0.40068 -0.02372 -0.40231 -0.01889 C -0.40365 -0.01511 -0.40662 -0.00588 -0.40899 -0.00252 C -0.41033 -0.00063 -0.41226 0.00063 -0.41389 0.0021 C -0.42428 0.00126 -0.43482 0.00189 -0.44507 -0.00021 C -0.4467 -0.00063 -0.44744 -0.00315 -0.44833 -0.00483 C -0.45323 -0.01343 -0.44967 -0.01112 -0.45665 -0.01658 C -0.46095 -0.01994 -0.46511 -0.02372 -0.46971 -0.02582 L -0.47966 -0.03043 C -0.48456 -0.0298 -0.4896 -0.0298 -0.4945 -0.02813 C -0.49643 -0.0275 -0.49792 -0.0254 -0.4994 -0.02351 C -0.5046 -0.01616 -0.50415 -0.01343 -0.50757 -0.00483 C -0.50861 -0.00252 -0.50935 0.00042 -0.51083 0.0021 C -0.51232 0.00357 -0.5141 0.00399 -0.51588 0.00441 C -0.52123 0.0063 -0.53221 0.00903 -0.53221 0.00924 C -0.54112 0.0084 -0.54988 0.00861 -0.55864 0.00672 C -0.56725 0.00483 -0.56086 0.00126 -0.56517 -0.00483 C -0.56636 -0.0065 -0.56843 -0.0065 -0.57007 -0.00713 C -0.57957 -0.02057 -0.57467 -0.01721 -0.58328 -0.0212 C -0.59501 -0.03232 -0.59085 -0.03022 -0.61609 -0.02351 C -0.61891 -0.02267 -0.62054 -0.01889 -0.62277 -0.01658 C -0.62381 -0.01427 -0.62514 -0.01196 -0.62604 -0.00944 C -0.6296 0.00063 -0.62529 -0.00462 -0.63093 0.00672 C -0.63227 0.00945 -0.6342 0.01134 -0.63583 0.01386 C -0.64578 0.01218 -0.65632 0.01428 -0.66552 0.00903 C -0.66864 0.00735 -0.66686 -0.00084 -0.66879 -0.00483 C -0.66983 -0.00713 -0.67087 -0.00965 -0.67206 -0.01175 C -0.67414 -0.01553 -0.6774 -0.0191 -0.68037 -0.0212 C -0.68185 -0.02225 -0.68364 -0.02267 -0.68527 -0.02351 C -0.6875 -0.02267 -0.68957 -0.02141 -0.6918 -0.0212 C -0.69447 -0.02078 -0.71481 -0.02246 -0.72313 -0.01658 C -0.72476 -0.01532 -0.72639 -0.01343 -0.72802 -0.01175 C -0.72951 -0.0086 -0.73203 -0.00252 -0.73456 -0.00021 C -0.73604 0.00105 -0.73782 0.00126 -0.73946 0.0021 C -0.74658 0.00126 -0.754 0.00252 -0.76083 -0.00021 C -0.76262 -0.00084 -0.76158 -0.00525 -0.76247 -0.00713 C -0.76276 -0.00776 -0.76365 -0.00713 -0.7641 -0.00713 L -0.76083 -0.00944 " pathEditMode="relative" rAng="0" ptsTypes="AAAAAAAAAAAAAAAAAAAAAAAAAAAAAAAAAAAAAAAAAAAAAAAAAAAAAAAAAA">
                                      <p:cBhvr>
                                        <p:cTn id="6" dur="2000" fill="hold"/>
                                        <p:tgtEl>
                                          <p:spTgt spid="4"/>
                                        </p:tgtEl>
                                        <p:attrNameLst>
                                          <p:attrName>ppt_x</p:attrName>
                                          <p:attrName>ppt_y</p:attrName>
                                        </p:attrNameLst>
                                      </p:cBhvr>
                                      <p:rCtr x="-30433" y="-4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8A0584-EF82-437B-82B0-E999982183DC}"/>
              </a:ext>
            </a:extLst>
          </p:cNvPr>
          <p:cNvSpPr txBox="1"/>
          <p:nvPr/>
        </p:nvSpPr>
        <p:spPr>
          <a:xfrm>
            <a:off x="1795362" y="329426"/>
            <a:ext cx="2816152" cy="487056"/>
          </a:xfrm>
          <a:prstGeom prst="rect">
            <a:avLst/>
          </a:prstGeom>
          <a:noFill/>
        </p:spPr>
        <p:txBody>
          <a:bodyPr wrap="square" rtlCol="0">
            <a:spAutoFit/>
          </a:bodyPr>
          <a:lstStyle/>
          <a:p>
            <a:pPr algn="ctr"/>
            <a:r>
              <a:rPr lang="en-GB" sz="2565" b="1" dirty="0">
                <a:solidFill>
                  <a:srgbClr val="008080"/>
                </a:solidFill>
                <a:latin typeface="Baloo 2" pitchFamily="2" charset="0"/>
                <a:cs typeface="Baloo 2" pitchFamily="2" charset="0"/>
              </a:rPr>
              <a:t>Activity</a:t>
            </a:r>
          </a:p>
        </p:txBody>
      </p:sp>
      <p:sp>
        <p:nvSpPr>
          <p:cNvPr id="5" name="TextBox 4">
            <a:extLst>
              <a:ext uri="{FF2B5EF4-FFF2-40B4-BE49-F238E27FC236}">
                <a16:creationId xmlns:a16="http://schemas.microsoft.com/office/drawing/2014/main" id="{43754AC3-B2CC-47D7-B510-BAF4255FF06E}"/>
              </a:ext>
            </a:extLst>
          </p:cNvPr>
          <p:cNvSpPr txBox="1"/>
          <p:nvPr/>
        </p:nvSpPr>
        <p:spPr>
          <a:xfrm>
            <a:off x="117983" y="970675"/>
            <a:ext cx="6639193" cy="1276632"/>
          </a:xfrm>
          <a:prstGeom prst="rect">
            <a:avLst/>
          </a:prstGeom>
          <a:noFill/>
        </p:spPr>
        <p:txBody>
          <a:bodyPr wrap="square" rtlCol="0">
            <a:spAutoFit/>
          </a:bodyPr>
          <a:lstStyle/>
          <a:p>
            <a:pPr algn="ctr"/>
            <a:r>
              <a:rPr lang="en-GB" sz="1539" dirty="0">
                <a:solidFill>
                  <a:srgbClr val="008080"/>
                </a:solidFill>
                <a:latin typeface="Baloo 2" pitchFamily="2" charset="0"/>
                <a:cs typeface="Baloo 2" pitchFamily="2" charset="0"/>
              </a:rPr>
              <a:t>Create a list of objects you find around your school or classroom. </a:t>
            </a:r>
          </a:p>
          <a:p>
            <a:pPr algn="ctr"/>
            <a:endParaRPr lang="en-GB" sz="1539" dirty="0">
              <a:solidFill>
                <a:srgbClr val="008080"/>
              </a:solidFill>
              <a:latin typeface="Baloo 2" pitchFamily="2" charset="0"/>
              <a:cs typeface="Baloo 2" pitchFamily="2" charset="0"/>
            </a:endParaRPr>
          </a:p>
          <a:p>
            <a:pPr algn="ctr"/>
            <a:r>
              <a:rPr lang="en-GB" sz="1539" dirty="0">
                <a:solidFill>
                  <a:srgbClr val="008080"/>
                </a:solidFill>
                <a:latin typeface="Baloo 2" pitchFamily="2" charset="0"/>
                <a:cs typeface="Baloo 2" pitchFamily="2" charset="0"/>
              </a:rPr>
              <a:t>Split your page into three columns: Dead, Alive and Dead but used to be alive.</a:t>
            </a:r>
          </a:p>
          <a:p>
            <a:pPr algn="ctr"/>
            <a:endParaRPr lang="en-GB" sz="1539" dirty="0">
              <a:solidFill>
                <a:srgbClr val="008080"/>
              </a:solidFill>
              <a:latin typeface="Baloo 2" pitchFamily="2" charset="0"/>
              <a:cs typeface="Baloo 2" pitchFamily="2" charset="0"/>
            </a:endParaRPr>
          </a:p>
          <a:p>
            <a:pPr algn="ctr"/>
            <a:r>
              <a:rPr lang="en-GB" sz="1539" dirty="0">
                <a:solidFill>
                  <a:srgbClr val="008080"/>
                </a:solidFill>
                <a:latin typeface="Baloo 2" pitchFamily="2" charset="0"/>
                <a:cs typeface="Baloo 2" pitchFamily="2" charset="0"/>
              </a:rPr>
              <a:t>Move the objects from your list into the correct column.</a:t>
            </a:r>
          </a:p>
        </p:txBody>
      </p:sp>
      <p:grpSp>
        <p:nvGrpSpPr>
          <p:cNvPr id="7" name="Group 6"/>
          <p:cNvGrpSpPr/>
          <p:nvPr/>
        </p:nvGrpSpPr>
        <p:grpSpPr>
          <a:xfrm>
            <a:off x="1267975" y="2503783"/>
            <a:ext cx="4083317" cy="2167893"/>
            <a:chOff x="1377643" y="2158731"/>
            <a:chExt cx="4083317" cy="2167893"/>
          </a:xfrm>
        </p:grpSpPr>
        <p:sp>
          <p:nvSpPr>
            <p:cNvPr id="6" name="Rectangle 5">
              <a:extLst>
                <a:ext uri="{FF2B5EF4-FFF2-40B4-BE49-F238E27FC236}">
                  <a16:creationId xmlns:a16="http://schemas.microsoft.com/office/drawing/2014/main" id="{894BADBA-2AC2-4838-AD94-0EEC27587DB2}"/>
                </a:ext>
              </a:extLst>
            </p:cNvPr>
            <p:cNvSpPr/>
            <p:nvPr/>
          </p:nvSpPr>
          <p:spPr>
            <a:xfrm>
              <a:off x="1377643" y="2158731"/>
              <a:ext cx="4063919" cy="216789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cxnSp>
          <p:nvCxnSpPr>
            <p:cNvPr id="8" name="Straight Connector 7">
              <a:extLst>
                <a:ext uri="{FF2B5EF4-FFF2-40B4-BE49-F238E27FC236}">
                  <a16:creationId xmlns:a16="http://schemas.microsoft.com/office/drawing/2014/main" id="{50DB3BA3-3C3C-4F6F-A484-9D25AE3A32FE}"/>
                </a:ext>
              </a:extLst>
            </p:cNvPr>
            <p:cNvCxnSpPr>
              <a:cxnSpLocks/>
            </p:cNvCxnSpPr>
            <p:nvPr/>
          </p:nvCxnSpPr>
          <p:spPr>
            <a:xfrm>
              <a:off x="1905030" y="2158731"/>
              <a:ext cx="0" cy="2167893"/>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7519B67-6F65-4431-B8EE-69DFB9EAD529}"/>
                </a:ext>
              </a:extLst>
            </p:cNvPr>
            <p:cNvCxnSpPr/>
            <p:nvPr/>
          </p:nvCxnSpPr>
          <p:spPr>
            <a:xfrm>
              <a:off x="1397041" y="2617931"/>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61F38B-A1DB-4C1F-93DF-9238B7CA8EF9}"/>
                </a:ext>
              </a:extLst>
            </p:cNvPr>
            <p:cNvCxnSpPr/>
            <p:nvPr/>
          </p:nvCxnSpPr>
          <p:spPr>
            <a:xfrm>
              <a:off x="1397041" y="2848835"/>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E2D2C4-A720-4B11-BD84-BD089843C9D8}"/>
                </a:ext>
              </a:extLst>
            </p:cNvPr>
            <p:cNvCxnSpPr/>
            <p:nvPr/>
          </p:nvCxnSpPr>
          <p:spPr>
            <a:xfrm>
              <a:off x="1397041" y="3079740"/>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FE241A-5D98-484D-95FF-396E416CCFD7}"/>
                </a:ext>
              </a:extLst>
            </p:cNvPr>
            <p:cNvCxnSpPr/>
            <p:nvPr/>
          </p:nvCxnSpPr>
          <p:spPr>
            <a:xfrm>
              <a:off x="1397041" y="3346747"/>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AAE788-840A-408B-8879-C20E2E526081}"/>
                </a:ext>
              </a:extLst>
            </p:cNvPr>
            <p:cNvCxnSpPr/>
            <p:nvPr/>
          </p:nvCxnSpPr>
          <p:spPr>
            <a:xfrm>
              <a:off x="1397041" y="3864815"/>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FA40B9-7EF0-4866-AA20-4BF90B0607A2}"/>
                </a:ext>
              </a:extLst>
            </p:cNvPr>
            <p:cNvCxnSpPr/>
            <p:nvPr/>
          </p:nvCxnSpPr>
          <p:spPr>
            <a:xfrm>
              <a:off x="1397041" y="4141901"/>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397041" y="2169261"/>
              <a:ext cx="4063919" cy="2157363"/>
              <a:chOff x="1397041" y="2169261"/>
              <a:chExt cx="4063919" cy="2157363"/>
            </a:xfrm>
          </p:grpSpPr>
          <p:cxnSp>
            <p:nvCxnSpPr>
              <p:cNvPr id="16" name="Straight Connector 15">
                <a:extLst>
                  <a:ext uri="{FF2B5EF4-FFF2-40B4-BE49-F238E27FC236}">
                    <a16:creationId xmlns:a16="http://schemas.microsoft.com/office/drawing/2014/main" id="{9BE7BAFE-F095-42DF-A818-EAD7AE4448E0}"/>
                  </a:ext>
                </a:extLst>
              </p:cNvPr>
              <p:cNvCxnSpPr/>
              <p:nvPr/>
            </p:nvCxnSpPr>
            <p:spPr>
              <a:xfrm>
                <a:off x="1397041" y="3587730"/>
                <a:ext cx="406391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343750-5A8B-4446-8A72-350F7F93DA54}"/>
                  </a:ext>
                </a:extLst>
              </p:cNvPr>
              <p:cNvCxnSpPr/>
              <p:nvPr/>
            </p:nvCxnSpPr>
            <p:spPr>
              <a:xfrm>
                <a:off x="2874829" y="2387026"/>
                <a:ext cx="0" cy="1939598"/>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3FAA37-1AD4-49E9-920A-FA8F1286BEB2}"/>
                  </a:ext>
                </a:extLst>
              </p:cNvPr>
              <p:cNvCxnSpPr/>
              <p:nvPr/>
            </p:nvCxnSpPr>
            <p:spPr>
              <a:xfrm>
                <a:off x="4060871" y="2387026"/>
                <a:ext cx="0" cy="1939598"/>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561F92A-70F5-4B3F-8D73-A7BEF72ABF22}"/>
                  </a:ext>
                </a:extLst>
              </p:cNvPr>
              <p:cNvCxnSpPr>
                <a:cxnSpLocks/>
              </p:cNvCxnSpPr>
              <p:nvPr/>
            </p:nvCxnSpPr>
            <p:spPr>
              <a:xfrm>
                <a:off x="1905031" y="2617931"/>
                <a:ext cx="3353553" cy="0"/>
              </a:xfrm>
              <a:prstGeom prst="line">
                <a:avLst/>
              </a:prstGeom>
              <a:ln w="3810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063D3FA8-F58B-41DD-AA89-63FD4018BE30}"/>
                  </a:ext>
                </a:extLst>
              </p:cNvPr>
              <p:cNvSpPr txBox="1"/>
              <p:nvPr/>
            </p:nvSpPr>
            <p:spPr>
              <a:xfrm flipH="1">
                <a:off x="1990229" y="2328556"/>
                <a:ext cx="727296"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Dead</a:t>
                </a:r>
              </a:p>
            </p:txBody>
          </p:sp>
          <p:sp>
            <p:nvSpPr>
              <p:cNvPr id="25" name="TextBox 24">
                <a:extLst>
                  <a:ext uri="{FF2B5EF4-FFF2-40B4-BE49-F238E27FC236}">
                    <a16:creationId xmlns:a16="http://schemas.microsoft.com/office/drawing/2014/main" id="{29FAECA9-415E-41FF-B44E-355044DB0D04}"/>
                  </a:ext>
                </a:extLst>
              </p:cNvPr>
              <p:cNvSpPr txBox="1"/>
              <p:nvPr/>
            </p:nvSpPr>
            <p:spPr>
              <a:xfrm flipH="1">
                <a:off x="3086137" y="2328556"/>
                <a:ext cx="667007"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Alive</a:t>
                </a:r>
              </a:p>
            </p:txBody>
          </p:sp>
          <p:sp>
            <p:nvSpPr>
              <p:cNvPr id="26" name="TextBox 25">
                <a:extLst>
                  <a:ext uri="{FF2B5EF4-FFF2-40B4-BE49-F238E27FC236}">
                    <a16:creationId xmlns:a16="http://schemas.microsoft.com/office/drawing/2014/main" id="{893D5FFE-7D51-441C-B647-0DACB933952A}"/>
                  </a:ext>
                </a:extLst>
              </p:cNvPr>
              <p:cNvSpPr txBox="1"/>
              <p:nvPr/>
            </p:nvSpPr>
            <p:spPr>
              <a:xfrm flipH="1">
                <a:off x="4110880" y="2169261"/>
                <a:ext cx="1232901" cy="487185"/>
              </a:xfrm>
              <a:prstGeom prst="rect">
                <a:avLst/>
              </a:prstGeom>
              <a:noFill/>
            </p:spPr>
            <p:txBody>
              <a:bodyPr wrap="square" rtlCol="0">
                <a:spAutoFit/>
              </a:bodyPr>
              <a:lstStyle/>
              <a:p>
                <a:pPr algn="ctr"/>
                <a:r>
                  <a:rPr lang="en-GB" sz="1283" b="1" dirty="0">
                    <a:solidFill>
                      <a:srgbClr val="E73081"/>
                    </a:solidFill>
                    <a:latin typeface="Ink Free" panose="03080402000500000000" pitchFamily="66" charset="0"/>
                  </a:rPr>
                  <a:t>Dead but used to be alive</a:t>
                </a:r>
              </a:p>
            </p:txBody>
          </p:sp>
          <p:sp>
            <p:nvSpPr>
              <p:cNvPr id="29" name="TextBox 28">
                <a:extLst>
                  <a:ext uri="{FF2B5EF4-FFF2-40B4-BE49-F238E27FC236}">
                    <a16:creationId xmlns:a16="http://schemas.microsoft.com/office/drawing/2014/main" id="{60AF7F4C-40DE-4FF3-828E-17E946C4EBF3}"/>
                  </a:ext>
                </a:extLst>
              </p:cNvPr>
              <p:cNvSpPr txBox="1"/>
              <p:nvPr/>
            </p:nvSpPr>
            <p:spPr>
              <a:xfrm flipH="1">
                <a:off x="2029919" y="2833417"/>
                <a:ext cx="766202"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Ruler</a:t>
                </a:r>
              </a:p>
            </p:txBody>
          </p:sp>
          <p:sp>
            <p:nvSpPr>
              <p:cNvPr id="30" name="TextBox 29">
                <a:extLst>
                  <a:ext uri="{FF2B5EF4-FFF2-40B4-BE49-F238E27FC236}">
                    <a16:creationId xmlns:a16="http://schemas.microsoft.com/office/drawing/2014/main" id="{C6C0125E-3ED7-4335-B88C-49CAAA8635F1}"/>
                  </a:ext>
                </a:extLst>
              </p:cNvPr>
              <p:cNvSpPr txBox="1"/>
              <p:nvPr/>
            </p:nvSpPr>
            <p:spPr>
              <a:xfrm flipH="1">
                <a:off x="3187489" y="2833417"/>
                <a:ext cx="719518"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Me!</a:t>
                </a:r>
              </a:p>
            </p:txBody>
          </p:sp>
          <p:sp>
            <p:nvSpPr>
              <p:cNvPr id="31" name="TextBox 30">
                <a:extLst>
                  <a:ext uri="{FF2B5EF4-FFF2-40B4-BE49-F238E27FC236}">
                    <a16:creationId xmlns:a16="http://schemas.microsoft.com/office/drawing/2014/main" id="{6132DAD3-A695-4093-8E0D-2292C674D63C}"/>
                  </a:ext>
                </a:extLst>
              </p:cNvPr>
              <p:cNvSpPr txBox="1"/>
              <p:nvPr/>
            </p:nvSpPr>
            <p:spPr>
              <a:xfrm flipH="1">
                <a:off x="4384150" y="2823863"/>
                <a:ext cx="719518"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Pencil</a:t>
                </a:r>
              </a:p>
            </p:txBody>
          </p:sp>
          <p:sp>
            <p:nvSpPr>
              <p:cNvPr id="32" name="TextBox 31">
                <a:extLst>
                  <a:ext uri="{FF2B5EF4-FFF2-40B4-BE49-F238E27FC236}">
                    <a16:creationId xmlns:a16="http://schemas.microsoft.com/office/drawing/2014/main" id="{62322C7B-2ED0-421C-81D9-96EF2A9816B5}"/>
                  </a:ext>
                </a:extLst>
              </p:cNvPr>
              <p:cNvSpPr txBox="1"/>
              <p:nvPr/>
            </p:nvSpPr>
            <p:spPr>
              <a:xfrm flipH="1">
                <a:off x="1422736" y="2813455"/>
                <a:ext cx="766202" cy="368691"/>
              </a:xfrm>
              <a:prstGeom prst="rect">
                <a:avLst/>
              </a:prstGeom>
              <a:noFill/>
            </p:spPr>
            <p:txBody>
              <a:bodyPr wrap="square" rtlCol="0">
                <a:spAutoFit/>
              </a:bodyPr>
              <a:lstStyle/>
              <a:p>
                <a:r>
                  <a:rPr lang="en-GB" sz="1796" b="1" dirty="0" err="1">
                    <a:solidFill>
                      <a:srgbClr val="FF0000"/>
                    </a:solidFill>
                    <a:latin typeface="Ink Free" panose="03080402000500000000" pitchFamily="66" charset="0"/>
                  </a:rPr>
                  <a:t>E.g</a:t>
                </a:r>
                <a:r>
                  <a:rPr lang="en-GB" sz="1796" b="1" dirty="0">
                    <a:solidFill>
                      <a:srgbClr val="FF0000"/>
                    </a:solidFill>
                    <a:latin typeface="Ink Free" panose="03080402000500000000" pitchFamily="66" charset="0"/>
                  </a:rPr>
                  <a:t>:</a:t>
                </a:r>
              </a:p>
            </p:txBody>
          </p:sp>
        </p:grpSp>
      </p:grpSp>
    </p:spTree>
    <p:custDataLst>
      <p:tags r:id="rId1"/>
    </p:custDataLst>
    <p:extLst>
      <p:ext uri="{BB962C8B-B14F-4D97-AF65-F5344CB8AC3E}">
        <p14:creationId xmlns:p14="http://schemas.microsoft.com/office/powerpoint/2010/main" val="33544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8A0584-EF82-437B-82B0-E999982183DC}"/>
              </a:ext>
            </a:extLst>
          </p:cNvPr>
          <p:cNvSpPr txBox="1"/>
          <p:nvPr/>
        </p:nvSpPr>
        <p:spPr>
          <a:xfrm>
            <a:off x="2135935" y="121436"/>
            <a:ext cx="2586131" cy="487056"/>
          </a:xfrm>
          <a:prstGeom prst="rect">
            <a:avLst/>
          </a:prstGeom>
          <a:noFill/>
        </p:spPr>
        <p:txBody>
          <a:bodyPr wrap="square" rtlCol="0">
            <a:spAutoFit/>
          </a:bodyPr>
          <a:lstStyle/>
          <a:p>
            <a:pPr algn="ctr"/>
            <a:r>
              <a:rPr lang="en-GB" sz="2565" b="1" dirty="0">
                <a:solidFill>
                  <a:srgbClr val="008080"/>
                </a:solidFill>
                <a:latin typeface="Baloo 2" pitchFamily="2" charset="0"/>
                <a:cs typeface="Baloo 2" pitchFamily="2" charset="0"/>
              </a:rPr>
              <a:t>Extension</a:t>
            </a:r>
          </a:p>
        </p:txBody>
      </p:sp>
      <p:sp>
        <p:nvSpPr>
          <p:cNvPr id="5" name="TextBox 4">
            <a:extLst>
              <a:ext uri="{FF2B5EF4-FFF2-40B4-BE49-F238E27FC236}">
                <a16:creationId xmlns:a16="http://schemas.microsoft.com/office/drawing/2014/main" id="{43754AC3-B2CC-47D7-B510-BAF4255FF06E}"/>
              </a:ext>
            </a:extLst>
          </p:cNvPr>
          <p:cNvSpPr txBox="1"/>
          <p:nvPr/>
        </p:nvSpPr>
        <p:spPr>
          <a:xfrm>
            <a:off x="1475430" y="656517"/>
            <a:ext cx="4143633" cy="329193"/>
          </a:xfrm>
          <a:prstGeom prst="rect">
            <a:avLst/>
          </a:prstGeom>
          <a:noFill/>
        </p:spPr>
        <p:txBody>
          <a:bodyPr wrap="square" rtlCol="0">
            <a:spAutoFit/>
          </a:bodyPr>
          <a:lstStyle/>
          <a:p>
            <a:r>
              <a:rPr lang="en-GB" sz="1539" dirty="0" smtClean="0">
                <a:solidFill>
                  <a:srgbClr val="008080"/>
                </a:solidFill>
                <a:latin typeface="Baloo 2" pitchFamily="2" charset="0"/>
                <a:cs typeface="Baloo 2" pitchFamily="2" charset="0"/>
              </a:rPr>
              <a:t>Why not </a:t>
            </a:r>
            <a:r>
              <a:rPr lang="en-GB" sz="1539" dirty="0">
                <a:solidFill>
                  <a:srgbClr val="008080"/>
                </a:solidFill>
                <a:latin typeface="Baloo 2" pitchFamily="2" charset="0"/>
                <a:cs typeface="Baloo 2" pitchFamily="2" charset="0"/>
              </a:rPr>
              <a:t>draw your table as a </a:t>
            </a:r>
            <a:r>
              <a:rPr lang="en-GB" sz="1539" dirty="0" err="1">
                <a:solidFill>
                  <a:srgbClr val="008080"/>
                </a:solidFill>
                <a:latin typeface="Baloo 2" pitchFamily="2" charset="0"/>
                <a:cs typeface="Baloo 2" pitchFamily="2" charset="0"/>
              </a:rPr>
              <a:t>venn</a:t>
            </a:r>
            <a:r>
              <a:rPr lang="en-GB" sz="1539" dirty="0">
                <a:solidFill>
                  <a:srgbClr val="008080"/>
                </a:solidFill>
                <a:latin typeface="Baloo 2" pitchFamily="2" charset="0"/>
                <a:cs typeface="Baloo 2" pitchFamily="2" charset="0"/>
              </a:rPr>
              <a:t> diagram?</a:t>
            </a:r>
          </a:p>
        </p:txBody>
      </p:sp>
      <p:sp>
        <p:nvSpPr>
          <p:cNvPr id="24" name="TextBox 23">
            <a:extLst>
              <a:ext uri="{FF2B5EF4-FFF2-40B4-BE49-F238E27FC236}">
                <a16:creationId xmlns:a16="http://schemas.microsoft.com/office/drawing/2014/main" id="{063D3FA8-F58B-41DD-AA89-63FD4018BE30}"/>
              </a:ext>
            </a:extLst>
          </p:cNvPr>
          <p:cNvSpPr txBox="1"/>
          <p:nvPr/>
        </p:nvSpPr>
        <p:spPr>
          <a:xfrm flipH="1">
            <a:off x="387218" y="1278685"/>
            <a:ext cx="729008" cy="368691"/>
          </a:xfrm>
          <a:prstGeom prst="rect">
            <a:avLst/>
          </a:prstGeom>
          <a:noFill/>
        </p:spPr>
        <p:txBody>
          <a:bodyPr wrap="square" rtlCol="0">
            <a:spAutoFit/>
          </a:bodyPr>
          <a:lstStyle/>
          <a:p>
            <a:r>
              <a:rPr lang="en-GB" sz="1796" b="1" dirty="0">
                <a:latin typeface="Ink Free" panose="03080402000500000000" pitchFamily="66" charset="0"/>
              </a:rPr>
              <a:t>Dead</a:t>
            </a:r>
          </a:p>
        </p:txBody>
      </p:sp>
      <p:sp>
        <p:nvSpPr>
          <p:cNvPr id="25" name="TextBox 24">
            <a:extLst>
              <a:ext uri="{FF2B5EF4-FFF2-40B4-BE49-F238E27FC236}">
                <a16:creationId xmlns:a16="http://schemas.microsoft.com/office/drawing/2014/main" id="{29FAECA9-415E-41FF-B44E-355044DB0D04}"/>
              </a:ext>
            </a:extLst>
          </p:cNvPr>
          <p:cNvSpPr txBox="1"/>
          <p:nvPr/>
        </p:nvSpPr>
        <p:spPr>
          <a:xfrm flipH="1">
            <a:off x="5756254" y="1133998"/>
            <a:ext cx="726923" cy="368691"/>
          </a:xfrm>
          <a:prstGeom prst="rect">
            <a:avLst/>
          </a:prstGeom>
          <a:noFill/>
        </p:spPr>
        <p:txBody>
          <a:bodyPr wrap="square" rtlCol="0">
            <a:spAutoFit/>
          </a:bodyPr>
          <a:lstStyle/>
          <a:p>
            <a:r>
              <a:rPr lang="en-GB" sz="1796" b="1" dirty="0">
                <a:latin typeface="Ink Free" panose="03080402000500000000" pitchFamily="66" charset="0"/>
              </a:rPr>
              <a:t>Alive</a:t>
            </a:r>
          </a:p>
        </p:txBody>
      </p:sp>
      <p:sp>
        <p:nvSpPr>
          <p:cNvPr id="26" name="TextBox 25">
            <a:extLst>
              <a:ext uri="{FF2B5EF4-FFF2-40B4-BE49-F238E27FC236}">
                <a16:creationId xmlns:a16="http://schemas.microsoft.com/office/drawing/2014/main" id="{893D5FFE-7D51-441C-B647-0DACB933952A}"/>
              </a:ext>
            </a:extLst>
          </p:cNvPr>
          <p:cNvSpPr txBox="1"/>
          <p:nvPr/>
        </p:nvSpPr>
        <p:spPr>
          <a:xfrm flipH="1">
            <a:off x="2206858" y="4107452"/>
            <a:ext cx="2680779" cy="329193"/>
          </a:xfrm>
          <a:prstGeom prst="rect">
            <a:avLst/>
          </a:prstGeom>
          <a:noFill/>
        </p:spPr>
        <p:txBody>
          <a:bodyPr wrap="square" rtlCol="0">
            <a:spAutoFit/>
          </a:bodyPr>
          <a:lstStyle/>
          <a:p>
            <a:pPr algn="ctr"/>
            <a:r>
              <a:rPr lang="en-GB" sz="1539" b="1" dirty="0">
                <a:latin typeface="Ink Free" panose="03080402000500000000" pitchFamily="66" charset="0"/>
              </a:rPr>
              <a:t>Dead but used to be alive</a:t>
            </a:r>
          </a:p>
        </p:txBody>
      </p:sp>
      <p:sp>
        <p:nvSpPr>
          <p:cNvPr id="29" name="TextBox 28">
            <a:extLst>
              <a:ext uri="{FF2B5EF4-FFF2-40B4-BE49-F238E27FC236}">
                <a16:creationId xmlns:a16="http://schemas.microsoft.com/office/drawing/2014/main" id="{60AF7F4C-40DE-4FF3-828E-17E946C4EBF3}"/>
              </a:ext>
            </a:extLst>
          </p:cNvPr>
          <p:cNvSpPr txBox="1"/>
          <p:nvPr/>
        </p:nvSpPr>
        <p:spPr>
          <a:xfrm flipH="1">
            <a:off x="1621303" y="2282682"/>
            <a:ext cx="766202"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Ruler</a:t>
            </a:r>
          </a:p>
        </p:txBody>
      </p:sp>
      <p:sp>
        <p:nvSpPr>
          <p:cNvPr id="30" name="TextBox 29">
            <a:extLst>
              <a:ext uri="{FF2B5EF4-FFF2-40B4-BE49-F238E27FC236}">
                <a16:creationId xmlns:a16="http://schemas.microsoft.com/office/drawing/2014/main" id="{C6C0125E-3ED7-4335-B88C-49CAAA8635F1}"/>
              </a:ext>
            </a:extLst>
          </p:cNvPr>
          <p:cNvSpPr txBox="1"/>
          <p:nvPr/>
        </p:nvSpPr>
        <p:spPr>
          <a:xfrm flipH="1">
            <a:off x="4953230" y="2290533"/>
            <a:ext cx="841338"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Me!</a:t>
            </a:r>
          </a:p>
        </p:txBody>
      </p:sp>
      <p:sp>
        <p:nvSpPr>
          <p:cNvPr id="31" name="TextBox 30">
            <a:extLst>
              <a:ext uri="{FF2B5EF4-FFF2-40B4-BE49-F238E27FC236}">
                <a16:creationId xmlns:a16="http://schemas.microsoft.com/office/drawing/2014/main" id="{6132DAD3-A695-4093-8E0D-2292C674D63C}"/>
              </a:ext>
            </a:extLst>
          </p:cNvPr>
          <p:cNvSpPr txBox="1"/>
          <p:nvPr/>
        </p:nvSpPr>
        <p:spPr>
          <a:xfrm flipH="1">
            <a:off x="3242487" y="2433393"/>
            <a:ext cx="719518" cy="368691"/>
          </a:xfrm>
          <a:prstGeom prst="rect">
            <a:avLst/>
          </a:prstGeom>
          <a:noFill/>
        </p:spPr>
        <p:txBody>
          <a:bodyPr wrap="square" rtlCol="0">
            <a:spAutoFit/>
          </a:bodyPr>
          <a:lstStyle/>
          <a:p>
            <a:r>
              <a:rPr lang="en-GB" sz="1796" b="1" dirty="0">
                <a:solidFill>
                  <a:srgbClr val="E73081"/>
                </a:solidFill>
                <a:latin typeface="Ink Free" panose="03080402000500000000" pitchFamily="66" charset="0"/>
              </a:rPr>
              <a:t>Pencil</a:t>
            </a:r>
          </a:p>
        </p:txBody>
      </p:sp>
      <p:sp>
        <p:nvSpPr>
          <p:cNvPr id="2" name="Oval 1">
            <a:extLst>
              <a:ext uri="{FF2B5EF4-FFF2-40B4-BE49-F238E27FC236}">
                <a16:creationId xmlns:a16="http://schemas.microsoft.com/office/drawing/2014/main" id="{2F624F92-0976-4501-9D56-C2054C5339C9}"/>
              </a:ext>
            </a:extLst>
          </p:cNvPr>
          <p:cNvSpPr/>
          <p:nvPr/>
        </p:nvSpPr>
        <p:spPr>
          <a:xfrm>
            <a:off x="877474" y="1278685"/>
            <a:ext cx="3325025" cy="2724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27" name="Oval 26">
            <a:extLst>
              <a:ext uri="{FF2B5EF4-FFF2-40B4-BE49-F238E27FC236}">
                <a16:creationId xmlns:a16="http://schemas.microsoft.com/office/drawing/2014/main" id="{98F129EA-4327-43A3-A28F-E12B25C550B0}"/>
              </a:ext>
            </a:extLst>
          </p:cNvPr>
          <p:cNvSpPr/>
          <p:nvPr/>
        </p:nvSpPr>
        <p:spPr>
          <a:xfrm>
            <a:off x="2879764" y="1301776"/>
            <a:ext cx="3325025" cy="2724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cxnSp>
        <p:nvCxnSpPr>
          <p:cNvPr id="7" name="Straight Arrow Connector 6">
            <a:extLst>
              <a:ext uri="{FF2B5EF4-FFF2-40B4-BE49-F238E27FC236}">
                <a16:creationId xmlns:a16="http://schemas.microsoft.com/office/drawing/2014/main" id="{ED029CD9-E2CE-48FB-841D-F88DA3117CD1}"/>
              </a:ext>
            </a:extLst>
          </p:cNvPr>
          <p:cNvCxnSpPr/>
          <p:nvPr/>
        </p:nvCxnSpPr>
        <p:spPr>
          <a:xfrm>
            <a:off x="877474" y="1614241"/>
            <a:ext cx="519566" cy="3571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1A83D229-1B08-4195-B282-D9D923991319}"/>
              </a:ext>
            </a:extLst>
          </p:cNvPr>
          <p:cNvCxnSpPr/>
          <p:nvPr/>
        </p:nvCxnSpPr>
        <p:spPr>
          <a:xfrm flipH="1">
            <a:off x="5460960" y="1487709"/>
            <a:ext cx="519566" cy="437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B49B358-F170-4B2E-A592-EA568135999A}"/>
              </a:ext>
            </a:extLst>
          </p:cNvPr>
          <p:cNvCxnSpPr>
            <a:stCxn id="26" idx="0"/>
          </p:cNvCxnSpPr>
          <p:nvPr/>
        </p:nvCxnSpPr>
        <p:spPr>
          <a:xfrm flipV="1">
            <a:off x="3547247" y="3495368"/>
            <a:ext cx="0" cy="6120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40416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alcon\user_data\SHARING FOLDER\!Temporary Sharing - Items will be deleted when 7 days old!\Jenna\shutterstock_162290225.jpg"/>
          <p:cNvPicPr>
            <a:picLocks noChangeAspect="1" noChangeArrowheads="1"/>
          </p:cNvPicPr>
          <p:nvPr/>
        </p:nvPicPr>
        <p:blipFill>
          <a:blip r:embed="rId3" cstate="print"/>
          <a:srcRect/>
          <a:stretch>
            <a:fillRect/>
          </a:stretch>
        </p:blipFill>
        <p:spPr bwMode="auto">
          <a:xfrm>
            <a:off x="571826" y="451912"/>
            <a:ext cx="3410176" cy="3834732"/>
          </a:xfrm>
          <a:prstGeom prst="rect">
            <a:avLst/>
          </a:prstGeom>
          <a:noFill/>
        </p:spPr>
      </p:pic>
      <p:sp>
        <p:nvSpPr>
          <p:cNvPr id="8" name="TextBox 7"/>
          <p:cNvSpPr txBox="1"/>
          <p:nvPr/>
        </p:nvSpPr>
        <p:spPr>
          <a:xfrm>
            <a:off x="3567251" y="2203083"/>
            <a:ext cx="2903257" cy="706475"/>
          </a:xfrm>
          <a:prstGeom prst="rect">
            <a:avLst/>
          </a:prstGeom>
          <a:noFill/>
        </p:spPr>
        <p:txBody>
          <a:bodyPr wrap="square" rtlCol="0">
            <a:spAutoFit/>
          </a:bodyPr>
          <a:lstStyle/>
          <a:p>
            <a:r>
              <a:rPr lang="en-GB" sz="3991" b="1" dirty="0">
                <a:solidFill>
                  <a:srgbClr val="008080"/>
                </a:solidFill>
                <a:latin typeface="Baloo 2" pitchFamily="2" charset="0"/>
                <a:cs typeface="Baloo 2" pitchFamily="2" charset="0"/>
              </a:rPr>
              <a:t>Thanks! </a:t>
            </a:r>
          </a:p>
        </p:txBody>
      </p:sp>
    </p:spTree>
    <p:custDataLst>
      <p:tags r:id="rId1"/>
    </p:custDataLst>
    <p:extLst>
      <p:ext uri="{BB962C8B-B14F-4D97-AF65-F5344CB8AC3E}">
        <p14:creationId xmlns:p14="http://schemas.microsoft.com/office/powerpoint/2010/main" val="270043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0507" y="2248485"/>
            <a:ext cx="1570151" cy="1803383"/>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54" dirty="0">
                <a:latin typeface="Baloo 2" pitchFamily="2" charset="0"/>
                <a:cs typeface="Baloo 2" pitchFamily="2" charset="0"/>
              </a:rPr>
              <a:t>P</a:t>
            </a:r>
          </a:p>
        </p:txBody>
      </p:sp>
      <p:sp>
        <p:nvSpPr>
          <p:cNvPr id="3" name="Rectangle 2"/>
          <p:cNvSpPr/>
          <p:nvPr/>
        </p:nvSpPr>
        <p:spPr>
          <a:xfrm>
            <a:off x="2643925" y="2248485"/>
            <a:ext cx="1570151" cy="1801056"/>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4" name="Rectangle 3"/>
          <p:cNvSpPr/>
          <p:nvPr/>
        </p:nvSpPr>
        <p:spPr>
          <a:xfrm>
            <a:off x="4537342" y="2248484"/>
            <a:ext cx="1570151" cy="1801938"/>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8991" y="2340848"/>
            <a:ext cx="469731" cy="4525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673" y="2340848"/>
            <a:ext cx="469731" cy="45250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078" y="2342813"/>
            <a:ext cx="469731" cy="4525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040" y="2338882"/>
            <a:ext cx="469731" cy="4525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513" y="2340848"/>
            <a:ext cx="467691" cy="45054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503" y="2338882"/>
            <a:ext cx="469731" cy="452508"/>
          </a:xfrm>
          <a:prstGeom prst="rect">
            <a:avLst/>
          </a:prstGeom>
        </p:spPr>
      </p:pic>
      <p:sp>
        <p:nvSpPr>
          <p:cNvPr id="11" name="TextBox 10"/>
          <p:cNvSpPr txBox="1"/>
          <p:nvPr/>
        </p:nvSpPr>
        <p:spPr>
          <a:xfrm>
            <a:off x="741871" y="753110"/>
            <a:ext cx="2152802" cy="289759"/>
          </a:xfrm>
          <a:prstGeom prst="rect">
            <a:avLst/>
          </a:prstGeom>
          <a:noFill/>
        </p:spPr>
        <p:txBody>
          <a:bodyPr wrap="square" rtlCol="0">
            <a:spAutoFit/>
          </a:bodyPr>
          <a:lstStyle/>
          <a:p>
            <a:r>
              <a:rPr lang="en-GB" sz="1283" b="1" dirty="0">
                <a:solidFill>
                  <a:srgbClr val="008080"/>
                </a:solidFill>
                <a:latin typeface="Baloo 2" pitchFamily="2" charset="0"/>
                <a:cs typeface="Baloo 2" pitchFamily="2" charset="0"/>
              </a:rPr>
              <a:t>Learning Objectives</a:t>
            </a:r>
          </a:p>
        </p:txBody>
      </p:sp>
      <p:sp>
        <p:nvSpPr>
          <p:cNvPr id="12" name="TextBox 11"/>
          <p:cNvSpPr txBox="1"/>
          <p:nvPr/>
        </p:nvSpPr>
        <p:spPr>
          <a:xfrm>
            <a:off x="730170" y="1902383"/>
            <a:ext cx="2152802" cy="289759"/>
          </a:xfrm>
          <a:prstGeom prst="rect">
            <a:avLst/>
          </a:prstGeom>
          <a:noFill/>
        </p:spPr>
        <p:txBody>
          <a:bodyPr wrap="square" rtlCol="0">
            <a:spAutoFit/>
          </a:bodyPr>
          <a:lstStyle/>
          <a:p>
            <a:r>
              <a:rPr lang="en-GB" sz="1283" b="1" dirty="0">
                <a:solidFill>
                  <a:srgbClr val="FF0066"/>
                </a:solidFill>
                <a:latin typeface="Baloo 2" pitchFamily="2" charset="0"/>
                <a:cs typeface="Baloo 2" pitchFamily="2" charset="0"/>
              </a:rPr>
              <a:t>Learning Outcomes</a:t>
            </a:r>
          </a:p>
        </p:txBody>
      </p:sp>
      <p:sp>
        <p:nvSpPr>
          <p:cNvPr id="13" name="TextBox 12"/>
          <p:cNvSpPr txBox="1"/>
          <p:nvPr/>
        </p:nvSpPr>
        <p:spPr>
          <a:xfrm>
            <a:off x="730170" y="2882855"/>
            <a:ext cx="1570151" cy="1039772"/>
          </a:xfrm>
          <a:prstGeom prst="rect">
            <a:avLst/>
          </a:prstGeom>
          <a:noFill/>
        </p:spPr>
        <p:txBody>
          <a:bodyPr wrap="square" rtlCol="0">
            <a:spAutoFit/>
          </a:bodyPr>
          <a:lstStyle/>
          <a:p>
            <a:pPr algn="ctr"/>
            <a:r>
              <a:rPr lang="en-GB" sz="1539" dirty="0">
                <a:latin typeface="Baloo 2" pitchFamily="2" charset="0"/>
                <a:cs typeface="Baloo 2" pitchFamily="2" charset="0"/>
              </a:rPr>
              <a:t>I can explain how I know that a human or animal is alive.  </a:t>
            </a:r>
          </a:p>
        </p:txBody>
      </p:sp>
      <p:sp>
        <p:nvSpPr>
          <p:cNvPr id="14" name="TextBox 13"/>
          <p:cNvSpPr txBox="1"/>
          <p:nvPr/>
        </p:nvSpPr>
        <p:spPr>
          <a:xfrm>
            <a:off x="2625450" y="2811348"/>
            <a:ext cx="1591256" cy="1276632"/>
          </a:xfrm>
          <a:prstGeom prst="rect">
            <a:avLst/>
          </a:prstGeom>
          <a:noFill/>
        </p:spPr>
        <p:txBody>
          <a:bodyPr wrap="square" rtlCol="0">
            <a:spAutoFit/>
          </a:bodyPr>
          <a:lstStyle/>
          <a:p>
            <a:pPr algn="ctr"/>
            <a:r>
              <a:rPr lang="en-GB" sz="1539" dirty="0">
                <a:latin typeface="Baloo 2" pitchFamily="2" charset="0"/>
                <a:cs typeface="Baloo 2" pitchFamily="2" charset="0"/>
              </a:rPr>
              <a:t>I can sort objects into groups and explain my choices. </a:t>
            </a:r>
          </a:p>
        </p:txBody>
      </p:sp>
      <p:sp>
        <p:nvSpPr>
          <p:cNvPr id="15" name="TextBox 14"/>
          <p:cNvSpPr txBox="1"/>
          <p:nvPr/>
        </p:nvSpPr>
        <p:spPr>
          <a:xfrm>
            <a:off x="4499083" y="2811348"/>
            <a:ext cx="1570151" cy="1276632"/>
          </a:xfrm>
          <a:prstGeom prst="rect">
            <a:avLst/>
          </a:prstGeom>
          <a:noFill/>
        </p:spPr>
        <p:txBody>
          <a:bodyPr wrap="square" rtlCol="0">
            <a:spAutoFit/>
          </a:bodyPr>
          <a:lstStyle/>
          <a:p>
            <a:pPr algn="ctr"/>
            <a:r>
              <a:rPr lang="en-GB" sz="1539" dirty="0">
                <a:latin typeface="Baloo 2" pitchFamily="2" charset="0"/>
                <a:cs typeface="Baloo 2" pitchFamily="2" charset="0"/>
              </a:rPr>
              <a:t>I can identify dead objects that were once alive and use a Venn diagram.</a:t>
            </a:r>
          </a:p>
        </p:txBody>
      </p:sp>
      <p:sp>
        <p:nvSpPr>
          <p:cNvPr id="16" name="TextBox 15"/>
          <p:cNvSpPr txBox="1"/>
          <p:nvPr/>
        </p:nvSpPr>
        <p:spPr>
          <a:xfrm>
            <a:off x="730171" y="1079850"/>
            <a:ext cx="5931493" cy="487185"/>
          </a:xfrm>
          <a:prstGeom prst="rect">
            <a:avLst/>
          </a:prstGeom>
          <a:noFill/>
        </p:spPr>
        <p:txBody>
          <a:bodyPr wrap="square" rtlCol="0">
            <a:spAutoFit/>
          </a:bodyPr>
          <a:lstStyle/>
          <a:p>
            <a:r>
              <a:rPr lang="en-GB" sz="1283" dirty="0">
                <a:latin typeface="Baloo 2" pitchFamily="2" charset="0"/>
                <a:cs typeface="Baloo 2" pitchFamily="2" charset="0"/>
              </a:rPr>
              <a:t>I will understand that animals, including humans, are alive.</a:t>
            </a:r>
          </a:p>
          <a:p>
            <a:r>
              <a:rPr lang="en-GB" sz="1283" dirty="0">
                <a:latin typeface="Baloo 2" pitchFamily="2" charset="0"/>
                <a:cs typeface="Baloo 2" pitchFamily="2" charset="0"/>
              </a:rPr>
              <a:t>I will be able to sort living and non-living objects into categories.</a:t>
            </a:r>
          </a:p>
        </p:txBody>
      </p:sp>
    </p:spTree>
    <p:custDataLst>
      <p:tags r:id="rId1"/>
    </p:custDataLst>
    <p:extLst>
      <p:ext uri="{BB962C8B-B14F-4D97-AF65-F5344CB8AC3E}">
        <p14:creationId xmlns:p14="http://schemas.microsoft.com/office/powerpoint/2010/main" val="311606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54590"/>
            <a:ext cx="4753844" cy="408125"/>
          </a:xfrm>
          <a:prstGeom prst="rect">
            <a:avLst/>
          </a:prstGeom>
          <a:noFill/>
        </p:spPr>
        <p:txBody>
          <a:bodyPr wrap="square" rtlCol="0">
            <a:spAutoFit/>
          </a:bodyPr>
          <a:lstStyle/>
          <a:p>
            <a:r>
              <a:rPr lang="en-GB" sz="2052" b="1" dirty="0">
                <a:solidFill>
                  <a:srgbClr val="008080"/>
                </a:solidFill>
                <a:latin typeface="Baloo 2" pitchFamily="2" charset="0"/>
                <a:cs typeface="Baloo 2" pitchFamily="2" charset="0"/>
              </a:rPr>
              <a:t>Animals and people are living things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835" y="2496483"/>
            <a:ext cx="1133923" cy="1701134"/>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025" b="84715" l="15186" r="63005">
                        <a14:foregroundMark x1="47981" y1="18837" x2="47981" y2="18837"/>
                        <a14:foregroundMark x1="31018" y1="55974" x2="31502" y2="53068"/>
                        <a14:foregroundMark x1="23425" y1="56405" x2="33764" y2="52314"/>
                        <a14:foregroundMark x1="16317" y1="61464" x2="16317" y2="66200"/>
                        <a14:foregroundMark x1="27141" y1="53498" x2="38611" y2="50484"/>
                        <a14:foregroundMark x1="36511" y1="79978" x2="36511" y2="84715"/>
                        <a14:foregroundMark x1="53958" y1="77503" x2="53958" y2="79225"/>
                        <a14:foregroundMark x1="38126" y1="21421" x2="48465" y2="17115"/>
                        <a14:foregroundMark x1="44588" y1="17115" x2="39742" y2="14532"/>
                        <a14:foregroundMark x1="45719" y1="15608" x2="37480" y2="13025"/>
                        <a14:foregroundMark x1="38126" y1="17761" x2="34249" y2="17761"/>
                        <a14:foregroundMark x1="41357" y1="20022" x2="34249" y2="21421"/>
                        <a14:foregroundMark x1="40226" y1="21744" x2="34895" y2="26480"/>
                        <a14:foregroundMark x1="38126" y1="26911" x2="35380" y2="29064"/>
                        <a14:foregroundMark x1="54443" y1="26480" x2="57674" y2="23574"/>
                        <a14:foregroundMark x1="16317" y1="68353" x2="15186" y2="62217"/>
                        <a14:foregroundMark x1="15186" y1="61464" x2="15670" y2="63617"/>
                        <a14:foregroundMark x1="52342" y1="15285" x2="46850" y2="15285"/>
                      </a14:backgroundRemoval>
                    </a14:imgEffect>
                  </a14:imgLayer>
                </a14:imgProps>
              </a:ext>
              <a:ext uri="{28A0092B-C50C-407E-A947-70E740481C1C}">
                <a14:useLocalDpi xmlns:a14="http://schemas.microsoft.com/office/drawing/2010/main" val="0"/>
              </a:ext>
            </a:extLst>
          </a:blip>
          <a:srcRect l="10221" t="11173" r="31114" b="12481"/>
          <a:stretch/>
        </p:blipFill>
        <p:spPr>
          <a:xfrm>
            <a:off x="5438897" y="2323237"/>
            <a:ext cx="969800" cy="189341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362" y="1587150"/>
            <a:ext cx="1457833" cy="850085"/>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24869" b="9773"/>
          <a:stretch/>
        </p:blipFill>
        <p:spPr>
          <a:xfrm>
            <a:off x="544343" y="1274693"/>
            <a:ext cx="1474896" cy="642637"/>
          </a:xfrm>
          <a:prstGeom prst="rect">
            <a:avLst/>
          </a:prstGeom>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7417" b="89934" l="9875" r="89969">
                        <a14:foregroundMark x1="15674" y1="82384" x2="15674" y2="82384"/>
                        <a14:foregroundMark x1="18809" y1="77881" x2="14577" y2="85033"/>
                        <a14:foregroundMark x1="77116" y1="75232" x2="84013" y2="80132"/>
                        <a14:foregroundMark x1="30408" y1="12848" x2="33072" y2="9272"/>
                        <a14:foregroundMark x1="62853" y1="10993" x2="60188" y2="7417"/>
                      </a14:backgroundRemoval>
                    </a14:imgEffect>
                  </a14:imgLayer>
                </a14:imgProps>
              </a:ext>
              <a:ext uri="{28A0092B-C50C-407E-A947-70E740481C1C}">
                <a14:useLocalDpi xmlns:a14="http://schemas.microsoft.com/office/drawing/2010/main" val="0"/>
              </a:ext>
            </a:extLst>
          </a:blip>
          <a:stretch>
            <a:fillRect/>
          </a:stretch>
        </p:blipFill>
        <p:spPr>
          <a:xfrm>
            <a:off x="4103616" y="1005979"/>
            <a:ext cx="1700237" cy="2012428"/>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4863" t="8017" r="10560" b="3980"/>
          <a:stretch/>
        </p:blipFill>
        <p:spPr>
          <a:xfrm>
            <a:off x="3450873" y="3169052"/>
            <a:ext cx="1305486" cy="1028565"/>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26480" t="15350" r="6320" b="5900"/>
          <a:stretch/>
        </p:blipFill>
        <p:spPr>
          <a:xfrm>
            <a:off x="1786654" y="2723862"/>
            <a:ext cx="1194234" cy="1492793"/>
          </a:xfrm>
          <a:prstGeom prst="rect">
            <a:avLst/>
          </a:prstGeom>
        </p:spPr>
      </p:pic>
    </p:spTree>
    <p:custDataLst>
      <p:tags r:id="rId1"/>
    </p:custDataLst>
    <p:extLst>
      <p:ext uri="{BB962C8B-B14F-4D97-AF65-F5344CB8AC3E}">
        <p14:creationId xmlns:p14="http://schemas.microsoft.com/office/powerpoint/2010/main" val="7649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80">
                                          <p:stCondLst>
                                            <p:cond delay="0"/>
                                          </p:stCondLst>
                                        </p:cTn>
                                        <p:tgtEl>
                                          <p:spTgt spid="4"/>
                                        </p:tgtEl>
                                      </p:cBhvr>
                                    </p:animEffect>
                                    <p:anim calcmode="lin" valueType="num">
                                      <p:cBhvr>
                                        <p:cTn id="3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9" dur="26">
                                          <p:stCondLst>
                                            <p:cond delay="650"/>
                                          </p:stCondLst>
                                        </p:cTn>
                                        <p:tgtEl>
                                          <p:spTgt spid="4"/>
                                        </p:tgtEl>
                                      </p:cBhvr>
                                      <p:to x="100000" y="60000"/>
                                    </p:animScale>
                                    <p:animScale>
                                      <p:cBhvr>
                                        <p:cTn id="40" dur="166" decel="50000">
                                          <p:stCondLst>
                                            <p:cond delay="676"/>
                                          </p:stCondLst>
                                        </p:cTn>
                                        <p:tgtEl>
                                          <p:spTgt spid="4"/>
                                        </p:tgtEl>
                                      </p:cBhvr>
                                      <p:to x="100000" y="100000"/>
                                    </p:animScale>
                                    <p:animScale>
                                      <p:cBhvr>
                                        <p:cTn id="41" dur="26">
                                          <p:stCondLst>
                                            <p:cond delay="1312"/>
                                          </p:stCondLst>
                                        </p:cTn>
                                        <p:tgtEl>
                                          <p:spTgt spid="4"/>
                                        </p:tgtEl>
                                      </p:cBhvr>
                                      <p:to x="100000" y="80000"/>
                                    </p:animScale>
                                    <p:animScale>
                                      <p:cBhvr>
                                        <p:cTn id="42" dur="166" decel="50000">
                                          <p:stCondLst>
                                            <p:cond delay="1338"/>
                                          </p:stCondLst>
                                        </p:cTn>
                                        <p:tgtEl>
                                          <p:spTgt spid="4"/>
                                        </p:tgtEl>
                                      </p:cBhvr>
                                      <p:to x="100000" y="100000"/>
                                    </p:animScale>
                                    <p:animScale>
                                      <p:cBhvr>
                                        <p:cTn id="43" dur="26">
                                          <p:stCondLst>
                                            <p:cond delay="1642"/>
                                          </p:stCondLst>
                                        </p:cTn>
                                        <p:tgtEl>
                                          <p:spTgt spid="4"/>
                                        </p:tgtEl>
                                      </p:cBhvr>
                                      <p:to x="100000" y="90000"/>
                                    </p:animScale>
                                    <p:animScale>
                                      <p:cBhvr>
                                        <p:cTn id="44" dur="166" decel="50000">
                                          <p:stCondLst>
                                            <p:cond delay="1668"/>
                                          </p:stCondLst>
                                        </p:cTn>
                                        <p:tgtEl>
                                          <p:spTgt spid="4"/>
                                        </p:tgtEl>
                                      </p:cBhvr>
                                      <p:to x="100000" y="100000"/>
                                    </p:animScale>
                                    <p:animScale>
                                      <p:cBhvr>
                                        <p:cTn id="45" dur="26">
                                          <p:stCondLst>
                                            <p:cond delay="1808"/>
                                          </p:stCondLst>
                                        </p:cTn>
                                        <p:tgtEl>
                                          <p:spTgt spid="4"/>
                                        </p:tgtEl>
                                      </p:cBhvr>
                                      <p:to x="100000" y="95000"/>
                                    </p:animScale>
                                    <p:animScale>
                                      <p:cBhvr>
                                        <p:cTn id="4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2857" y="290951"/>
            <a:ext cx="5302570" cy="466661"/>
          </a:xfrm>
        </p:spPr>
        <p:txBody>
          <a:bodyPr/>
          <a:lstStyle/>
          <a:p>
            <a:pPr algn="ctr"/>
            <a:r>
              <a:rPr lang="en-GB" sz="2400" dirty="0" smtClean="0">
                <a:latin typeface="Baloo 2" pitchFamily="2" charset="0"/>
                <a:cs typeface="Baloo 2" pitchFamily="2" charset="0"/>
              </a:rPr>
              <a:t>The Senses</a:t>
            </a:r>
            <a:endParaRPr lang="en-GB" sz="2400" dirty="0">
              <a:latin typeface="Baloo 2" pitchFamily="2" charset="0"/>
              <a:cs typeface="Baloo 2" pitchFamily="2" charset="0"/>
            </a:endParaRPr>
          </a:p>
        </p:txBody>
      </p:sp>
      <p:pic>
        <p:nvPicPr>
          <p:cNvPr id="3" name="Picture 2">
            <a:extLst>
              <a:ext uri="{FF2B5EF4-FFF2-40B4-BE49-F238E27FC236}">
                <a16:creationId xmlns:a16="http://schemas.microsoft.com/office/drawing/2014/main" id="{D7F08C91-89C5-412C-99F9-ECAE40F38F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0" t="16677" r="3136" b="17545"/>
          <a:stretch/>
        </p:blipFill>
        <p:spPr>
          <a:xfrm>
            <a:off x="423583" y="849066"/>
            <a:ext cx="6079761" cy="3190475"/>
          </a:xfrm>
          <a:prstGeom prst="rect">
            <a:avLst/>
          </a:prstGeom>
        </p:spPr>
      </p:pic>
    </p:spTree>
    <p:custDataLst>
      <p:tags r:id="rId1"/>
    </p:custDataLst>
    <p:extLst>
      <p:ext uri="{BB962C8B-B14F-4D97-AF65-F5344CB8AC3E}">
        <p14:creationId xmlns:p14="http://schemas.microsoft.com/office/powerpoint/2010/main" val="172920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g nose of Labrador Retriever."/>
          <p:cNvPicPr>
            <a:picLocks noChangeAspect="1" noChangeArrowheads="1"/>
          </p:cNvPicPr>
          <p:nvPr/>
        </p:nvPicPr>
        <p:blipFill>
          <a:blip r:embed="rId4" cstate="print"/>
          <a:stretch>
            <a:fillRect/>
          </a:stretch>
        </p:blipFill>
        <p:spPr bwMode="auto">
          <a:xfrm>
            <a:off x="651263" y="420521"/>
            <a:ext cx="5492690" cy="354646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4766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4693" y="4117939"/>
            <a:ext cx="1218091"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Smell</a:t>
            </a:r>
          </a:p>
        </p:txBody>
      </p:sp>
      <p:sp>
        <p:nvSpPr>
          <p:cNvPr id="5" name="Rectangle 4"/>
          <p:cNvSpPr/>
          <p:nvPr/>
        </p:nvSpPr>
        <p:spPr>
          <a:xfrm>
            <a:off x="466764" y="744489"/>
            <a:ext cx="2835627" cy="3139321"/>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A cat’s sense of smell is 14 times stronger than a human’s.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can also smell through their mouths using a special organ called Jacobson’s Organ. When a cat opens their mouth to smell, they’re trying to take in the smell.</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871" r="11037"/>
          <a:stretch/>
        </p:blipFill>
        <p:spPr>
          <a:xfrm>
            <a:off x="3270739" y="585971"/>
            <a:ext cx="3164667" cy="3531968"/>
          </a:xfrm>
          <a:prstGeom prst="rect">
            <a:avLst/>
          </a:prstGeom>
        </p:spPr>
      </p:pic>
    </p:spTree>
    <p:custDataLst>
      <p:tags r:id="rId1"/>
    </p:custDataLst>
    <p:extLst>
      <p:ext uri="{BB962C8B-B14F-4D97-AF65-F5344CB8AC3E}">
        <p14:creationId xmlns:p14="http://schemas.microsoft.com/office/powerpoint/2010/main" val="1814062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ue eyes. Siberian Husky"/>
          <p:cNvPicPr>
            <a:picLocks noChangeAspect="1" noChangeArrowheads="1"/>
          </p:cNvPicPr>
          <p:nvPr/>
        </p:nvPicPr>
        <p:blipFill>
          <a:blip r:embed="rId4" cstate="print"/>
          <a:stretch>
            <a:fillRect/>
          </a:stretch>
        </p:blipFill>
        <p:spPr bwMode="auto">
          <a:xfrm>
            <a:off x="629838" y="379270"/>
            <a:ext cx="5607905" cy="364958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564894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1962" y="4161028"/>
            <a:ext cx="1158781" cy="592309"/>
          </a:xfrm>
          <a:prstGeom prst="rect">
            <a:avLst/>
          </a:prstGeom>
          <a:noFill/>
        </p:spPr>
        <p:txBody>
          <a:bodyPr wrap="none" lIns="58643" tIns="29321" rIns="58643" bIns="29321">
            <a:spAutoFit/>
          </a:bodyPr>
          <a:lstStyle/>
          <a:p>
            <a:pPr algn="ctr"/>
            <a:r>
              <a:rPr lang="en-US" sz="3464" b="1"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Sight</a:t>
            </a:r>
          </a:p>
        </p:txBody>
      </p:sp>
      <p:sp>
        <p:nvSpPr>
          <p:cNvPr id="5" name="Rectangle 4"/>
          <p:cNvSpPr/>
          <p:nvPr/>
        </p:nvSpPr>
        <p:spPr>
          <a:xfrm>
            <a:off x="264105" y="414529"/>
            <a:ext cx="2858923" cy="3901068"/>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can see better than humans in the dark.</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Their field of vision is wider than ours – they see the bigger picture.</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can see some colours such as red, blue, yellow and green.</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have a third eyelid!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don’t need to blink.</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353" y="797243"/>
            <a:ext cx="3378731" cy="2252487"/>
          </a:xfrm>
          <a:prstGeom prst="rect">
            <a:avLst/>
          </a:prstGeom>
          <a:effectLst>
            <a:softEdge rad="63500"/>
          </a:effectLst>
        </p:spPr>
      </p:pic>
    </p:spTree>
    <p:custDataLst>
      <p:tags r:id="rId1"/>
    </p:custDataLst>
    <p:extLst>
      <p:ext uri="{BB962C8B-B14F-4D97-AF65-F5344CB8AC3E}">
        <p14:creationId xmlns:p14="http://schemas.microsoft.com/office/powerpoint/2010/main" val="35028126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PDSA Colours">
      <a:dk1>
        <a:srgbClr val="575756"/>
      </a:dk1>
      <a:lt1>
        <a:srgbClr val="FFFFFF"/>
      </a:lt1>
      <a:dk2>
        <a:srgbClr val="E73081"/>
      </a:dk2>
      <a:lt2>
        <a:srgbClr val="FFFFFF"/>
      </a:lt2>
      <a:accent1>
        <a:srgbClr val="E62F80"/>
      </a:accent1>
      <a:accent2>
        <a:srgbClr val="8F0055"/>
      </a:accent2>
      <a:accent3>
        <a:srgbClr val="47B6B7"/>
      </a:accent3>
      <a:accent4>
        <a:srgbClr val="008988"/>
      </a:accent4>
      <a:accent5>
        <a:srgbClr val="575756"/>
      </a:accent5>
      <a:accent6>
        <a:srgbClr val="1D4583"/>
      </a:accent6>
      <a:hlink>
        <a:srgbClr val="E62F80"/>
      </a:hlink>
      <a:folHlink>
        <a:srgbClr val="8E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DSA Pink">
      <a:srgbClr val="E73081"/>
    </a:custClr>
    <a:custClr name="PDSA Dark Pink">
      <a:srgbClr val="8F0055"/>
    </a:custClr>
    <a:custClr name="PDSA Light Teal">
      <a:srgbClr val="47B6B7"/>
    </a:custClr>
    <a:custClr name="PDSA Dark Teal">
      <a:srgbClr val="008988"/>
    </a:custClr>
    <a:custClr name="PDSA Dark Grey">
      <a:srgbClr val="575756"/>
    </a:custClr>
    <a:custClr name="PDSA Heritage Blue">
      <a:srgbClr val="1D4584"/>
    </a:custClr>
    <a:custClr name="PDSA Welfare Environment">
      <a:srgbClr val="972C83"/>
    </a:custClr>
    <a:custClr name="PDSA Welfare Diet">
      <a:srgbClr val="C7811B"/>
    </a:custClr>
    <a:custClr name="PDSA Welfare Behaviour">
      <a:srgbClr val="54FF00"/>
    </a:custClr>
    <a:custClr name="PDSA Welfare Companionship">
      <a:srgbClr val="B90047"/>
    </a:custClr>
    <a:custClr name="PDSA Welfare Health">
      <a:srgbClr val="3D94D3"/>
    </a:custClr>
  </a:custClrLst>
  <a:extLst>
    <a:ext uri="{05A4C25C-085E-4340-85A3-A5531E510DB2}">
      <thm15:themeFamily xmlns:thm15="http://schemas.microsoft.com/office/thememl/2012/main" name="PDSA powerpoint template 16-9 Low Res.pptx" id="{E4305203-C3DB-4C82-B174-278400AE786D}" vid="{C6069B92-EB0C-4BDF-8085-0710DDBB5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126" ma:contentTypeDescription="" ma:contentTypeScope="" ma:versionID="80d67da9e72102c7defa5bd5b14ed4bf">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c4ceab1ebf19e00d43f47358945ad863"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ocument_x0020_Description xmlns="5bea8f77-0667-4557-a028-e23225a2ced3" xsi:nil="true"/>
    <Document_x0020_Keywords xmlns="5bea8f77-0667-4557-a028-e23225a2ced3">PowerPoint Template</Document_x0020_Keywords>
    <_dlc_DocId xmlns="5bea8f77-0667-4557-a028-e23225a2ced3">PDQZ6XF35-1755904060-77</_dlc_DocId>
    <_dlc_DocIdUrl xmlns="5bea8f77-0667-4557-a028-e23225a2ced3">
      <Url>https://pdsaonline.sharepoint.com/sites/pawtal/corporateinfo/_layouts/15/DocIdRedir.aspx?ID=PDQZ6XF35-1755904060-77</Url>
      <Description>PDQZ6XF35-1755904060-77</Description>
    </_dlc_DocIdUrl>
  </documentManagement>
</p:properties>
</file>

<file path=customXml/itemProps1.xml><?xml version="1.0" encoding="utf-8"?>
<ds:datastoreItem xmlns:ds="http://schemas.openxmlformats.org/officeDocument/2006/customXml" ds:itemID="{D435E2C8-C47F-4DEE-9F36-01B0BE8E7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9CFF71-FABF-4CD8-8A32-F5172ABB3BEE}">
  <ds:schemaRefs>
    <ds:schemaRef ds:uri="http://schemas.microsoft.com/sharepoint/events"/>
  </ds:schemaRefs>
</ds:datastoreItem>
</file>

<file path=customXml/itemProps3.xml><?xml version="1.0" encoding="utf-8"?>
<ds:datastoreItem xmlns:ds="http://schemas.openxmlformats.org/officeDocument/2006/customXml" ds:itemID="{5624F8B4-2C52-4A8F-A888-50C2042A003A}">
  <ds:schemaRefs>
    <ds:schemaRef ds:uri="http://schemas.microsoft.com/sharepoint/v3/contenttype/forms"/>
  </ds:schemaRefs>
</ds:datastoreItem>
</file>

<file path=customXml/itemProps4.xml><?xml version="1.0" encoding="utf-8"?>
<ds:datastoreItem xmlns:ds="http://schemas.openxmlformats.org/officeDocument/2006/customXml" ds:itemID="{6536BD7F-E344-4492-A465-07EB3BC34F1C}">
  <ds:schemaRefs>
    <ds:schemaRef ds:uri="02901346-528d-4e84-b91b-00d6b3077abe"/>
    <ds:schemaRef ds:uri="http://purl.org/dc/terms/"/>
    <ds:schemaRef ds:uri="5bea8f77-0667-4557-a028-e23225a2ced3"/>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2080</TotalTime>
  <Words>1927</Words>
  <Application>Microsoft Office PowerPoint</Application>
  <PresentationFormat>Custom</PresentationFormat>
  <Paragraphs>175</Paragraphs>
  <Slides>26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Baloo 2</vt:lpstr>
      <vt:lpstr>Calibri</vt:lpstr>
      <vt:lpstr>Comic Sans MS</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Anna Baggott</cp:lastModifiedBy>
  <cp:revision>70</cp:revision>
  <dcterms:created xsi:type="dcterms:W3CDTF">2022-03-30T08:11:31Z</dcterms:created>
  <dcterms:modified xsi:type="dcterms:W3CDTF">2023-08-09T09:14:40Z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2014-12-03T00:00:00Z</vt:filetime>
  </property>
  <property fmtid="{D5CDD505-2E9C-101B-9397-08002B2CF9AE}" pid="3" name="Created">
    <vt:filetime>2014-12-03T00:00:00Z</vt:filetime>
  </property>
  <property fmtid="{D5CDD505-2E9C-101B-9397-08002B2CF9AE}" pid="4" name="ContentTypeId">
    <vt:lpwstr>0x01010081A672974E6B0743AB34F2C64B34BDB12300A6B27711EFC3DD44A96DBAEF908F26B1</vt:lpwstr>
  </property>
  <property fmtid="{D5CDD505-2E9C-101B-9397-08002B2CF9AE}" pid="5" name="_dlc_DocIdItemGuid">
    <vt:lpwstr>d7a187f3-02a8-4f96-bf35-e93b71f7f5cb</vt:lpwstr>
  </property>
</Properties>
</file>