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5"/>
  </p:notesMasterIdLst>
  <p:sldIdLst>
    <p:sldId id="313" r:id="rId6"/>
    <p:sldId id="314" r:id="rId7"/>
    <p:sldId id="315" r:id="rId8"/>
    <p:sldId id="316" r:id="rId9"/>
    <p:sldId id="317"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88"/>
    <a:srgbClr val="69E8E5"/>
    <a:srgbClr val="E730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01" autoAdjust="0"/>
    <p:restoredTop sz="91279" autoAdjust="0"/>
  </p:normalViewPr>
  <p:slideViewPr>
    <p:cSldViewPr snapToGrid="0" snapToObjects="1">
      <p:cViewPr varScale="1">
        <p:scale>
          <a:sx n="116" d="100"/>
          <a:sy n="116" d="100"/>
        </p:scale>
        <p:origin x="1071" y="4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94728479936115E-2"/>
          <c:y val="5.6888814072889489E-2"/>
          <c:w val="0.72886978987207462"/>
          <c:h val="0.64702937463176502"/>
        </c:manualLayout>
      </c:layout>
      <c:barChart>
        <c:barDir val="col"/>
        <c:grouping val="clustered"/>
        <c:varyColors val="0"/>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E0EBA-18A6-4EA6-9841-7DB70914CDBF}" type="datetimeFigureOut">
              <a:rPr lang="en-GB" smtClean="0"/>
              <a:t>07/08/2023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913F6-1A08-44E7-8E59-50269D174688}" type="slidenum">
              <a:rPr lang="en-GB" smtClean="0"/>
              <a:t>‹#›</a:t>
            </a:fld>
            <a:endParaRPr lang="en-GB"/>
          </a:p>
        </p:txBody>
      </p:sp>
    </p:spTree>
    <p:extLst>
      <p:ext uri="{BB962C8B-B14F-4D97-AF65-F5344CB8AC3E}">
        <p14:creationId xmlns:p14="http://schemas.microsoft.com/office/powerpoint/2010/main" val="161479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GB" dirty="0" smtClean="0">
                <a:latin typeface="Comic Sans MS" panose="030F0702030302020204" pitchFamily="66" charset="0"/>
              </a:rPr>
              <a:t>Share the details on the slide and: </a:t>
            </a:r>
          </a:p>
          <a:p>
            <a:endParaRPr lang="en-GB" dirty="0" smtClean="0">
              <a:latin typeface="Comic Sans MS" panose="030F0702030302020204" pitchFamily="66" charset="0"/>
            </a:endParaRPr>
          </a:p>
          <a:p>
            <a:pPr marL="171227" indent="-171227">
              <a:buFont typeface="Arial" panose="020B0604020202020204" pitchFamily="34" charset="0"/>
              <a:buChar char="•"/>
            </a:pPr>
            <a:r>
              <a:rPr lang="en-GB" dirty="0" smtClean="0">
                <a:latin typeface="Comic Sans MS" panose="030F0702030302020204" pitchFamily="66" charset="0"/>
              </a:rPr>
              <a:t>Explain the work that PDSA does</a:t>
            </a:r>
          </a:p>
          <a:p>
            <a:endParaRPr lang="en-GB" dirty="0" smtClean="0">
              <a:latin typeface="Comic Sans MS" panose="030F0702030302020204" pitchFamily="66" charset="0"/>
            </a:endParaRPr>
          </a:p>
          <a:p>
            <a:pPr marL="171227" indent="-171227">
              <a:buFont typeface="Arial" panose="020B0604020202020204" pitchFamily="34" charset="0"/>
              <a:buChar char="•"/>
            </a:pPr>
            <a:r>
              <a:rPr lang="en-GB" baseline="0" dirty="0" smtClean="0">
                <a:latin typeface="Comic Sans MS" panose="030F0702030302020204" pitchFamily="66" charset="0"/>
              </a:rPr>
              <a:t>Ask the</a:t>
            </a:r>
            <a:r>
              <a:rPr lang="en-GB" dirty="0" smtClean="0">
                <a:latin typeface="Comic Sans MS" panose="030F0702030302020204" pitchFamily="66" charset="0"/>
              </a:rPr>
              <a:t> group</a:t>
            </a:r>
            <a:r>
              <a:rPr lang="en-GB" baseline="0" dirty="0" smtClean="0">
                <a:latin typeface="Comic Sans MS" panose="030F0702030302020204" pitchFamily="66" charset="0"/>
              </a:rPr>
              <a:t> where they think the money comes from for PDSA to treat all these sick and injured pets .</a:t>
            </a:r>
            <a:r>
              <a:rPr lang="en-GB" dirty="0" smtClean="0">
                <a:latin typeface="Comic Sans MS" panose="030F0702030302020204" pitchFamily="66" charset="0"/>
              </a:rPr>
              <a:t> Get answers from group and then share that it comes</a:t>
            </a:r>
            <a:r>
              <a:rPr lang="en-GB" baseline="0" dirty="0" smtClean="0">
                <a:latin typeface="Comic Sans MS" panose="030F0702030302020204" pitchFamily="66" charset="0"/>
              </a:rPr>
              <a:t> from people doing fundraising and</a:t>
            </a:r>
            <a:r>
              <a:rPr lang="en-GB" dirty="0" smtClean="0">
                <a:latin typeface="Comic Sans MS" panose="030F0702030302020204" pitchFamily="66" charset="0"/>
              </a:rPr>
              <a:t> </a:t>
            </a:r>
            <a:r>
              <a:rPr lang="en-GB" baseline="0" dirty="0" smtClean="0">
                <a:latin typeface="Comic Sans MS" panose="030F0702030302020204" pitchFamily="66" charset="0"/>
              </a:rPr>
              <a:t>donating money</a:t>
            </a:r>
          </a:p>
          <a:p>
            <a:pPr>
              <a:buFont typeface="Arial" pitchFamily="34" charset="0"/>
              <a:buChar char="•"/>
            </a:pPr>
            <a:endParaRPr lang="en-GB" baseline="0" dirty="0" smtClean="0">
              <a:latin typeface="Comic Sans MS" panose="030F0702030302020204" pitchFamily="66" charset="0"/>
            </a:endParaRPr>
          </a:p>
          <a:p>
            <a:pPr>
              <a:buFont typeface="Arial" pitchFamily="34" charset="0"/>
              <a:buChar char="•"/>
            </a:pPr>
            <a:r>
              <a:rPr lang="en-GB" baseline="0" dirty="0" smtClean="0">
                <a:latin typeface="Comic Sans MS" panose="030F0702030302020204" pitchFamily="66" charset="0"/>
              </a:rPr>
              <a:t> Ask what would happen to all the pets we treat if PDSA weren’t around</a:t>
            </a:r>
          </a:p>
          <a:p>
            <a:endParaRPr dirty="0"/>
          </a:p>
        </p:txBody>
      </p:sp>
    </p:spTree>
    <p:extLst>
      <p:ext uri="{BB962C8B-B14F-4D97-AF65-F5344CB8AC3E}">
        <p14:creationId xmlns:p14="http://schemas.microsoft.com/office/powerpoint/2010/main" val="353049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566738"/>
            <a:ext cx="3781425" cy="2836862"/>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3EFA93C-652C-41A1-B038-E478FEC9B3B5}" type="slidenum">
              <a:rPr lang="en-GB" smtClean="0"/>
              <a:pPr/>
              <a:t>11</a:t>
            </a:fld>
            <a:endParaRPr lang="en-GB"/>
          </a:p>
        </p:txBody>
      </p:sp>
    </p:spTree>
    <p:extLst>
      <p:ext uri="{BB962C8B-B14F-4D97-AF65-F5344CB8AC3E}">
        <p14:creationId xmlns:p14="http://schemas.microsoft.com/office/powerpoint/2010/main" val="1461258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566738"/>
            <a:ext cx="3781425" cy="2836862"/>
          </a:xfrm>
        </p:spPr>
      </p:sp>
      <p:sp>
        <p:nvSpPr>
          <p:cNvPr id="3" name="Notes Placeholder 2"/>
          <p:cNvSpPr>
            <a:spLocks noGrp="1"/>
          </p:cNvSpPr>
          <p:nvPr>
            <p:ph type="body" idx="1"/>
          </p:nvPr>
        </p:nvSpPr>
        <p:spPr/>
        <p:txBody>
          <a:bodyPr/>
          <a:lstStyle/>
          <a:p>
            <a:r>
              <a:rPr lang="en-GB" dirty="0" smtClean="0"/>
              <a:t>Explain</a:t>
            </a:r>
            <a:r>
              <a:rPr lang="en-GB" baseline="0" dirty="0" smtClean="0"/>
              <a:t> each aspect of preventive healthcare</a:t>
            </a:r>
          </a:p>
          <a:p>
            <a:endParaRPr lang="en-GB" dirty="0" smtClean="0"/>
          </a:p>
          <a:p>
            <a:pPr marL="171450" indent="-171450">
              <a:buFont typeface="Arial" panose="020B0604020202020204" pitchFamily="34" charset="0"/>
              <a:buChar char="•"/>
            </a:pPr>
            <a:r>
              <a:rPr lang="en-GB" dirty="0" smtClean="0"/>
              <a:t>V</a:t>
            </a:r>
            <a:r>
              <a:rPr lang="en-GB" baseline="0" dirty="0" smtClean="0"/>
              <a:t>accinations – explain need to given every year to dogs, cats and rabbits to prevent disease</a:t>
            </a:r>
          </a:p>
          <a:p>
            <a:pPr marL="171450" indent="-171450">
              <a:buFont typeface="Arial" panose="020B0604020202020204" pitchFamily="34" charset="0"/>
              <a:buChar char="•"/>
            </a:pPr>
            <a:r>
              <a:rPr lang="en-GB" baseline="0" dirty="0" smtClean="0"/>
              <a:t>Scan for chip – explain dog microchip law but also good to have other pets chipped too</a:t>
            </a:r>
          </a:p>
          <a:p>
            <a:pPr marL="171450" indent="-171450">
              <a:buFont typeface="Arial" panose="020B0604020202020204" pitchFamily="34" charset="0"/>
              <a:buChar char="•"/>
            </a:pPr>
            <a:r>
              <a:rPr lang="en-GB" baseline="0" dirty="0" smtClean="0"/>
              <a:t>Grooming – </a:t>
            </a:r>
            <a:r>
              <a:rPr lang="en-GB" dirty="0" smtClean="0"/>
              <a:t>explain that pets need to be groomed to keep their skin and coat healthy. Explain that it’s also a </a:t>
            </a:r>
            <a:r>
              <a:rPr lang="en-GB" baseline="0" dirty="0" smtClean="0"/>
              <a:t>chance to check all is ok – look for parasites</a:t>
            </a:r>
          </a:p>
          <a:p>
            <a:pPr marL="171450" indent="-171450">
              <a:buFont typeface="Arial" panose="020B0604020202020204" pitchFamily="34" charset="0"/>
              <a:buChar char="•"/>
            </a:pPr>
            <a:r>
              <a:rPr lang="en-GB" baseline="0" dirty="0" smtClean="0"/>
              <a:t>Parasites – explain internal and external </a:t>
            </a:r>
            <a:r>
              <a:rPr lang="en-GB" dirty="0" smtClean="0"/>
              <a:t>and treatment – Use toy flea and worm.</a:t>
            </a:r>
          </a:p>
          <a:p>
            <a:pPr marL="171450" indent="-171450">
              <a:buFont typeface="Arial" panose="020B0604020202020204" pitchFamily="34" charset="0"/>
              <a:buChar char="•"/>
            </a:pPr>
            <a:r>
              <a:rPr lang="en-GB" dirty="0" smtClean="0"/>
              <a:t>Neutering</a:t>
            </a:r>
            <a:r>
              <a:rPr lang="en-GB" baseline="0" dirty="0" smtClean="0"/>
              <a:t> – explain the importance of neutering</a:t>
            </a:r>
            <a:endParaRPr lang="en-GB" dirty="0" smtClean="0"/>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Ask children if they’d like to </a:t>
            </a:r>
            <a:r>
              <a:rPr lang="en-GB" dirty="0" smtClean="0"/>
              <a:t>meet one</a:t>
            </a:r>
            <a:r>
              <a:rPr lang="en-GB" baseline="0" dirty="0" smtClean="0"/>
              <a:t> of the pets we’ve helped to get better at PDSA.</a:t>
            </a:r>
          </a:p>
          <a:p>
            <a:endParaRPr lang="en-GB" baseline="0" dirty="0" smtClean="0"/>
          </a:p>
        </p:txBody>
      </p:sp>
      <p:sp>
        <p:nvSpPr>
          <p:cNvPr id="4" name="Slide Number Placeholder 3"/>
          <p:cNvSpPr>
            <a:spLocks noGrp="1"/>
          </p:cNvSpPr>
          <p:nvPr>
            <p:ph type="sldNum" sz="quarter" idx="10"/>
          </p:nvPr>
        </p:nvSpPr>
        <p:spPr/>
        <p:txBody>
          <a:bodyPr/>
          <a:lstStyle/>
          <a:p>
            <a:fld id="{C3EFA93C-652C-41A1-B038-E478FEC9B3B5}" type="slidenum">
              <a:rPr lang="en-GB" smtClean="0"/>
              <a:pPr/>
              <a:t>12</a:t>
            </a:fld>
            <a:endParaRPr lang="en-GB"/>
          </a:p>
        </p:txBody>
      </p:sp>
    </p:spTree>
    <p:extLst>
      <p:ext uri="{BB962C8B-B14F-4D97-AF65-F5344CB8AC3E}">
        <p14:creationId xmlns:p14="http://schemas.microsoft.com/office/powerpoint/2010/main" val="100520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you can see here</a:t>
            </a:r>
            <a:r>
              <a:rPr lang="en-GB" baseline="0" dirty="0" smtClean="0"/>
              <a:t> there are many different jobs that work with animals in a PDSA Pet Hospital. </a:t>
            </a:r>
            <a:endParaRPr lang="en-GB" dirty="0"/>
          </a:p>
        </p:txBody>
      </p:sp>
      <p:sp>
        <p:nvSpPr>
          <p:cNvPr id="4" name="Slide Number Placeholder 3"/>
          <p:cNvSpPr>
            <a:spLocks noGrp="1"/>
          </p:cNvSpPr>
          <p:nvPr>
            <p:ph type="sldNum" sz="quarter" idx="10"/>
          </p:nvPr>
        </p:nvSpPr>
        <p:spPr/>
        <p:txBody>
          <a:bodyPr/>
          <a:lstStyle/>
          <a:p>
            <a:fld id="{6A0B701C-F66C-B444-9D01-55CA34D3604D}" type="slidenum">
              <a:rPr lang="en-US" smtClean="0"/>
              <a:t>13</a:t>
            </a:fld>
            <a:endParaRPr lang="en-US"/>
          </a:p>
        </p:txBody>
      </p:sp>
    </p:spTree>
    <p:extLst>
      <p:ext uri="{BB962C8B-B14F-4D97-AF65-F5344CB8AC3E}">
        <p14:creationId xmlns:p14="http://schemas.microsoft.com/office/powerpoint/2010/main" val="1822566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day, Cyril was feeling unwell</a:t>
            </a:r>
            <a:r>
              <a:rPr lang="en-GB" baseline="0" dirty="0" smtClean="0"/>
              <a:t> – he had a sore tummy and he was being sick. He didn’t want to eat or drink. </a:t>
            </a:r>
          </a:p>
          <a:p>
            <a:r>
              <a:rPr lang="en-GB" baseline="0" dirty="0" smtClean="0"/>
              <a:t>His owner was so worried about Cyril that she took him to her local PDSA Pet Hospital to see a vet. </a:t>
            </a:r>
          </a:p>
          <a:p>
            <a:r>
              <a:rPr lang="en-GB" baseline="0" dirty="0" smtClean="0"/>
              <a:t>The vets and nurses couldn’t tell what was making Cyril feel unwell just by checking him over and feeling his tummy, so they had to do an x-ray. The x-ray machine took a picture of inside of Cyril’s tummy – do you want to see what they found?</a:t>
            </a:r>
            <a:endParaRPr lang="en-GB" dirty="0"/>
          </a:p>
        </p:txBody>
      </p:sp>
      <p:sp>
        <p:nvSpPr>
          <p:cNvPr id="4" name="Slide Number Placeholder 3"/>
          <p:cNvSpPr>
            <a:spLocks noGrp="1"/>
          </p:cNvSpPr>
          <p:nvPr>
            <p:ph type="sldNum" sz="quarter" idx="10"/>
          </p:nvPr>
        </p:nvSpPr>
        <p:spPr/>
        <p:txBody>
          <a:bodyPr/>
          <a:lstStyle/>
          <a:p>
            <a:fld id="{CD6913F6-1A08-44E7-8E59-50269D174688}" type="slidenum">
              <a:rPr lang="en-GB" smtClean="0"/>
              <a:t>14</a:t>
            </a:fld>
            <a:endParaRPr lang="en-GB"/>
          </a:p>
        </p:txBody>
      </p:sp>
    </p:spTree>
    <p:extLst>
      <p:ext uri="{BB962C8B-B14F-4D97-AF65-F5344CB8AC3E}">
        <p14:creationId xmlns:p14="http://schemas.microsoft.com/office/powerpoint/2010/main" val="150162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object in the red circle shouldn’t be there….can you</a:t>
            </a:r>
            <a:r>
              <a:rPr lang="en-GB" baseline="0" dirty="0" smtClean="0"/>
              <a:t> guess what it is?</a:t>
            </a:r>
          </a:p>
          <a:p>
            <a:r>
              <a:rPr lang="en-GB" baseline="0" dirty="0" smtClean="0"/>
              <a:t>We’ll see the answer on the next slide…</a:t>
            </a:r>
          </a:p>
          <a:p>
            <a:r>
              <a:rPr lang="en-GB" baseline="0" dirty="0" smtClean="0"/>
              <a:t>Cyril needed surgery to remove the mystery object. </a:t>
            </a:r>
            <a:endParaRPr lang="en-GB" dirty="0"/>
          </a:p>
        </p:txBody>
      </p:sp>
      <p:sp>
        <p:nvSpPr>
          <p:cNvPr id="4" name="Slide Number Placeholder 3"/>
          <p:cNvSpPr>
            <a:spLocks noGrp="1"/>
          </p:cNvSpPr>
          <p:nvPr>
            <p:ph type="sldNum" sz="quarter" idx="10"/>
          </p:nvPr>
        </p:nvSpPr>
        <p:spPr/>
        <p:txBody>
          <a:bodyPr/>
          <a:lstStyle/>
          <a:p>
            <a:fld id="{CD6913F6-1A08-44E7-8E59-50269D174688}" type="slidenum">
              <a:rPr lang="en-GB" smtClean="0"/>
              <a:t>15</a:t>
            </a:fld>
            <a:endParaRPr lang="en-GB"/>
          </a:p>
        </p:txBody>
      </p:sp>
    </p:spTree>
    <p:extLst>
      <p:ext uri="{BB962C8B-B14F-4D97-AF65-F5344CB8AC3E}">
        <p14:creationId xmlns:p14="http://schemas.microsoft.com/office/powerpoint/2010/main" val="3021422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Did you guess right? It was a Clarabelle train carriage from a Thomas the</a:t>
            </a:r>
            <a:r>
              <a:rPr lang="en-GB" baseline="0" dirty="0" smtClean="0"/>
              <a:t> Tank Engine toy set. How could Cyril have eaten that? </a:t>
            </a:r>
            <a:endParaRPr lang="en-GB" dirty="0"/>
          </a:p>
        </p:txBody>
      </p:sp>
      <p:sp>
        <p:nvSpPr>
          <p:cNvPr id="4" name="Slide Number Placeholder 3"/>
          <p:cNvSpPr>
            <a:spLocks noGrp="1"/>
          </p:cNvSpPr>
          <p:nvPr>
            <p:ph type="sldNum" sz="quarter" idx="10"/>
          </p:nvPr>
        </p:nvSpPr>
        <p:spPr/>
        <p:txBody>
          <a:bodyPr/>
          <a:lstStyle/>
          <a:p>
            <a:fld id="{CD6913F6-1A08-44E7-8E59-50269D174688}" type="slidenum">
              <a:rPr lang="en-GB" smtClean="0"/>
              <a:t>16</a:t>
            </a:fld>
            <a:endParaRPr lang="en-GB"/>
          </a:p>
        </p:txBody>
      </p:sp>
    </p:spTree>
    <p:extLst>
      <p:ext uri="{BB962C8B-B14F-4D97-AF65-F5344CB8AC3E}">
        <p14:creationId xmlns:p14="http://schemas.microsoft.com/office/powerpoint/2010/main" val="371496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little boy who lives with Cyril had left his toys out and Cyril must have eaten the toy. Dogs like to explore the world with their noses and sometimes they can accidentally eat things they shouldn’t. Thankfully, Cyril is feeling much better now and he’s back at home living his best life. Do you think the little boy will leave his toys out again? </a:t>
            </a:r>
          </a:p>
          <a:p>
            <a:r>
              <a:rPr lang="en-GB" baseline="0" dirty="0" smtClean="0"/>
              <a:t>Would you leave your toys on the floor if you have a pet at home? </a:t>
            </a:r>
            <a:endParaRPr lang="en-GB" dirty="0"/>
          </a:p>
        </p:txBody>
      </p:sp>
      <p:sp>
        <p:nvSpPr>
          <p:cNvPr id="4" name="Slide Number Placeholder 3"/>
          <p:cNvSpPr>
            <a:spLocks noGrp="1"/>
          </p:cNvSpPr>
          <p:nvPr>
            <p:ph type="sldNum" sz="quarter" idx="10"/>
          </p:nvPr>
        </p:nvSpPr>
        <p:spPr/>
        <p:txBody>
          <a:bodyPr/>
          <a:lstStyle/>
          <a:p>
            <a:fld id="{CD6913F6-1A08-44E7-8E59-50269D174688}" type="slidenum">
              <a:rPr lang="en-GB" smtClean="0"/>
              <a:t>17</a:t>
            </a:fld>
            <a:endParaRPr lang="en-GB"/>
          </a:p>
        </p:txBody>
      </p:sp>
    </p:spTree>
    <p:extLst>
      <p:ext uri="{BB962C8B-B14F-4D97-AF65-F5344CB8AC3E}">
        <p14:creationId xmlns:p14="http://schemas.microsoft.com/office/powerpoint/2010/main" val="396077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Video</a:t>
            </a:r>
            <a:endParaRPr lang="en-GB" dirty="0"/>
          </a:p>
        </p:txBody>
      </p:sp>
      <p:sp>
        <p:nvSpPr>
          <p:cNvPr id="4" name="Slide Number Placeholder 3"/>
          <p:cNvSpPr>
            <a:spLocks noGrp="1"/>
          </p:cNvSpPr>
          <p:nvPr>
            <p:ph type="sldNum" sz="quarter" idx="10"/>
          </p:nvPr>
        </p:nvSpPr>
        <p:spPr/>
        <p:txBody>
          <a:bodyPr/>
          <a:lstStyle/>
          <a:p>
            <a:fld id="{CD6913F6-1A08-44E7-8E59-50269D174688}" type="slidenum">
              <a:rPr lang="en-GB" smtClean="0"/>
              <a:t>18</a:t>
            </a:fld>
            <a:endParaRPr lang="en-GB"/>
          </a:p>
        </p:txBody>
      </p:sp>
    </p:spTree>
    <p:extLst>
      <p:ext uri="{BB962C8B-B14F-4D97-AF65-F5344CB8AC3E}">
        <p14:creationId xmlns:p14="http://schemas.microsoft.com/office/powerpoint/2010/main" val="3694392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cs typeface="Arial" panose="020B0604020202020204" pitchFamily="34" charset="0"/>
              </a:rPr>
              <a:t>Explain</a:t>
            </a:r>
            <a:r>
              <a:rPr lang="en-GB" sz="1200" baseline="0" dirty="0" smtClean="0">
                <a:cs typeface="Arial" panose="020B0604020202020204" pitchFamily="34" charset="0"/>
              </a:rPr>
              <a:t> that these are just some of the ways they can help raise money for PDSA.</a:t>
            </a:r>
          </a:p>
          <a:p>
            <a:r>
              <a:rPr lang="en-GB" dirty="0" smtClean="0"/>
              <a:t>You can find</a:t>
            </a:r>
            <a:r>
              <a:rPr lang="en-GB" baseline="0" dirty="0" smtClean="0"/>
              <a:t> our fundraising resources on pdsa.org.uk/</a:t>
            </a:r>
            <a:r>
              <a:rPr lang="en-GB" baseline="0" dirty="0" err="1" smtClean="0"/>
              <a:t>PetWise</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410615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9DFFCA-D338-4679-8231-AE37E8F89C37}" type="slidenum">
              <a:rPr lang="en-GB" altLang="en-US" smtClean="0"/>
              <a:pPr/>
              <a:t>3</a:t>
            </a:fld>
            <a:endParaRPr lang="en-GB" altLang="en-US"/>
          </a:p>
        </p:txBody>
      </p:sp>
    </p:spTree>
    <p:extLst>
      <p:ext uri="{BB962C8B-B14F-4D97-AF65-F5344CB8AC3E}">
        <p14:creationId xmlns:p14="http://schemas.microsoft.com/office/powerpoint/2010/main" val="323371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This slide sets up for the welfare needs – encourage the children to think about what they need to stay happy and healthy.</a:t>
            </a:r>
          </a:p>
          <a:p>
            <a:r>
              <a:rPr lang="en-GB" baseline="0" dirty="0" smtClean="0"/>
              <a:t>If they get stuck for answers show each picture individually and see if they can come up with the answers.</a:t>
            </a:r>
          </a:p>
          <a:p>
            <a:endParaRPr lang="en-GB" baseline="0" dirty="0" smtClean="0"/>
          </a:p>
          <a:p>
            <a:r>
              <a:rPr lang="en-GB" baseline="0" dirty="0" smtClean="0"/>
              <a:t>When you get to the health slide, talk about the things they do to keep themselves healthy: Brush their teeth, bathe, wash and brush their hair, trim their nails, have vaccinations etc. Also talk about where they go when they’re poorly – compare vets with doctors.</a:t>
            </a:r>
          </a:p>
          <a:p>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268474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GB" baseline="0" dirty="0" smtClean="0"/>
              <a:t>Explain that pets are just like us and need a variety of things to keep them happy and healthy even though they are very different from us and from each other (different species)</a:t>
            </a:r>
          </a:p>
          <a:p>
            <a:pPr>
              <a:buFont typeface="Arial" pitchFamily="34" charset="0"/>
              <a:buNone/>
            </a:pPr>
            <a:r>
              <a:rPr lang="en-GB" baseline="0" dirty="0" smtClean="0"/>
              <a:t>For instance; you wouldn’t keep a dog in a rabbit hutch or a cat in a fish tank!</a:t>
            </a:r>
          </a:p>
          <a:p>
            <a:pPr>
              <a:buFont typeface="Arial" pitchFamily="34" charset="0"/>
              <a:buNone/>
            </a:pPr>
            <a:endParaRPr lang="en-GB" baseline="0" dirty="0" smtClean="0"/>
          </a:p>
          <a:p>
            <a:pPr>
              <a:buFont typeface="Arial" pitchFamily="34" charset="0"/>
              <a:buNone/>
            </a:pPr>
            <a:r>
              <a:rPr lang="en-GB" b="1" baseline="0" dirty="0" smtClean="0"/>
              <a:t>Environment</a:t>
            </a:r>
            <a:r>
              <a:rPr lang="en-GB" baseline="0" dirty="0" smtClean="0"/>
              <a:t> – </a:t>
            </a:r>
            <a:r>
              <a:rPr lang="en-GB" dirty="0" smtClean="0"/>
              <a:t>Pets</a:t>
            </a:r>
            <a:r>
              <a:rPr lang="en-GB" baseline="0" dirty="0" smtClean="0"/>
              <a:t> need a clean, safe environment with enough space</a:t>
            </a:r>
          </a:p>
          <a:p>
            <a:pPr>
              <a:buFont typeface="Arial" pitchFamily="34" charset="0"/>
              <a:buNone/>
            </a:pPr>
            <a:r>
              <a:rPr lang="en-GB" b="1" baseline="0" dirty="0" smtClean="0"/>
              <a:t>Diet</a:t>
            </a:r>
            <a:r>
              <a:rPr lang="en-GB" baseline="0" dirty="0" smtClean="0"/>
              <a:t> – </a:t>
            </a:r>
            <a:r>
              <a:rPr lang="en-GB" dirty="0" smtClean="0"/>
              <a:t>Pet</a:t>
            </a:r>
            <a:r>
              <a:rPr lang="en-GB" baseline="0" dirty="0" smtClean="0"/>
              <a:t>s need the right kind of food in the right amount and 24 hour access to fresh clean water</a:t>
            </a:r>
          </a:p>
          <a:p>
            <a:pPr>
              <a:buFont typeface="Arial" pitchFamily="34" charset="0"/>
              <a:buNone/>
            </a:pPr>
            <a:r>
              <a:rPr lang="en-GB" b="1" baseline="0" dirty="0" smtClean="0"/>
              <a:t>Behaviour</a:t>
            </a:r>
            <a:r>
              <a:rPr lang="en-GB" baseline="0" dirty="0" smtClean="0"/>
              <a:t> – </a:t>
            </a:r>
            <a:r>
              <a:rPr lang="en-GB" dirty="0" smtClean="0"/>
              <a:t>Pet</a:t>
            </a:r>
            <a:r>
              <a:rPr lang="en-GB" baseline="0" dirty="0" smtClean="0"/>
              <a:t>s need to be able to express their normal behaviour; they need to exercise, to play and do specific things, depending on </a:t>
            </a:r>
            <a:r>
              <a:rPr lang="en-GB" dirty="0" smtClean="0"/>
              <a:t>what species they are.</a:t>
            </a:r>
            <a:endParaRPr lang="en-GB" baseline="0" dirty="0" smtClean="0"/>
          </a:p>
          <a:p>
            <a:pPr>
              <a:buFont typeface="Arial" pitchFamily="34" charset="0"/>
              <a:buNone/>
            </a:pPr>
            <a:r>
              <a:rPr lang="en-GB" b="1" baseline="0" dirty="0" smtClean="0"/>
              <a:t>Health</a:t>
            </a:r>
            <a:r>
              <a:rPr lang="en-GB" baseline="0" dirty="0" smtClean="0"/>
              <a:t> – </a:t>
            </a:r>
            <a:r>
              <a:rPr lang="en-GB" dirty="0" smtClean="0"/>
              <a:t>Pets</a:t>
            </a:r>
            <a:r>
              <a:rPr lang="en-GB" baseline="0" dirty="0" smtClean="0"/>
              <a:t> need to be kept in good health. This means taking them to the vet when they’re ill, but also making sure we keep them healthy.</a:t>
            </a:r>
          </a:p>
          <a:p>
            <a:pPr>
              <a:buFont typeface="Arial" pitchFamily="34" charset="0"/>
              <a:buNone/>
            </a:pPr>
            <a:r>
              <a:rPr lang="en-GB" b="1" baseline="0" dirty="0" smtClean="0"/>
              <a:t>Companionship</a:t>
            </a:r>
            <a:r>
              <a:rPr lang="en-GB" baseline="0" dirty="0" smtClean="0"/>
              <a:t> – </a:t>
            </a:r>
            <a:r>
              <a:rPr lang="en-GB" dirty="0" smtClean="0"/>
              <a:t>Pet</a:t>
            </a:r>
            <a:r>
              <a:rPr lang="en-GB" baseline="0" dirty="0" smtClean="0"/>
              <a:t>s need the company of people and sometimes other animals, depending on the species.</a:t>
            </a:r>
          </a:p>
          <a:p>
            <a:pPr>
              <a:buFont typeface="Arial" pitchFamily="34" charset="0"/>
              <a:buNone/>
            </a:pPr>
            <a:endParaRPr lang="en-GB" baseline="0" dirty="0" smtClean="0"/>
          </a:p>
          <a:p>
            <a:pPr>
              <a:buFont typeface="Arial" pitchFamily="34" charset="0"/>
              <a:buNone/>
            </a:pPr>
            <a:r>
              <a:rPr lang="en-GB" baseline="0" dirty="0" smtClean="0"/>
              <a:t>Responsibility: Ask children </a:t>
            </a:r>
            <a:r>
              <a:rPr lang="en-GB" dirty="0" smtClean="0"/>
              <a:t>to tell you who is responsible for keeping pets happy and healthy.</a:t>
            </a:r>
            <a:r>
              <a:rPr lang="en-GB" baseline="0" dirty="0" smtClean="0"/>
              <a:t> Stress to the children that if they have a pet, that it’s their responsibility to make sure that all these welfare needs are met.  Tell</a:t>
            </a:r>
            <a:r>
              <a:rPr lang="en-GB" dirty="0" smtClean="0"/>
              <a:t> them that p</a:t>
            </a:r>
            <a:r>
              <a:rPr lang="en-GB" baseline="0" dirty="0" smtClean="0"/>
              <a:t>eople who don’t provide these needs are now breaking the law.</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2131412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566738"/>
            <a:ext cx="3781425" cy="2836862"/>
          </a:xfrm>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pPr>
            <a:r>
              <a:rPr lang="en-GB" baseline="0" dirty="0" smtClean="0">
                <a:latin typeface="Arial" panose="020B0604020202020204" pitchFamily="34" charset="0"/>
                <a:cs typeface="Arial" panose="020B0604020202020204" pitchFamily="34" charset="0"/>
              </a:rPr>
              <a:t>So let’s start with cats – you can see from the headings that cats naturally do lots of different things.</a:t>
            </a:r>
          </a:p>
          <a:p>
            <a:pPr>
              <a:buFont typeface="Arial" pitchFamily="34" charset="0"/>
              <a:buNone/>
            </a:pPr>
            <a:endParaRPr lang="en-GB" baseline="0" dirty="0" smtClean="0">
              <a:latin typeface="Arial" panose="020B0604020202020204" pitchFamily="34" charset="0"/>
              <a:cs typeface="Arial" panose="020B0604020202020204" pitchFamily="34" charset="0"/>
            </a:endParaRPr>
          </a:p>
          <a:p>
            <a:pPr>
              <a:buFont typeface="Arial" pitchFamily="34" charset="0"/>
              <a:buNone/>
            </a:pPr>
            <a:r>
              <a:rPr lang="en-GB" baseline="0" dirty="0" smtClean="0">
                <a:latin typeface="Arial" panose="020B0604020202020204" pitchFamily="34" charset="0"/>
                <a:cs typeface="Arial" panose="020B0604020202020204" pitchFamily="34" charset="0"/>
              </a:rPr>
              <a:t>Explain each picture </a:t>
            </a: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Scent mark/scratch </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Cats leave</a:t>
            </a:r>
            <a:r>
              <a:rPr lang="en-GB" baseline="0" dirty="0" smtClean="0">
                <a:latin typeface="Arial" panose="020B0604020202020204" pitchFamily="34" charset="0"/>
                <a:cs typeface="Arial" panose="020B0604020202020204" pitchFamily="34" charset="0"/>
              </a:rPr>
              <a:t> their individual scent behind from the pads of their feet and their faces, to let other cats know that this is their territory – cats naturally like to live alone, although some will </a:t>
            </a:r>
            <a:r>
              <a:rPr lang="en-GB" dirty="0" smtClean="0">
                <a:latin typeface="Arial" panose="020B0604020202020204" pitchFamily="34" charset="0"/>
                <a:cs typeface="Arial" panose="020B0604020202020204" pitchFamily="34" charset="0"/>
              </a:rPr>
              <a:t>put up with </a:t>
            </a:r>
            <a:r>
              <a:rPr lang="en-GB" baseline="0" dirty="0" smtClean="0">
                <a:latin typeface="Arial" panose="020B0604020202020204" pitchFamily="34" charset="0"/>
                <a:cs typeface="Arial" panose="020B0604020202020204" pitchFamily="34" charset="0"/>
              </a:rPr>
              <a:t>other</a:t>
            </a:r>
            <a:r>
              <a:rPr lang="en-GB" dirty="0" smtClean="0">
                <a:latin typeface="Arial" panose="020B0604020202020204" pitchFamily="34" charset="0"/>
                <a:cs typeface="Arial" panose="020B0604020202020204" pitchFamily="34" charset="0"/>
              </a:rPr>
              <a:t> cats</a:t>
            </a:r>
            <a:r>
              <a:rPr lang="en-GB" baseline="0" dirty="0" smtClean="0">
                <a:latin typeface="Arial" panose="020B0604020202020204" pitchFamily="34" charset="0"/>
                <a:cs typeface="Arial" panose="020B0604020202020204" pitchFamily="34" charset="0"/>
              </a:rPr>
              <a:t> if they have enough space around them</a:t>
            </a:r>
            <a:r>
              <a:rPr lang="en-GB" dirty="0" smtClean="0">
                <a:latin typeface="Arial" panose="020B0604020202020204" pitchFamily="34" charset="0"/>
                <a:cs typeface="Arial" panose="020B0604020202020204" pitchFamily="34" charset="0"/>
              </a:rPr>
              <a:t> or if they’ve grown up together. Explain</a:t>
            </a:r>
            <a:r>
              <a:rPr lang="en-GB" baseline="0" dirty="0" smtClean="0">
                <a:latin typeface="Arial" panose="020B0604020202020204" pitchFamily="34" charset="0"/>
                <a:cs typeface="Arial" panose="020B0604020202020204" pitchFamily="34" charset="0"/>
              </a:rPr>
              <a:t> that cats rub their faces on furniture and on people to leave their scent – explain that by rubbing their faces on you, they’re telling other cats that you belong to them!</a:t>
            </a: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Climb/Hide</a:t>
            </a:r>
            <a:r>
              <a:rPr lang="en-GB" baseline="0" dirty="0" smtClean="0">
                <a:latin typeface="Arial" panose="020B0604020202020204" pitchFamily="34" charset="0"/>
                <a:cs typeface="Arial" panose="020B0604020202020204" pitchFamily="34" charset="0"/>
              </a:rPr>
              <a:t> – cats are great at climbing. They’re very agile creatures with great balancing skills. Explain that</a:t>
            </a:r>
            <a:r>
              <a:rPr lang="en-GB" dirty="0" smtClean="0">
                <a:latin typeface="Arial" panose="020B0604020202020204" pitchFamily="34" charset="0"/>
                <a:cs typeface="Arial" panose="020B0604020202020204" pitchFamily="34" charset="0"/>
              </a:rPr>
              <a:t> cats climb so they can stay safe and see what’s going</a:t>
            </a:r>
            <a:r>
              <a:rPr lang="en-GB" baseline="0" dirty="0" smtClean="0">
                <a:latin typeface="Arial" panose="020B0604020202020204" pitchFamily="34" charset="0"/>
                <a:cs typeface="Arial" panose="020B0604020202020204" pitchFamily="34" charset="0"/>
              </a:rPr>
              <a:t> on from above </a:t>
            </a:r>
            <a:r>
              <a:rPr lang="en-GB" dirty="0" smtClean="0">
                <a:latin typeface="Arial" panose="020B0604020202020204" pitchFamily="34" charset="0"/>
                <a:cs typeface="Arial" panose="020B0604020202020204" pitchFamily="34" charset="0"/>
              </a:rPr>
              <a:t>and that if they’re scared they’ll hide.</a:t>
            </a:r>
            <a:endParaRPr lang="en-GB"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Eat/Drink – </a:t>
            </a:r>
            <a:r>
              <a:rPr lang="en-GB" dirty="0" smtClean="0">
                <a:latin typeface="Arial" panose="020B0604020202020204" pitchFamily="34" charset="0"/>
                <a:cs typeface="Arial" panose="020B0604020202020204" pitchFamily="34" charset="0"/>
              </a:rPr>
              <a:t>A</a:t>
            </a:r>
            <a:r>
              <a:rPr lang="en-GB" b="0" baseline="0" dirty="0" smtClean="0">
                <a:latin typeface="Arial" panose="020B0604020202020204" pitchFamily="34" charset="0"/>
                <a:cs typeface="Arial" panose="020B0604020202020204" pitchFamily="34" charset="0"/>
              </a:rPr>
              <a:t>ll living things need water to survive</a:t>
            </a:r>
            <a:r>
              <a:rPr lang="en-GB" b="0" dirty="0" smtClean="0">
                <a:latin typeface="Arial" panose="020B0604020202020204" pitchFamily="34" charset="0"/>
                <a:cs typeface="Arial" panose="020B0604020202020204" pitchFamily="34" charset="0"/>
              </a:rPr>
              <a:t> and must have fresh water at all times.</a:t>
            </a:r>
            <a:r>
              <a:rPr lang="en-GB" b="0" baseline="0" dirty="0" smtClean="0">
                <a:latin typeface="Arial" panose="020B0604020202020204" pitchFamily="34" charset="0"/>
                <a:cs typeface="Arial" panose="020B0604020202020204" pitchFamily="34" charset="0"/>
              </a:rPr>
              <a:t> Explain that cats often prefer to drink from running water or from pools. This means they prefer to drink from wide and flat bowls or fountains. Explain that cats have to eat meat to survive and can’t be vegetarian. Also explain that some cats still have wild behaviour and hunt. Explain that this is natural behaviour for a cat.</a:t>
            </a: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Sleep – </a:t>
            </a:r>
            <a:r>
              <a:rPr lang="en-GB" dirty="0" smtClean="0">
                <a:latin typeface="Arial" panose="020B0604020202020204" pitchFamily="34" charset="0"/>
                <a:cs typeface="Arial" panose="020B0604020202020204" pitchFamily="34" charset="0"/>
              </a:rPr>
              <a:t> Explain that cats sleep a lot – for almost two thirds of their lives! They can spend up to 16 hours every day asleep. In the mammal</a:t>
            </a:r>
            <a:r>
              <a:rPr lang="en-GB" baseline="0" dirty="0" smtClean="0">
                <a:latin typeface="Arial" panose="020B0604020202020204" pitchFamily="34" charset="0"/>
                <a:cs typeface="Arial" panose="020B0604020202020204" pitchFamily="34" charset="0"/>
              </a:rPr>
              <a:t> world, o</a:t>
            </a:r>
            <a:r>
              <a:rPr lang="en-GB" dirty="0" smtClean="0">
                <a:latin typeface="Arial" panose="020B0604020202020204" pitchFamily="34" charset="0"/>
                <a:cs typeface="Arial" panose="020B0604020202020204" pitchFamily="34" charset="0"/>
              </a:rPr>
              <a:t>nly sloths and bats sleep for longer</a:t>
            </a:r>
            <a:r>
              <a:rPr lang="en-GB" baseline="0" dirty="0" smtClean="0">
                <a:latin typeface="Arial" panose="020B0604020202020204" pitchFamily="34" charset="0"/>
                <a:cs typeface="Arial" panose="020B0604020202020204" pitchFamily="34" charset="0"/>
              </a:rPr>
              <a:t> than cats. Cats actually do have ‘catnaps’ and sleep for short periods of time very frequently. They tend to be awake early morning and when it’s going dark – the best time for hunting.</a:t>
            </a:r>
            <a:endParaRPr lang="en-GB" b="1"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Hunt/Play – </a:t>
            </a:r>
            <a:r>
              <a:rPr lang="en-GB" b="0" baseline="0" dirty="0" smtClean="0">
                <a:latin typeface="Arial" panose="020B0604020202020204" pitchFamily="34" charset="0"/>
                <a:cs typeface="Arial" panose="020B0604020202020204" pitchFamily="34" charset="0"/>
              </a:rPr>
              <a:t>Cats </a:t>
            </a:r>
            <a:r>
              <a:rPr lang="en-GB" dirty="0" smtClean="0">
                <a:latin typeface="Arial" panose="020B0604020202020204" pitchFamily="34" charset="0"/>
                <a:cs typeface="Arial" panose="020B0604020202020204" pitchFamily="34" charset="0"/>
              </a:rPr>
              <a:t>like to hunt and play at hunting.</a:t>
            </a:r>
            <a:r>
              <a:rPr lang="en-GB" b="0"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T</a:t>
            </a:r>
            <a:r>
              <a:rPr lang="en-GB" b="0" baseline="0" dirty="0" smtClean="0">
                <a:latin typeface="Arial" panose="020B0604020202020204" pitchFamily="34" charset="0"/>
                <a:cs typeface="Arial" panose="020B0604020202020204" pitchFamily="34" charset="0"/>
              </a:rPr>
              <a:t>hey’ll try to stay hidden for as long as possible and sneak up on their prey or their toys – they’ll move very slowly so that they </a:t>
            </a:r>
            <a:r>
              <a:rPr lang="en-GB" dirty="0" smtClean="0">
                <a:latin typeface="Arial" panose="020B0604020202020204" pitchFamily="34" charset="0"/>
                <a:cs typeface="Arial" panose="020B0604020202020204" pitchFamily="34" charset="0"/>
              </a:rPr>
              <a:t>won’t be seen</a:t>
            </a:r>
            <a:r>
              <a:rPr lang="en-GB" b="0" baseline="0" dirty="0" smtClean="0">
                <a:latin typeface="Arial" panose="020B0604020202020204" pitchFamily="34" charset="0"/>
                <a:cs typeface="Arial" panose="020B0604020202020204" pitchFamily="34" charset="0"/>
              </a:rPr>
              <a:t> and when they get close enough they’ll sprint  as fast as they can to catch their prey. </a:t>
            </a:r>
          </a:p>
          <a:p>
            <a:pPr marL="171450" indent="-171450">
              <a:buFont typeface="Arial" panose="020B0604020202020204" pitchFamily="34" charset="0"/>
              <a:buChar char="•"/>
            </a:pPr>
            <a:r>
              <a:rPr lang="en-GB" b="1" dirty="0" smtClean="0">
                <a:latin typeface="Arial" panose="020B0604020202020204" pitchFamily="34" charset="0"/>
                <a:cs typeface="Arial" panose="020B0604020202020204" pitchFamily="34" charset="0"/>
              </a:rPr>
              <a:t>Groom</a:t>
            </a:r>
            <a:r>
              <a:rPr lang="en-GB" dirty="0" smtClean="0">
                <a:latin typeface="Arial" panose="020B0604020202020204" pitchFamily="34" charset="0"/>
                <a:cs typeface="Arial" panose="020B0604020202020204" pitchFamily="34" charset="0"/>
              </a:rPr>
              <a:t>– Cats love to be clean and spend a lot of time grooming themselves – their tongues have lots of hairs on them that act like little combs</a:t>
            </a:r>
            <a:r>
              <a:rPr lang="en-GB" b="0" baseline="0" dirty="0" smtClean="0">
                <a:latin typeface="Arial" panose="020B0604020202020204" pitchFamily="34" charset="0"/>
                <a:cs typeface="Arial" panose="020B0604020202020204" pitchFamily="34" charset="0"/>
              </a:rPr>
              <a:t>. Ask if anyone has been licked by a cat and talk about how their tongues are rough</a:t>
            </a:r>
            <a:r>
              <a:rPr lang="en-GB" b="0" dirty="0" smtClean="0">
                <a:latin typeface="Arial" panose="020B0604020202020204" pitchFamily="34" charset="0"/>
                <a:cs typeface="Arial" panose="020B0604020202020204" pitchFamily="34" charset="0"/>
              </a:rPr>
              <a:t> like sandpaper.</a:t>
            </a:r>
          </a:p>
          <a:p>
            <a:pPr marL="171450" indent="-171450">
              <a:buFont typeface="Arial" panose="020B0604020202020204" pitchFamily="34" charset="0"/>
              <a:buChar char="•"/>
            </a:pPr>
            <a:endParaRPr lang="en-GB" b="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0" baseline="0" dirty="0" smtClean="0">
                <a:latin typeface="Arial" panose="020B0604020202020204" pitchFamily="34" charset="0"/>
                <a:cs typeface="Arial" panose="020B0604020202020204" pitchFamily="34" charset="0"/>
              </a:rPr>
              <a:t>Ask if they’d like to see some cats in action and introduce the video.</a:t>
            </a:r>
          </a:p>
          <a:p>
            <a:pPr marL="0" indent="0">
              <a:buFont typeface="Arial" panose="020B0604020202020204" pitchFamily="34" charset="0"/>
              <a:buNone/>
            </a:pPr>
            <a:endParaRPr lang="en-GB" b="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b="0" u="none" baseline="0" dirty="0" smtClean="0">
                <a:latin typeface="Arial" panose="020B0604020202020204" pitchFamily="34" charset="0"/>
                <a:cs typeface="Arial" panose="020B0604020202020204" pitchFamily="34" charset="0"/>
              </a:rPr>
              <a:t>The next slide shows a video of some cats showing some cat behaviours</a:t>
            </a:r>
          </a:p>
          <a:p>
            <a:endParaRPr lang="en-GB" baseline="0" dirty="0" smtClean="0"/>
          </a:p>
        </p:txBody>
      </p:sp>
      <p:sp>
        <p:nvSpPr>
          <p:cNvPr id="4" name="Slide Number Placeholder 3"/>
          <p:cNvSpPr>
            <a:spLocks noGrp="1"/>
          </p:cNvSpPr>
          <p:nvPr>
            <p:ph type="sldNum" sz="quarter" idx="10"/>
          </p:nvPr>
        </p:nvSpPr>
        <p:spPr/>
        <p:txBody>
          <a:bodyPr/>
          <a:lstStyle/>
          <a:p>
            <a:fld id="{C3EFA93C-652C-41A1-B038-E478FEC9B3B5}" type="slidenum">
              <a:rPr lang="en-GB" smtClean="0"/>
              <a:pPr/>
              <a:t>6</a:t>
            </a:fld>
            <a:endParaRPr lang="en-GB"/>
          </a:p>
        </p:txBody>
      </p:sp>
    </p:spTree>
    <p:extLst>
      <p:ext uri="{BB962C8B-B14F-4D97-AF65-F5344CB8AC3E}">
        <p14:creationId xmlns:p14="http://schemas.microsoft.com/office/powerpoint/2010/main" val="1776703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566738"/>
            <a:ext cx="3781425" cy="2836862"/>
          </a:xfrm>
        </p:spPr>
      </p:sp>
      <p:sp>
        <p:nvSpPr>
          <p:cNvPr id="3" name="Notes Placeholder 2"/>
          <p:cNvSpPr>
            <a:spLocks noGrp="1"/>
          </p:cNvSpPr>
          <p:nvPr>
            <p:ph type="body" idx="1"/>
          </p:nvPr>
        </p:nvSpPr>
        <p:spPr/>
        <p:txBody>
          <a:bodyPr/>
          <a:lstStyle/>
          <a:p>
            <a:pPr>
              <a:buFont typeface="Arial" pitchFamily="34" charset="0"/>
              <a:buNone/>
            </a:pPr>
            <a:r>
              <a:rPr lang="en-GB" sz="1200" baseline="0" dirty="0" smtClean="0"/>
              <a:t>Ask children if they can guess what things they’d need to provide a cat with to keep it happy. </a:t>
            </a:r>
          </a:p>
          <a:p>
            <a:pPr>
              <a:buFont typeface="Arial" pitchFamily="34" charset="0"/>
              <a:buNone/>
            </a:pPr>
            <a:r>
              <a:rPr lang="en-GB" sz="1200" baseline="0" dirty="0" smtClean="0"/>
              <a:t>Show each picture and ask group to discuss why they need it:</a:t>
            </a:r>
          </a:p>
          <a:p>
            <a:pPr>
              <a:buFont typeface="Arial" pitchFamily="34" charset="0"/>
              <a:buNone/>
            </a:pPr>
            <a:r>
              <a:rPr lang="en-GB" sz="1200" baseline="0" dirty="0" smtClean="0"/>
              <a:t>Scratch post – display natural scratching/scent marking/climbing behaviours – up high away from dangers</a:t>
            </a:r>
          </a:p>
          <a:p>
            <a:pPr>
              <a:buFont typeface="Arial" pitchFamily="34" charset="0"/>
              <a:buNone/>
            </a:pPr>
            <a:r>
              <a:rPr lang="en-GB" sz="1200" baseline="0" dirty="0" smtClean="0"/>
              <a:t>Water fountain for fresh water or wide brimmed bowl – away from food and litter tray</a:t>
            </a:r>
          </a:p>
          <a:p>
            <a:pPr>
              <a:buFont typeface="Arial" pitchFamily="34" charset="0"/>
              <a:buNone/>
            </a:pPr>
            <a:r>
              <a:rPr lang="en-GB" sz="1200" baseline="0" dirty="0" smtClean="0"/>
              <a:t>Food – complete balanced diet, either wet/dry or both.</a:t>
            </a:r>
          </a:p>
          <a:p>
            <a:pPr>
              <a:buFont typeface="Arial" pitchFamily="34" charset="0"/>
              <a:buNone/>
            </a:pPr>
            <a:r>
              <a:rPr lang="en-GB" sz="1200" baseline="0" dirty="0" smtClean="0"/>
              <a:t>Litter tray – at least one per cat in household in different areas of house and away from food and water bowls.</a:t>
            </a:r>
          </a:p>
          <a:p>
            <a:pPr>
              <a:buFont typeface="Arial" pitchFamily="34" charset="0"/>
              <a:buNone/>
            </a:pPr>
            <a:r>
              <a:rPr lang="en-GB" sz="1200" baseline="0" dirty="0" smtClean="0"/>
              <a:t>Toys – practice stalking/hunting behaviours</a:t>
            </a:r>
          </a:p>
          <a:p>
            <a:pPr>
              <a:buFont typeface="Arial" pitchFamily="34" charset="0"/>
              <a:buNone/>
            </a:pPr>
            <a:r>
              <a:rPr lang="en-GB" sz="1200" baseline="0" dirty="0" smtClean="0"/>
              <a:t>Companionship – people rather than lots of cats</a:t>
            </a:r>
          </a:p>
          <a:p>
            <a:pPr>
              <a:buFont typeface="Arial" pitchFamily="34" charset="0"/>
              <a:buNone/>
            </a:pPr>
            <a:r>
              <a:rPr lang="en-GB" sz="1200" dirty="0" smtClean="0"/>
              <a:t>Discuss the dangers of feeding cats milk</a:t>
            </a:r>
            <a:endParaRPr lang="en-GB" sz="1200" baseline="0" dirty="0" smtClean="0"/>
          </a:p>
        </p:txBody>
      </p:sp>
      <p:sp>
        <p:nvSpPr>
          <p:cNvPr id="4" name="Slide Number Placeholder 3"/>
          <p:cNvSpPr>
            <a:spLocks noGrp="1"/>
          </p:cNvSpPr>
          <p:nvPr>
            <p:ph type="sldNum" sz="quarter" idx="10"/>
          </p:nvPr>
        </p:nvSpPr>
        <p:spPr/>
        <p:txBody>
          <a:bodyPr/>
          <a:lstStyle/>
          <a:p>
            <a:fld id="{C3EFA93C-652C-41A1-B038-E478FEC9B3B5}" type="slidenum">
              <a:rPr lang="en-GB" smtClean="0"/>
              <a:pPr/>
              <a:t>7</a:t>
            </a:fld>
            <a:endParaRPr lang="en-GB"/>
          </a:p>
        </p:txBody>
      </p:sp>
    </p:spTree>
    <p:extLst>
      <p:ext uri="{BB962C8B-B14F-4D97-AF65-F5344CB8AC3E}">
        <p14:creationId xmlns:p14="http://schemas.microsoft.com/office/powerpoint/2010/main" val="28592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566738"/>
            <a:ext cx="3781425" cy="2836862"/>
          </a:xfrm>
        </p:spPr>
      </p:sp>
      <p:sp>
        <p:nvSpPr>
          <p:cNvPr id="3" name="Notes Placeholder 2"/>
          <p:cNvSpPr>
            <a:spLocks noGrp="1"/>
          </p:cNvSpPr>
          <p:nvPr>
            <p:ph type="body" idx="1"/>
          </p:nvPr>
        </p:nvSpPr>
        <p:spPr/>
        <p:txBody>
          <a:bodyPr/>
          <a:lstStyle/>
          <a:p>
            <a:r>
              <a:rPr lang="en-GB" dirty="0" smtClean="0"/>
              <a:t>Ask the group what they think</a:t>
            </a:r>
            <a:r>
              <a:rPr lang="en-GB" baseline="0" dirty="0" smtClean="0"/>
              <a:t> </a:t>
            </a:r>
            <a:r>
              <a:rPr lang="en-GB" dirty="0" smtClean="0"/>
              <a:t>pet rabbits need</a:t>
            </a:r>
            <a:r>
              <a:rPr lang="en-GB" baseline="0" dirty="0" smtClean="0"/>
              <a:t>?</a:t>
            </a:r>
          </a:p>
          <a:p>
            <a:pPr marL="171450" indent="-171450">
              <a:buFont typeface="Arial" panose="020B0604020202020204" pitchFamily="34" charset="0"/>
              <a:buChar char="•"/>
            </a:pPr>
            <a:r>
              <a:rPr lang="en-GB" baseline="0" dirty="0" smtClean="0"/>
              <a:t>Big hutch with plenty of room to run around – reflect on the video at just how much space a rabbit needs – a hutch alone is not enough – they are not ‘easy’ pets to care for as people think. You could get one of them to do 3 big hops and stand as tall as possible to show how much space they need.</a:t>
            </a:r>
          </a:p>
          <a:p>
            <a:pPr marL="171450" indent="-171450">
              <a:buFont typeface="Arial" panose="020B0604020202020204" pitchFamily="34" charset="0"/>
              <a:buChar char="•"/>
            </a:pPr>
            <a:r>
              <a:rPr lang="en-GB" baseline="0" dirty="0" smtClean="0"/>
              <a:t>Food – pellets are better than muesli as they contain all nutrients, lots of hay &amp; grass, small amount of greens, &amp; unlimited water.</a:t>
            </a:r>
          </a:p>
          <a:p>
            <a:pPr marL="171450" indent="-171450">
              <a:buFont typeface="Arial" panose="020B0604020202020204" pitchFamily="34" charset="0"/>
              <a:buChar char="•"/>
            </a:pPr>
            <a:r>
              <a:rPr lang="en-GB" baseline="0" dirty="0" smtClean="0"/>
              <a:t>Hay – explain importance of right amount of hay in their diet for their tummies and their teeth.</a:t>
            </a:r>
          </a:p>
          <a:p>
            <a:pPr marL="171450" indent="-171450">
              <a:buFont typeface="Arial" panose="020B0604020202020204" pitchFamily="34" charset="0"/>
              <a:buChar char="•"/>
            </a:pPr>
            <a:r>
              <a:rPr lang="en-GB" baseline="0" dirty="0" smtClean="0"/>
              <a:t>Toys to play with and tunnel etc. to run through and hide in.</a:t>
            </a:r>
          </a:p>
          <a:p>
            <a:pPr marL="171450" indent="-171450">
              <a:buFont typeface="Arial" panose="020B0604020202020204" pitchFamily="34" charset="0"/>
              <a:buChar char="•"/>
            </a:pPr>
            <a:r>
              <a:rPr lang="en-GB" baseline="0" dirty="0" smtClean="0"/>
              <a:t>Friends – rabbits hate being alone – remember how they live in the wild – in groups – they look out for each other – a lone bunny will be a very worried</a:t>
            </a:r>
            <a:r>
              <a:rPr lang="en-GB" dirty="0" smtClean="0"/>
              <a:t> and</a:t>
            </a:r>
            <a:r>
              <a:rPr lang="en-GB" baseline="0" dirty="0" smtClean="0"/>
              <a:t> lonely bunny!</a:t>
            </a:r>
          </a:p>
          <a:p>
            <a:pPr marL="171450" indent="-171450">
              <a:buFont typeface="Arial" panose="020B0604020202020204" pitchFamily="34" charset="0"/>
              <a:buChar char="•"/>
            </a:pPr>
            <a:r>
              <a:rPr lang="en-GB" dirty="0" smtClean="0"/>
              <a:t>Discuss carrots and how calorific they are for rabbits</a:t>
            </a:r>
          </a:p>
          <a:p>
            <a:endParaRPr lang="en-GB" baseline="0" dirty="0" smtClean="0"/>
          </a:p>
        </p:txBody>
      </p:sp>
      <p:sp>
        <p:nvSpPr>
          <p:cNvPr id="4" name="Slide Number Placeholder 3"/>
          <p:cNvSpPr>
            <a:spLocks noGrp="1"/>
          </p:cNvSpPr>
          <p:nvPr>
            <p:ph type="sldNum" sz="quarter" idx="10"/>
          </p:nvPr>
        </p:nvSpPr>
        <p:spPr/>
        <p:txBody>
          <a:bodyPr/>
          <a:lstStyle/>
          <a:p>
            <a:fld id="{C3EFA93C-652C-41A1-B038-E478FEC9B3B5}" type="slidenum">
              <a:rPr lang="en-GB" smtClean="0"/>
              <a:pPr/>
              <a:t>8</a:t>
            </a:fld>
            <a:endParaRPr lang="en-GB"/>
          </a:p>
        </p:txBody>
      </p:sp>
    </p:spTree>
    <p:extLst>
      <p:ext uri="{BB962C8B-B14F-4D97-AF65-F5344CB8AC3E}">
        <p14:creationId xmlns:p14="http://schemas.microsoft.com/office/powerpoint/2010/main" val="404178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566738"/>
            <a:ext cx="3781425" cy="2836862"/>
          </a:xfrm>
        </p:spPr>
      </p:sp>
      <p:sp>
        <p:nvSpPr>
          <p:cNvPr id="3" name="Notes Placeholder 2"/>
          <p:cNvSpPr>
            <a:spLocks noGrp="1"/>
          </p:cNvSpPr>
          <p:nvPr>
            <p:ph type="body" idx="1"/>
          </p:nvPr>
        </p:nvSpPr>
        <p:spPr/>
        <p:txBody>
          <a:bodyPr/>
          <a:lstStyle/>
          <a:p>
            <a:r>
              <a:rPr lang="en-GB" dirty="0" smtClean="0"/>
              <a:t>Ask:</a:t>
            </a:r>
          </a:p>
          <a:p>
            <a:endParaRPr lang="en-GB" dirty="0" smtClean="0"/>
          </a:p>
          <a:p>
            <a:r>
              <a:rPr lang="en-GB" dirty="0" smtClean="0"/>
              <a:t>Based on what we’ve just learnt</a:t>
            </a:r>
            <a:r>
              <a:rPr lang="en-GB" baseline="0" dirty="0" smtClean="0"/>
              <a:t> about rabbits, what is this rabbit missing in terms</a:t>
            </a:r>
          </a:p>
          <a:p>
            <a:r>
              <a:rPr lang="en-GB" baseline="0" dirty="0" smtClean="0"/>
              <a:t>of his five welfare needs being met?</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C3EFA93C-652C-41A1-B038-E478FEC9B3B5}" type="slidenum">
              <a:rPr lang="en-GB" smtClean="0"/>
              <a:pPr/>
              <a:t>9</a:t>
            </a:fld>
            <a:endParaRPr lang="en-GB"/>
          </a:p>
        </p:txBody>
      </p:sp>
    </p:spTree>
    <p:extLst>
      <p:ext uri="{BB962C8B-B14F-4D97-AF65-F5344CB8AC3E}">
        <p14:creationId xmlns:p14="http://schemas.microsoft.com/office/powerpoint/2010/main" val="278713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566738"/>
            <a:ext cx="3781425" cy="2836862"/>
          </a:xfrm>
        </p:spPr>
      </p:sp>
      <p:sp>
        <p:nvSpPr>
          <p:cNvPr id="3" name="Notes Placeholder 2"/>
          <p:cNvSpPr>
            <a:spLocks noGrp="1"/>
          </p:cNvSpPr>
          <p:nvPr>
            <p:ph type="body" idx="1"/>
          </p:nvPr>
        </p:nvSpPr>
        <p:spPr/>
        <p:txBody>
          <a:bodyPr>
            <a:normAutofit fontScale="70000" lnSpcReduction="20000"/>
          </a:bodyPr>
          <a:lstStyle/>
          <a:p>
            <a:pPr marL="0" indent="0">
              <a:buFont typeface="Arial" panose="020B0604020202020204" pitchFamily="34" charset="0"/>
              <a:buNone/>
            </a:pPr>
            <a:endParaRPr lang="en-GB"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baseline="0" dirty="0" smtClean="0">
                <a:latin typeface="Arial" panose="020B0604020202020204" pitchFamily="34" charset="0"/>
                <a:cs typeface="Arial" panose="020B0604020202020204" pitchFamily="34" charset="0"/>
              </a:rPr>
              <a:t>Sniffing/smelling</a:t>
            </a:r>
            <a:r>
              <a:rPr lang="en-GB" sz="1200" baseline="0" dirty="0" smtClean="0">
                <a:latin typeface="Arial" panose="020B0604020202020204" pitchFamily="34" charset="0"/>
                <a:cs typeface="Arial" panose="020B0604020202020204" pitchFamily="34" charset="0"/>
              </a:rPr>
              <a:t> –Explain that dogs use their great sense of smell to sniff people, other dogs and the environment. Explain that some dogs use their great sense of smell to help people, by sniffing out drugs, weapons, people buried by earthquakes etc. Tell them amazing facts of dogs sniffing out cancer and being able to tell a person’s mood by how they smell.</a:t>
            </a:r>
          </a:p>
          <a:p>
            <a:pPr marL="171450" indent="-171450">
              <a:buFont typeface="Arial" panose="020B0604020202020204" pitchFamily="34" charset="0"/>
              <a:buChar char="•"/>
            </a:pPr>
            <a:endParaRPr lang="en-GB"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smtClean="0">
                <a:latin typeface="Arial" panose="020B0604020202020204" pitchFamily="34" charset="0"/>
                <a:cs typeface="Arial" panose="020B0604020202020204" pitchFamily="34" charset="0"/>
              </a:rPr>
              <a:t> Eat/Drink – </a:t>
            </a:r>
            <a:r>
              <a:rPr lang="en-GB" sz="1200" dirty="0" smtClean="0">
                <a:latin typeface="Arial" panose="020B0604020202020204" pitchFamily="34" charset="0"/>
                <a:cs typeface="Arial" panose="020B0604020202020204" pitchFamily="34" charset="0"/>
              </a:rPr>
              <a:t>Explain that dogs are omnivores. Check if anyone knows what this means. Confirm that omnivores can survive on eating either meat or plant material (or a mixture of both) We provide them with their food which must be a complete balanced diet that gives them everything they need – not our food! Explain that some human foods can be dangerous to dogs. Explain that they need unlimited fresh water.</a:t>
            </a:r>
          </a:p>
          <a:p>
            <a:pPr marL="171450" indent="-171450">
              <a:buFont typeface="Arial" panose="020B0604020202020204" pitchFamily="34" charset="0"/>
              <a:buChar char="•"/>
            </a:pPr>
            <a:endParaRPr lang="en-GB"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smtClean="0">
                <a:latin typeface="Arial" panose="020B0604020202020204" pitchFamily="34" charset="0"/>
                <a:cs typeface="Arial" panose="020B0604020202020204" pitchFamily="34" charset="0"/>
              </a:rPr>
              <a:t>Exercise/Socialise </a:t>
            </a:r>
            <a:r>
              <a:rPr lang="en-GB" sz="1200" dirty="0" smtClean="0">
                <a:latin typeface="Arial" panose="020B0604020202020204" pitchFamily="34" charset="0"/>
                <a:cs typeface="Arial" panose="020B0604020202020204" pitchFamily="34" charset="0"/>
              </a:rPr>
              <a:t>- Explain that dogs are very social and don’t like to be left alone. People have developed such a strong bond with dogs that we’ve replaced their ‘wolf pack’ – which is why we should make sure that our dogs are only left alone for up to four hours at a time. Wolves will exercise naturally by hunting and covering large distances. Our pet dogs need lots of exercise too – at least two walks a day, with time off the lead to run.</a:t>
            </a:r>
          </a:p>
          <a:p>
            <a:pPr marL="171450" indent="-171450">
              <a:buFont typeface="Arial" panose="020B0604020202020204" pitchFamily="34" charset="0"/>
              <a:buChar char="•"/>
            </a:pPr>
            <a:endParaRPr lang="en-GB"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smtClean="0">
                <a:latin typeface="Arial" panose="020B0604020202020204" pitchFamily="34" charset="0"/>
                <a:cs typeface="Arial" panose="020B0604020202020204" pitchFamily="34" charset="0"/>
              </a:rPr>
              <a:t> </a:t>
            </a:r>
            <a:r>
              <a:rPr lang="en-GB" sz="1200" b="1" dirty="0" smtClean="0">
                <a:latin typeface="Arial" panose="020B0604020202020204" pitchFamily="34" charset="0"/>
                <a:cs typeface="Arial" panose="020B0604020202020204" pitchFamily="34" charset="0"/>
              </a:rPr>
              <a:t>Sleep – </a:t>
            </a:r>
            <a:r>
              <a:rPr lang="en-GB" sz="1200" dirty="0" smtClean="0">
                <a:latin typeface="Arial" panose="020B0604020202020204" pitchFamily="34" charset="0"/>
                <a:cs typeface="Arial" panose="020B0604020202020204" pitchFamily="34" charset="0"/>
              </a:rPr>
              <a:t>Explain that it’s important to make sure that dogs have their own bed and that they’re not approached when they’re on it – give explanation and safety advice.</a:t>
            </a:r>
          </a:p>
          <a:p>
            <a:pPr marL="0" indent="0">
              <a:buFont typeface="Arial" panose="020B0604020202020204" pitchFamily="34" charset="0"/>
              <a:buNone/>
            </a:pPr>
            <a:endParaRPr lang="en-GB"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smtClean="0">
                <a:latin typeface="Arial" panose="020B0604020202020204" pitchFamily="34" charset="0"/>
                <a:cs typeface="Arial" panose="020B0604020202020204" pitchFamily="34" charset="0"/>
              </a:rPr>
              <a:t>Hunt/Play </a:t>
            </a:r>
            <a:r>
              <a:rPr lang="en-GB" sz="1200" dirty="0" smtClean="0">
                <a:latin typeface="Arial" panose="020B0604020202020204" pitchFamily="34" charset="0"/>
                <a:cs typeface="Arial" panose="020B0604020202020204" pitchFamily="34" charset="0"/>
              </a:rPr>
              <a:t>– Explain that play is a huge part of a dog’s life. Dogs love to play but it’s no fun playing on their own, so make sure your dog gets plenty of chance to play with other dogs and also has lots of toys that you can help him play with at home. Remember, dogs use their mouths to play – they don’t mean to hurt, but sometimes their teeth can hurt our delicate skin – other dogs with fur coats make a much better play mate. Unlike cats, our domestic dogs don’t hunt but they still have some natural desires – they love to chase and catch with toys – just like in the picture</a:t>
            </a:r>
          </a:p>
          <a:p>
            <a:pPr marL="171450" indent="-171450">
              <a:buFont typeface="Arial" panose="020B0604020202020204" pitchFamily="34" charset="0"/>
              <a:buChar char="•"/>
            </a:pPr>
            <a:endParaRPr lang="en-GB" sz="1200" dirty="0" smtClean="0">
              <a:latin typeface="Arial" panose="020B0604020202020204" pitchFamily="34" charset="0"/>
              <a:cs typeface="Arial" panose="020B0604020202020204" pitchFamily="34" charset="0"/>
            </a:endParaRPr>
          </a:p>
          <a:p>
            <a:endParaRPr lang="en-GB"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baseline="0" dirty="0" smtClean="0">
                <a:latin typeface="Arial" panose="020B0604020202020204" pitchFamily="34" charset="0"/>
                <a:cs typeface="Arial" panose="020B0604020202020204" pitchFamily="34" charset="0"/>
              </a:rPr>
              <a:t>Toileting/Scent marking </a:t>
            </a:r>
            <a:r>
              <a:rPr lang="en-GB" sz="1200" b="0" baseline="0" dirty="0" smtClean="0">
                <a:latin typeface="Arial" panose="020B0604020202020204" pitchFamily="34" charset="0"/>
                <a:cs typeface="Arial" panose="020B0604020202020204" pitchFamily="34" charset="0"/>
              </a:rPr>
              <a:t>Explain that this is something that dogs do.</a:t>
            </a:r>
            <a:r>
              <a:rPr lang="en-GB" sz="1200" b="0" i="0" kern="1200" baseline="0" dirty="0" smtClean="0">
                <a:solidFill>
                  <a:schemeClr val="tx1"/>
                </a:solidFill>
                <a:effectLst/>
                <a:latin typeface="Arial" panose="020B0604020202020204" pitchFamily="34" charset="0"/>
                <a:cs typeface="Arial" panose="020B0604020202020204" pitchFamily="34" charset="0"/>
              </a:rPr>
              <a:t> They’ll </a:t>
            </a:r>
            <a:r>
              <a:rPr lang="en-GB" sz="1200" b="0" i="0" kern="1200" dirty="0" smtClean="0">
                <a:solidFill>
                  <a:schemeClr val="tx1"/>
                </a:solidFill>
                <a:effectLst/>
                <a:latin typeface="Arial" panose="020B0604020202020204" pitchFamily="34" charset="0"/>
                <a:cs typeface="Arial" panose="020B0604020202020204" pitchFamily="34" charset="0"/>
              </a:rPr>
              <a:t>often seek out spots that another dog, or many dogs, have used to pee on, to make their mark on the world and mask the scent markers left by other dogs.</a:t>
            </a:r>
            <a:r>
              <a:rPr lang="en-GB" sz="1200" b="0" baseline="0" dirty="0" smtClean="0">
                <a:latin typeface="Arial" panose="020B0604020202020204" pitchFamily="34" charset="0"/>
                <a:cs typeface="Arial" panose="020B0604020202020204" pitchFamily="34" charset="0"/>
              </a:rPr>
              <a:t> </a:t>
            </a:r>
            <a:r>
              <a:rPr lang="en-GB" sz="1200" b="0" i="0" kern="1200" baseline="0" dirty="0" smtClean="0">
                <a:solidFill>
                  <a:schemeClr val="tx1"/>
                </a:solidFill>
                <a:effectLst/>
                <a:latin typeface="Arial" panose="020B0604020202020204" pitchFamily="34" charset="0"/>
                <a:cs typeface="Arial" panose="020B0604020202020204" pitchFamily="34" charset="0"/>
              </a:rPr>
              <a:t>F</a:t>
            </a:r>
            <a:r>
              <a:rPr lang="en-GB" sz="1200" b="0" i="0" kern="1200" dirty="0" smtClean="0">
                <a:solidFill>
                  <a:schemeClr val="tx1"/>
                </a:solidFill>
                <a:effectLst/>
                <a:latin typeface="Arial" panose="020B0604020202020204" pitchFamily="34" charset="0"/>
                <a:cs typeface="Arial" panose="020B0604020202020204" pitchFamily="34" charset="0"/>
              </a:rPr>
              <a:t>emale dogs in heat will pee at every chance they get, to try to attract a mate.</a:t>
            </a:r>
            <a:r>
              <a:rPr lang="en-GB" sz="1200" b="0" i="0" kern="1200" baseline="0" dirty="0" smtClean="0">
                <a:solidFill>
                  <a:schemeClr val="tx1"/>
                </a:solidFill>
                <a:effectLst/>
                <a:latin typeface="Arial" panose="020B0604020202020204" pitchFamily="34" charset="0"/>
                <a:cs typeface="Arial" panose="020B0604020202020204" pitchFamily="34" charset="0"/>
              </a:rPr>
              <a:t> Explain that scent marking and sniffing are like doggy Facebook. Explain the importance of poop scooping from a public health angle.</a:t>
            </a:r>
            <a:endParaRPr lang="en-GB" sz="1200" b="0" i="0" kern="1200" dirty="0" smtClean="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0" u="none" baseline="0" dirty="0" smtClean="0"/>
              <a:t>Here are some dogs doing some great doggy things and a few tricks too</a:t>
            </a:r>
          </a:p>
          <a:p>
            <a:endParaRPr lang="en-GB" baseline="0" dirty="0" smtClean="0"/>
          </a:p>
        </p:txBody>
      </p:sp>
      <p:sp>
        <p:nvSpPr>
          <p:cNvPr id="4" name="Slide Number Placeholder 3"/>
          <p:cNvSpPr>
            <a:spLocks noGrp="1"/>
          </p:cNvSpPr>
          <p:nvPr>
            <p:ph type="sldNum" sz="quarter" idx="10"/>
          </p:nvPr>
        </p:nvSpPr>
        <p:spPr/>
        <p:txBody>
          <a:bodyPr/>
          <a:lstStyle/>
          <a:p>
            <a:fld id="{C3EFA93C-652C-41A1-B038-E478FEC9B3B5}" type="slidenum">
              <a:rPr lang="en-GB" smtClean="0"/>
              <a:pPr/>
              <a:t>10</a:t>
            </a:fld>
            <a:endParaRPr lang="en-GB"/>
          </a:p>
        </p:txBody>
      </p:sp>
    </p:spTree>
    <p:extLst>
      <p:ext uri="{BB962C8B-B14F-4D97-AF65-F5344CB8AC3E}">
        <p14:creationId xmlns:p14="http://schemas.microsoft.com/office/powerpoint/2010/main" val="550318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hyperlink" Target="https://www.instagram.com/teampdsa/"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hyperlink" Target="https://www.facebook.com/pdsa" TargetMode="External"/><Relationship Id="rId5" Type="http://schemas.openxmlformats.org/officeDocument/2006/relationships/image" Target="../media/image29.emf"/><Relationship Id="rId10" Type="http://schemas.openxmlformats.org/officeDocument/2006/relationships/hyperlink" Target="https://twitter.com/PDSA_HQ" TargetMode="External"/><Relationship Id="rId4" Type="http://schemas.openxmlformats.org/officeDocument/2006/relationships/image" Target="../media/image28.emf"/><Relationship Id="rId9" Type="http://schemas.openxmlformats.org/officeDocument/2006/relationships/hyperlink" Target="http://www.pdsa.org.uk/"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EB87BC8-E781-A34B-B638-2AE889E3AAEB}"/>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90A9ED54-4514-A14A-9E85-7876B10FDE7B}"/>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7" name="Group 16">
            <a:extLst>
              <a:ext uri="{FF2B5EF4-FFF2-40B4-BE49-F238E27FC236}">
                <a16:creationId xmlns:a16="http://schemas.microsoft.com/office/drawing/2014/main" id="{D4FB1A7A-3A73-4448-98A8-A9EC8E742AE5}"/>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927AB066-97C8-3E45-8127-F1341A129E3C}"/>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3F2010E7-8DCF-4E40-9440-10E586E9C6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314C1DED-DA30-6D4F-B9E6-2D4E6209778D}"/>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234092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AEF557F-DEA7-F440-A9F8-2EDE04AD1639}"/>
              </a:ext>
            </a:extLst>
          </p:cNvPr>
          <p:cNvSpPr/>
          <p:nvPr userDrawn="1"/>
        </p:nvSpPr>
        <p:spPr>
          <a:xfrm>
            <a:off x="4820152"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9" name="Group 18">
            <a:extLst>
              <a:ext uri="{FF2B5EF4-FFF2-40B4-BE49-F238E27FC236}">
                <a16:creationId xmlns:a16="http://schemas.microsoft.com/office/drawing/2014/main" id="{E49129A3-1124-FD42-BA72-B0E6438B2725}"/>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B8D224D9-9BF3-C64F-832F-B788B2D9C2D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FD89DC1D-2777-2A46-91BF-690ADE2BB2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0" name="Text Placeholder 21">
            <a:extLst>
              <a:ext uri="{FF2B5EF4-FFF2-40B4-BE49-F238E27FC236}">
                <a16:creationId xmlns:a16="http://schemas.microsoft.com/office/drawing/2014/main" id="{9A41226A-6F70-AB43-B2C3-01EE17470FC5}"/>
              </a:ext>
            </a:extLst>
          </p:cNvPr>
          <p:cNvSpPr>
            <a:spLocks noGrp="1"/>
          </p:cNvSpPr>
          <p:nvPr>
            <p:ph type="body" sz="quarter" idx="11" hasCustomPrompt="1"/>
          </p:nvPr>
        </p:nvSpPr>
        <p:spPr>
          <a:xfrm>
            <a:off x="4264875" y="106606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2892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6DE0D75-01BE-0C47-9997-1520CC4D7B9F}"/>
              </a:ext>
            </a:extLst>
          </p:cNvPr>
          <p:cNvSpPr/>
          <p:nvPr userDrawn="1"/>
        </p:nvSpPr>
        <p:spPr>
          <a:xfrm>
            <a:off x="4820152"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9" name="Group 18">
            <a:extLst>
              <a:ext uri="{FF2B5EF4-FFF2-40B4-BE49-F238E27FC236}">
                <a16:creationId xmlns:a16="http://schemas.microsoft.com/office/drawing/2014/main" id="{E49129A3-1124-FD42-BA72-B0E6438B2725}"/>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B8D224D9-9BF3-C64F-832F-B788B2D9C2D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FD89DC1D-2777-2A46-91BF-690ADE2BB2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Text Placeholder 21">
            <a:extLst>
              <a:ext uri="{FF2B5EF4-FFF2-40B4-BE49-F238E27FC236}">
                <a16:creationId xmlns:a16="http://schemas.microsoft.com/office/drawing/2014/main" id="{6A32BB16-AC49-0846-819B-C1F62B5AB4C1}"/>
              </a:ext>
            </a:extLst>
          </p:cNvPr>
          <p:cNvSpPr>
            <a:spLocks noGrp="1"/>
          </p:cNvSpPr>
          <p:nvPr>
            <p:ph type="body" sz="quarter" idx="11" hasCustomPrompt="1"/>
          </p:nvPr>
        </p:nvSpPr>
        <p:spPr>
          <a:xfrm>
            <a:off x="4264875" y="106606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360722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Exampe Image Divider - COPY PAGE ONTO BLANK PAGE">
    <p:bg>
      <p:bgPr>
        <a:solidFill>
          <a:schemeClr val="tx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93D7CA2-49C4-7A43-B4CD-CDF0D3FA9649}"/>
              </a:ext>
            </a:extLst>
          </p:cNvPr>
          <p:cNvGrpSpPr/>
          <p:nvPr userDrawn="1"/>
        </p:nvGrpSpPr>
        <p:grpSpPr>
          <a:xfrm>
            <a:off x="5660524" y="4237618"/>
            <a:ext cx="1197476" cy="905885"/>
            <a:chOff x="7547365" y="4237615"/>
            <a:chExt cx="1596635" cy="905885"/>
          </a:xfrm>
        </p:grpSpPr>
        <p:sp>
          <p:nvSpPr>
            <p:cNvPr id="14" name="Freeform 13">
              <a:extLst>
                <a:ext uri="{FF2B5EF4-FFF2-40B4-BE49-F238E27FC236}">
                  <a16:creationId xmlns:a16="http://schemas.microsoft.com/office/drawing/2014/main" id="{34F17621-546A-8D48-8F26-710C4E6655FE}"/>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5" name="Picture 14" descr="Logo&#10;&#10;Description automatically generated">
              <a:extLst>
                <a:ext uri="{FF2B5EF4-FFF2-40B4-BE49-F238E27FC236}">
                  <a16:creationId xmlns:a16="http://schemas.microsoft.com/office/drawing/2014/main" id="{DF4EC9E0-2754-0D40-8BA4-DF54DA213D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875659A7-B2E6-9941-AB4F-EA41C1C011B3}"/>
              </a:ext>
            </a:extLst>
          </p:cNvPr>
          <p:cNvSpPr>
            <a:spLocks noGrp="1"/>
          </p:cNvSpPr>
          <p:nvPr>
            <p:ph type="body" sz="quarter" idx="11" hasCustomPrompt="1"/>
          </p:nvPr>
        </p:nvSpPr>
        <p:spPr>
          <a:xfrm>
            <a:off x="3995971" y="366745"/>
            <a:ext cx="2442378" cy="3256465"/>
          </a:xfrm>
          <a:prstGeom prst="ellipse">
            <a:avLst/>
          </a:prstGeom>
          <a:solidFill>
            <a:schemeClr val="bg1"/>
          </a:solidFill>
        </p:spPr>
        <p:txBody>
          <a:bodyPr lIns="36000" rIns="36000" anchor="ctr" anchorCtr="0">
            <a:normAutofit/>
          </a:bodyPr>
          <a:lstStyle>
            <a:lvl1pPr marL="0" indent="0" algn="ctr">
              <a:lnSpc>
                <a:spcPct val="100000"/>
              </a:lnSpc>
              <a:buNone/>
              <a:defRPr sz="1800" b="1">
                <a:solidFill>
                  <a:schemeClr val="tx1"/>
                </a:solidFill>
                <a:latin typeface="Arial" panose="020B0604020202020204" pitchFamily="34" charset="0"/>
                <a:cs typeface="Arial" panose="020B0604020202020204" pitchFamily="34" charset="0"/>
              </a:defRPr>
            </a:lvl1pPr>
          </a:lstStyle>
          <a:p>
            <a:pPr lvl="0"/>
            <a:r>
              <a:rPr lang="en-US" dirty="0"/>
              <a:t>Short statement</a:t>
            </a:r>
          </a:p>
        </p:txBody>
      </p:sp>
      <p:sp>
        <p:nvSpPr>
          <p:cNvPr id="11" name="Picture Placeholder 10">
            <a:extLst>
              <a:ext uri="{FF2B5EF4-FFF2-40B4-BE49-F238E27FC236}">
                <a16:creationId xmlns:a16="http://schemas.microsoft.com/office/drawing/2014/main" id="{DDAFDB87-1D6C-8548-9295-79F409884BE6}"/>
              </a:ext>
            </a:extLst>
          </p:cNvPr>
          <p:cNvSpPr>
            <a:spLocks noGrp="1"/>
          </p:cNvSpPr>
          <p:nvPr>
            <p:ph type="pic" sz="quarter" idx="14"/>
          </p:nvPr>
        </p:nvSpPr>
        <p:spPr>
          <a:xfrm>
            <a:off x="1" y="0"/>
            <a:ext cx="3857625" cy="5143500"/>
          </a:xfrm>
          <a:custGeom>
            <a:avLst/>
            <a:gdLst>
              <a:gd name="connsiteX0" fmla="*/ 0 w 1935575"/>
              <a:gd name="connsiteY0" fmla="*/ 0 h 1935575"/>
              <a:gd name="connsiteX1" fmla="*/ 1187597 w 1935575"/>
              <a:gd name="connsiteY1" fmla="*/ 0 h 1935575"/>
              <a:gd name="connsiteX2" fmla="*/ 1191918 w 1935575"/>
              <a:gd name="connsiteY2" fmla="*/ 2625 h 1935575"/>
              <a:gd name="connsiteX3" fmla="*/ 1922025 w 1935575"/>
              <a:gd name="connsiteY3" fmla="*/ 1186453 h 1935575"/>
              <a:gd name="connsiteX4" fmla="*/ 1935575 w 1935575"/>
              <a:gd name="connsiteY4" fmla="*/ 1401263 h 1935575"/>
              <a:gd name="connsiteX5" fmla="*/ 1935575 w 1935575"/>
              <a:gd name="connsiteY5" fmla="*/ 1401292 h 1935575"/>
              <a:gd name="connsiteX6" fmla="*/ 1916141 w 1935575"/>
              <a:gd name="connsiteY6" fmla="*/ 1658150 h 1935575"/>
              <a:gd name="connsiteX7" fmla="*/ 1859745 w 1935575"/>
              <a:gd name="connsiteY7" fmla="*/ 1902858 h 1935575"/>
              <a:gd name="connsiteX8" fmla="*/ 1847770 w 1935575"/>
              <a:gd name="connsiteY8" fmla="*/ 1935575 h 1935575"/>
              <a:gd name="connsiteX9" fmla="*/ 0 w 1935575"/>
              <a:gd name="connsiteY9" fmla="*/ 1935575 h 19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575" h="1935575">
                <a:moveTo>
                  <a:pt x="0" y="0"/>
                </a:moveTo>
                <a:lnTo>
                  <a:pt x="1187597" y="0"/>
                </a:lnTo>
                <a:lnTo>
                  <a:pt x="1191918" y="2625"/>
                </a:lnTo>
                <a:cubicBezTo>
                  <a:pt x="1584504" y="267852"/>
                  <a:pt x="1859428" y="694016"/>
                  <a:pt x="1922025" y="1186453"/>
                </a:cubicBezTo>
                <a:lnTo>
                  <a:pt x="1935575" y="1401263"/>
                </a:lnTo>
                <a:lnTo>
                  <a:pt x="1935575" y="1401292"/>
                </a:lnTo>
                <a:lnTo>
                  <a:pt x="1916141" y="1658150"/>
                </a:lnTo>
                <a:cubicBezTo>
                  <a:pt x="1903344" y="1741905"/>
                  <a:pt x="1884386" y="1823634"/>
                  <a:pt x="1859745" y="1902858"/>
                </a:cubicBezTo>
                <a:lnTo>
                  <a:pt x="1847770" y="1935575"/>
                </a:lnTo>
                <a:lnTo>
                  <a:pt x="0" y="1935575"/>
                </a:lnTo>
                <a:close/>
              </a:path>
            </a:pathLst>
          </a:custGeom>
          <a:blipFill>
            <a:blip r:embed="rId3"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b="1">
                <a:solidFill>
                  <a:schemeClr val="bg1"/>
                </a:solidFill>
              </a:defRPr>
            </a:lvl1pPr>
          </a:lstStyle>
          <a:p>
            <a:endParaRPr lang="en-US"/>
          </a:p>
        </p:txBody>
      </p:sp>
    </p:spTree>
    <p:extLst>
      <p:ext uri="{BB962C8B-B14F-4D97-AF65-F5344CB8AC3E}">
        <p14:creationId xmlns:p14="http://schemas.microsoft.com/office/powerpoint/2010/main" val="3298920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Exampe Image Divider - COPY PAGE ONTO BLANK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07BA04-536C-2A4E-8D43-FF8FC9603DDE}"/>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528DCA7F-952A-AF44-A54B-A2DEFFC04F4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DF6B7C4B-DE82-FF4C-B158-4C3BCC5F7B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A42493ED-F796-EA42-AF04-C49D568DFD33}"/>
              </a:ext>
            </a:extLst>
          </p:cNvPr>
          <p:cNvSpPr>
            <a:spLocks noGrp="1"/>
          </p:cNvSpPr>
          <p:nvPr>
            <p:ph type="body" sz="quarter" idx="11" hasCustomPrompt="1"/>
          </p:nvPr>
        </p:nvSpPr>
        <p:spPr>
          <a:xfrm>
            <a:off x="3995971" y="366745"/>
            <a:ext cx="2442378" cy="3256465"/>
          </a:xfrm>
          <a:prstGeom prst="ellipse">
            <a:avLst/>
          </a:prstGeom>
          <a:solidFill>
            <a:schemeClr val="tx2"/>
          </a:solidFill>
        </p:spPr>
        <p:txBody>
          <a:bodyPr lIns="36000" rIns="36000" anchor="ctr" anchorCtr="0">
            <a:normAutofit/>
          </a:bodyPr>
          <a:lstStyle>
            <a:lvl1pPr marL="0" indent="0" algn="ctr">
              <a:lnSpc>
                <a:spcPct val="100000"/>
              </a:lnSpc>
              <a:buNone/>
              <a:defRPr sz="1800" b="1">
                <a:solidFill>
                  <a:schemeClr val="bg2"/>
                </a:solidFill>
                <a:latin typeface="Arial" panose="020B0604020202020204" pitchFamily="34" charset="0"/>
                <a:cs typeface="Arial" panose="020B0604020202020204" pitchFamily="34" charset="0"/>
              </a:defRPr>
            </a:lvl1pPr>
          </a:lstStyle>
          <a:p>
            <a:pPr lvl="0"/>
            <a:r>
              <a:rPr lang="en-US" dirty="0"/>
              <a:t>Short statement</a:t>
            </a:r>
          </a:p>
        </p:txBody>
      </p:sp>
      <p:sp>
        <p:nvSpPr>
          <p:cNvPr id="15" name="Picture Placeholder 14">
            <a:extLst>
              <a:ext uri="{FF2B5EF4-FFF2-40B4-BE49-F238E27FC236}">
                <a16:creationId xmlns:a16="http://schemas.microsoft.com/office/drawing/2014/main" id="{6A19BBF0-C37E-7A45-8F33-0A4FF784E1CA}"/>
              </a:ext>
            </a:extLst>
          </p:cNvPr>
          <p:cNvSpPr>
            <a:spLocks noGrp="1"/>
          </p:cNvSpPr>
          <p:nvPr>
            <p:ph type="pic" sz="quarter" idx="14"/>
          </p:nvPr>
        </p:nvSpPr>
        <p:spPr>
          <a:xfrm>
            <a:off x="1" y="0"/>
            <a:ext cx="3857625" cy="5143500"/>
          </a:xfrm>
          <a:custGeom>
            <a:avLst/>
            <a:gdLst>
              <a:gd name="connsiteX0" fmla="*/ 0 w 1935575"/>
              <a:gd name="connsiteY0" fmla="*/ 0 h 1935575"/>
              <a:gd name="connsiteX1" fmla="*/ 1187597 w 1935575"/>
              <a:gd name="connsiteY1" fmla="*/ 0 h 1935575"/>
              <a:gd name="connsiteX2" fmla="*/ 1191918 w 1935575"/>
              <a:gd name="connsiteY2" fmla="*/ 2625 h 1935575"/>
              <a:gd name="connsiteX3" fmla="*/ 1922025 w 1935575"/>
              <a:gd name="connsiteY3" fmla="*/ 1186453 h 1935575"/>
              <a:gd name="connsiteX4" fmla="*/ 1935575 w 1935575"/>
              <a:gd name="connsiteY4" fmla="*/ 1401263 h 1935575"/>
              <a:gd name="connsiteX5" fmla="*/ 1935575 w 1935575"/>
              <a:gd name="connsiteY5" fmla="*/ 1401292 h 1935575"/>
              <a:gd name="connsiteX6" fmla="*/ 1916141 w 1935575"/>
              <a:gd name="connsiteY6" fmla="*/ 1658150 h 1935575"/>
              <a:gd name="connsiteX7" fmla="*/ 1859745 w 1935575"/>
              <a:gd name="connsiteY7" fmla="*/ 1902858 h 1935575"/>
              <a:gd name="connsiteX8" fmla="*/ 1847770 w 1935575"/>
              <a:gd name="connsiteY8" fmla="*/ 1935575 h 1935575"/>
              <a:gd name="connsiteX9" fmla="*/ 0 w 1935575"/>
              <a:gd name="connsiteY9" fmla="*/ 1935575 h 19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575" h="1935575">
                <a:moveTo>
                  <a:pt x="0" y="0"/>
                </a:moveTo>
                <a:lnTo>
                  <a:pt x="1187597" y="0"/>
                </a:lnTo>
                <a:lnTo>
                  <a:pt x="1191918" y="2625"/>
                </a:lnTo>
                <a:cubicBezTo>
                  <a:pt x="1584504" y="267852"/>
                  <a:pt x="1859428" y="694016"/>
                  <a:pt x="1922025" y="1186453"/>
                </a:cubicBezTo>
                <a:lnTo>
                  <a:pt x="1935575" y="1401263"/>
                </a:lnTo>
                <a:lnTo>
                  <a:pt x="1935575" y="1401292"/>
                </a:lnTo>
                <a:lnTo>
                  <a:pt x="1916141" y="1658150"/>
                </a:lnTo>
                <a:cubicBezTo>
                  <a:pt x="1903344" y="1741905"/>
                  <a:pt x="1884386" y="1823634"/>
                  <a:pt x="1859745" y="1902858"/>
                </a:cubicBezTo>
                <a:lnTo>
                  <a:pt x="1847770" y="1935575"/>
                </a:lnTo>
                <a:lnTo>
                  <a:pt x="0" y="1935575"/>
                </a:lnTo>
                <a:close/>
              </a:path>
            </a:pathLst>
          </a:custGeom>
          <a:blipFill>
            <a:blip r:embed="rId3"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b="1">
                <a:solidFill>
                  <a:schemeClr val="bg1"/>
                </a:solidFill>
              </a:defRPr>
            </a:lvl1pPr>
          </a:lstStyle>
          <a:p>
            <a:endParaRPr lang="en-US"/>
          </a:p>
        </p:txBody>
      </p:sp>
    </p:spTree>
    <p:extLst>
      <p:ext uri="{BB962C8B-B14F-4D97-AF65-F5344CB8AC3E}">
        <p14:creationId xmlns:p14="http://schemas.microsoft.com/office/powerpoint/2010/main" val="2143861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xampe Image Divider - COPY PAGE ONTO BLANK PAGE">
    <p:bg>
      <p:bgPr>
        <a:solidFill>
          <a:srgbClr val="E73081"/>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00EC23F3-799C-AA4B-A082-D4E9769C08E9}"/>
              </a:ext>
            </a:extLst>
          </p:cNvPr>
          <p:cNvSpPr>
            <a:spLocks noGrp="1"/>
          </p:cNvSpPr>
          <p:nvPr>
            <p:ph type="body" sz="quarter" idx="11" hasCustomPrompt="1"/>
          </p:nvPr>
        </p:nvSpPr>
        <p:spPr>
          <a:xfrm>
            <a:off x="4141773" y="684658"/>
            <a:ext cx="2440784" cy="3337075"/>
          </a:xfrm>
          <a:prstGeom prst="rect">
            <a:avLst/>
          </a:prstGeom>
        </p:spPr>
        <p:txBody>
          <a:bodyPr anchor="t"/>
          <a:lstStyle>
            <a:lvl1pPr marL="0" indent="0" algn="l">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GB" dirty="0"/>
              <a:t>Key statement, standfirst or introduction…</a:t>
            </a:r>
            <a:endParaRPr lang="en-US" dirty="0"/>
          </a:p>
        </p:txBody>
      </p:sp>
      <p:grpSp>
        <p:nvGrpSpPr>
          <p:cNvPr id="7" name="Group 6">
            <a:extLst>
              <a:ext uri="{FF2B5EF4-FFF2-40B4-BE49-F238E27FC236}">
                <a16:creationId xmlns:a16="http://schemas.microsoft.com/office/drawing/2014/main" id="{D18E6C66-944F-8145-8689-30A012DD5336}"/>
              </a:ext>
            </a:extLst>
          </p:cNvPr>
          <p:cNvGrpSpPr/>
          <p:nvPr userDrawn="1"/>
        </p:nvGrpSpPr>
        <p:grpSpPr>
          <a:xfrm>
            <a:off x="5154460" y="4237618"/>
            <a:ext cx="1703540" cy="905885"/>
            <a:chOff x="7547365" y="4237615"/>
            <a:chExt cx="1596635" cy="905885"/>
          </a:xfrm>
        </p:grpSpPr>
        <p:sp>
          <p:nvSpPr>
            <p:cNvPr id="8" name="Freeform 7">
              <a:extLst>
                <a:ext uri="{FF2B5EF4-FFF2-40B4-BE49-F238E27FC236}">
                  <a16:creationId xmlns:a16="http://schemas.microsoft.com/office/drawing/2014/main" id="{66DA5163-24E5-5D4D-9E79-0E45C4723DF0}"/>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6F5D8544-6850-394C-975C-3CD3D9307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Picture Placeholder 13">
            <a:extLst>
              <a:ext uri="{FF2B5EF4-FFF2-40B4-BE49-F238E27FC236}">
                <a16:creationId xmlns:a16="http://schemas.microsoft.com/office/drawing/2014/main" id="{722AA0D9-9BBE-2842-B8D8-9FA9CAB5FB9A}"/>
              </a:ext>
            </a:extLst>
          </p:cNvPr>
          <p:cNvSpPr>
            <a:spLocks noGrp="1"/>
          </p:cNvSpPr>
          <p:nvPr>
            <p:ph type="pic" sz="quarter" idx="14" hasCustomPrompt="1"/>
          </p:nvPr>
        </p:nvSpPr>
        <p:spPr>
          <a:xfrm>
            <a:off x="380483" y="329454"/>
            <a:ext cx="3390339" cy="4518392"/>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spTree>
    <p:extLst>
      <p:ext uri="{BB962C8B-B14F-4D97-AF65-F5344CB8AC3E}">
        <p14:creationId xmlns:p14="http://schemas.microsoft.com/office/powerpoint/2010/main" val="408315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Exampe Image Divider - COPY PAGE ONTO BLANK PAGE">
    <p:bg>
      <p:bgPr>
        <a:solidFill>
          <a:schemeClr val="bg1"/>
        </a:solidFill>
        <a:effectLst/>
      </p:bgPr>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2BE4CC67-F6F1-164E-8E20-50A0069F1753}"/>
              </a:ext>
            </a:extLst>
          </p:cNvPr>
          <p:cNvSpPr>
            <a:spLocks noGrp="1"/>
          </p:cNvSpPr>
          <p:nvPr>
            <p:ph type="pic" sz="quarter" idx="14" hasCustomPrompt="1"/>
          </p:nvPr>
        </p:nvSpPr>
        <p:spPr>
          <a:xfrm>
            <a:off x="380483" y="329454"/>
            <a:ext cx="3390339" cy="4518392"/>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grpSp>
        <p:nvGrpSpPr>
          <p:cNvPr id="8" name="Group 7">
            <a:extLst>
              <a:ext uri="{FF2B5EF4-FFF2-40B4-BE49-F238E27FC236}">
                <a16:creationId xmlns:a16="http://schemas.microsoft.com/office/drawing/2014/main" id="{B127A37F-2902-8B4E-A437-651F7B0065E8}"/>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F9C09094-8741-B442-B7F9-D697B837476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63E42865-985D-924D-BCA3-1D1C2FDB5D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5" name="Text Placeholder 21">
            <a:extLst>
              <a:ext uri="{FF2B5EF4-FFF2-40B4-BE49-F238E27FC236}">
                <a16:creationId xmlns:a16="http://schemas.microsoft.com/office/drawing/2014/main" id="{9635684A-2D93-314C-9807-3DF5960BB2F7}"/>
              </a:ext>
            </a:extLst>
          </p:cNvPr>
          <p:cNvSpPr>
            <a:spLocks noGrp="1"/>
          </p:cNvSpPr>
          <p:nvPr>
            <p:ph type="body" sz="quarter" idx="11" hasCustomPrompt="1"/>
          </p:nvPr>
        </p:nvSpPr>
        <p:spPr>
          <a:xfrm>
            <a:off x="4141773" y="684658"/>
            <a:ext cx="2440784" cy="3337075"/>
          </a:xfrm>
          <a:prstGeom prst="rect">
            <a:avLst/>
          </a:prstGeom>
        </p:spPr>
        <p:txBody>
          <a:bodyPr anchor="t"/>
          <a:lstStyle>
            <a:lvl1pPr marL="0" indent="0" algn="l">
              <a:lnSpc>
                <a:spcPct val="100000"/>
              </a:lnSpc>
              <a:buNone/>
              <a:defRPr sz="1800" b="1">
                <a:solidFill>
                  <a:srgbClr val="575756"/>
                </a:solidFill>
                <a:latin typeface="Arial" panose="020B0604020202020204" pitchFamily="34" charset="0"/>
                <a:cs typeface="Arial" panose="020B0604020202020204" pitchFamily="34" charset="0"/>
              </a:defRPr>
            </a:lvl1pPr>
          </a:lstStyle>
          <a:p>
            <a:pPr lvl="0"/>
            <a:r>
              <a:rPr lang="en-GB" dirty="0"/>
              <a:t>Key statement, standfirst or introduction…</a:t>
            </a:r>
            <a:endParaRPr lang="en-US" dirty="0"/>
          </a:p>
        </p:txBody>
      </p:sp>
    </p:spTree>
    <p:extLst>
      <p:ext uri="{BB962C8B-B14F-4D97-AF65-F5344CB8AC3E}">
        <p14:creationId xmlns:p14="http://schemas.microsoft.com/office/powerpoint/2010/main" val="96220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Exampe Image Divider - COPY PAGE ONTO BLANK PAGE">
    <p:bg>
      <p:bgPr>
        <a:solidFill>
          <a:srgbClr val="E73081"/>
        </a:solidFill>
        <a:effectLst/>
      </p:bgPr>
    </p:bg>
    <p:spTree>
      <p:nvGrpSpPr>
        <p:cNvPr id="1" name=""/>
        <p:cNvGrpSpPr/>
        <p:nvPr/>
      </p:nvGrpSpPr>
      <p:grpSpPr>
        <a:xfrm>
          <a:off x="0" y="0"/>
          <a:ext cx="0" cy="0"/>
          <a:chOff x="0" y="0"/>
          <a:chExt cx="0" cy="0"/>
        </a:xfrm>
      </p:grpSpPr>
      <p:sp>
        <p:nvSpPr>
          <p:cNvPr id="10" name="Picture Placeholder 73">
            <a:extLst>
              <a:ext uri="{FF2B5EF4-FFF2-40B4-BE49-F238E27FC236}">
                <a16:creationId xmlns:a16="http://schemas.microsoft.com/office/drawing/2014/main" id="{2492E0B3-3802-A048-BA4A-63BB0006463A}"/>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12" name="Text Placeholder 21">
            <a:extLst>
              <a:ext uri="{FF2B5EF4-FFF2-40B4-BE49-F238E27FC236}">
                <a16:creationId xmlns:a16="http://schemas.microsoft.com/office/drawing/2014/main" id="{1AF46CDA-E87F-9D42-BE99-B270213F64DE}"/>
              </a:ext>
            </a:extLst>
          </p:cNvPr>
          <p:cNvSpPr>
            <a:spLocks noGrp="1"/>
          </p:cNvSpPr>
          <p:nvPr>
            <p:ph type="body" sz="quarter" idx="12" hasCustomPrompt="1"/>
          </p:nvPr>
        </p:nvSpPr>
        <p:spPr>
          <a:xfrm>
            <a:off x="381115" y="1759998"/>
            <a:ext cx="2268633" cy="2841867"/>
          </a:xfrm>
          <a:prstGeom prst="rect">
            <a:avLst/>
          </a:prstGeom>
        </p:spPr>
        <p:txBody>
          <a:bodyPr anchor="t"/>
          <a:lstStyle>
            <a:lvl1pPr marL="0" indent="0" algn="l">
              <a:buNone/>
              <a:defRPr sz="1200" b="0">
                <a:solidFill>
                  <a:schemeClr val="bg1"/>
                </a:solidFill>
                <a:latin typeface="Arial" panose="020B0604020202020204" pitchFamily="34" charset="0"/>
                <a:cs typeface="Arial" panose="020B0604020202020204" pitchFamily="34" charset="0"/>
              </a:defRPr>
            </a:lvl1pPr>
          </a:lstStyle>
          <a:p>
            <a:pPr lvl="0"/>
            <a:r>
              <a:rPr lang="en-GB" dirty="0"/>
              <a:t>Introduction Text</a:t>
            </a:r>
            <a:endParaRPr lang="en-US" dirty="0"/>
          </a:p>
        </p:txBody>
      </p:sp>
      <p:sp>
        <p:nvSpPr>
          <p:cNvPr id="15" name="Text Placeholder 21">
            <a:extLst>
              <a:ext uri="{FF2B5EF4-FFF2-40B4-BE49-F238E27FC236}">
                <a16:creationId xmlns:a16="http://schemas.microsoft.com/office/drawing/2014/main" id="{9D783A10-7B67-E84A-B519-EBB758403672}"/>
              </a:ext>
            </a:extLst>
          </p:cNvPr>
          <p:cNvSpPr>
            <a:spLocks noGrp="1"/>
          </p:cNvSpPr>
          <p:nvPr>
            <p:ph type="body" sz="quarter" idx="11" hasCustomPrompt="1"/>
          </p:nvPr>
        </p:nvSpPr>
        <p:spPr>
          <a:xfrm>
            <a:off x="381115" y="573147"/>
            <a:ext cx="2508860" cy="1016729"/>
          </a:xfrm>
          <a:prstGeom prst="rect">
            <a:avLst/>
          </a:prstGeom>
        </p:spPr>
        <p:txBody>
          <a:bodyPr anchor="t"/>
          <a:lstStyle>
            <a:lvl1pPr marL="0" indent="0" algn="l">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Section Introduction</a:t>
            </a:r>
            <a:endParaRPr lang="en-US" dirty="0"/>
          </a:p>
        </p:txBody>
      </p:sp>
    </p:spTree>
    <p:extLst>
      <p:ext uri="{BB962C8B-B14F-4D97-AF65-F5344CB8AC3E}">
        <p14:creationId xmlns:p14="http://schemas.microsoft.com/office/powerpoint/2010/main" val="2773339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Exampe Image Divider - COPY PAGE ONTO BLANK PAGE">
    <p:bg>
      <p:bgPr>
        <a:solidFill>
          <a:schemeClr val="tx2"/>
        </a:solidFill>
        <a:effectLst/>
      </p:bgPr>
    </p:bg>
    <p:spTree>
      <p:nvGrpSpPr>
        <p:cNvPr id="1" name=""/>
        <p:cNvGrpSpPr/>
        <p:nvPr/>
      </p:nvGrpSpPr>
      <p:grpSpPr>
        <a:xfrm>
          <a:off x="0" y="0"/>
          <a:ext cx="0" cy="0"/>
          <a:chOff x="0" y="0"/>
          <a:chExt cx="0" cy="0"/>
        </a:xfrm>
      </p:grpSpPr>
      <p:sp>
        <p:nvSpPr>
          <p:cNvPr id="11" name="Picture Placeholder 73">
            <a:extLst>
              <a:ext uri="{FF2B5EF4-FFF2-40B4-BE49-F238E27FC236}">
                <a16:creationId xmlns:a16="http://schemas.microsoft.com/office/drawing/2014/main" id="{A5BFF0CB-1576-DD4A-9242-AF3A8A926505}"/>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9" name="Text Placeholder 21">
            <a:extLst>
              <a:ext uri="{FF2B5EF4-FFF2-40B4-BE49-F238E27FC236}">
                <a16:creationId xmlns:a16="http://schemas.microsoft.com/office/drawing/2014/main" id="{C408AF0B-2177-3443-B1E6-049B616D9E5B}"/>
              </a:ext>
            </a:extLst>
          </p:cNvPr>
          <p:cNvSpPr>
            <a:spLocks noGrp="1"/>
          </p:cNvSpPr>
          <p:nvPr>
            <p:ph type="body" sz="quarter" idx="12" hasCustomPrompt="1"/>
          </p:nvPr>
        </p:nvSpPr>
        <p:spPr>
          <a:xfrm>
            <a:off x="381115" y="1759998"/>
            <a:ext cx="2268633" cy="2841867"/>
          </a:xfrm>
          <a:prstGeom prst="rect">
            <a:avLst/>
          </a:prstGeom>
        </p:spPr>
        <p:txBody>
          <a:bodyPr anchor="t"/>
          <a:lstStyle>
            <a:lvl1pPr marL="0" indent="0" algn="l">
              <a:buNone/>
              <a:defRPr sz="1200" b="0">
                <a:solidFill>
                  <a:schemeClr val="bg1"/>
                </a:solidFill>
                <a:latin typeface="Arial" panose="020B0604020202020204" pitchFamily="34" charset="0"/>
                <a:cs typeface="Arial" panose="020B0604020202020204" pitchFamily="34" charset="0"/>
              </a:defRPr>
            </a:lvl1pPr>
          </a:lstStyle>
          <a:p>
            <a:pPr lvl="0"/>
            <a:r>
              <a:rPr lang="en-GB" dirty="0"/>
              <a:t>Introduction Text</a:t>
            </a:r>
            <a:endParaRPr lang="en-US" dirty="0"/>
          </a:p>
        </p:txBody>
      </p:sp>
      <p:sp>
        <p:nvSpPr>
          <p:cNvPr id="10" name="Text Placeholder 21">
            <a:extLst>
              <a:ext uri="{FF2B5EF4-FFF2-40B4-BE49-F238E27FC236}">
                <a16:creationId xmlns:a16="http://schemas.microsoft.com/office/drawing/2014/main" id="{C4F49BCB-53D5-914D-9B54-CECD51D9FA6B}"/>
              </a:ext>
            </a:extLst>
          </p:cNvPr>
          <p:cNvSpPr>
            <a:spLocks noGrp="1"/>
          </p:cNvSpPr>
          <p:nvPr>
            <p:ph type="body" sz="quarter" idx="11" hasCustomPrompt="1"/>
          </p:nvPr>
        </p:nvSpPr>
        <p:spPr>
          <a:xfrm>
            <a:off x="381115" y="573147"/>
            <a:ext cx="2508860" cy="1016729"/>
          </a:xfrm>
          <a:prstGeom prst="rect">
            <a:avLst/>
          </a:prstGeom>
        </p:spPr>
        <p:txBody>
          <a:bodyPr anchor="t"/>
          <a:lstStyle>
            <a:lvl1pPr marL="0" indent="0" algn="l">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Section Introduction</a:t>
            </a:r>
            <a:endParaRPr lang="en-US" dirty="0"/>
          </a:p>
        </p:txBody>
      </p:sp>
    </p:spTree>
    <p:extLst>
      <p:ext uri="{BB962C8B-B14F-4D97-AF65-F5344CB8AC3E}">
        <p14:creationId xmlns:p14="http://schemas.microsoft.com/office/powerpoint/2010/main" val="467512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Divider Page 1">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A8DFAC3-B5D6-A145-A9D5-433A54B69F00}"/>
              </a:ext>
            </a:extLst>
          </p:cNvPr>
          <p:cNvSpPr/>
          <p:nvPr userDrawn="1"/>
        </p:nvSpPr>
        <p:spPr>
          <a:xfrm>
            <a:off x="324393" y="-709181"/>
            <a:ext cx="5213614" cy="69514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a:extLst>
              <a:ext uri="{FF2B5EF4-FFF2-40B4-BE49-F238E27FC236}">
                <a16:creationId xmlns:a16="http://schemas.microsoft.com/office/drawing/2014/main" id="{82F4C83E-33B0-2D4A-96B0-99EE5BCCEFDB}"/>
              </a:ext>
            </a:extLst>
          </p:cNvPr>
          <p:cNvSpPr/>
          <p:nvPr userDrawn="1"/>
        </p:nvSpPr>
        <p:spPr>
          <a:xfrm>
            <a:off x="216702" y="308671"/>
            <a:ext cx="1044870" cy="1393160"/>
          </a:xfrm>
          <a:prstGeom prst="ellipse">
            <a:avLst/>
          </a:prstGeom>
          <a:solidFill>
            <a:srgbClr val="8F00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4" name="Text Placeholder 21">
            <a:extLst>
              <a:ext uri="{FF2B5EF4-FFF2-40B4-BE49-F238E27FC236}">
                <a16:creationId xmlns:a16="http://schemas.microsoft.com/office/drawing/2014/main" id="{B4DF19F1-FD9A-9B44-8B4D-507CCF04F875}"/>
              </a:ext>
            </a:extLst>
          </p:cNvPr>
          <p:cNvSpPr>
            <a:spLocks noGrp="1"/>
          </p:cNvSpPr>
          <p:nvPr>
            <p:ph type="body" sz="quarter" idx="11" hasCustomPrompt="1"/>
          </p:nvPr>
        </p:nvSpPr>
        <p:spPr>
          <a:xfrm>
            <a:off x="1476678" y="731834"/>
            <a:ext cx="3534234" cy="3230566"/>
          </a:xfrm>
          <a:prstGeom prst="rect">
            <a:avLst/>
          </a:prstGeom>
        </p:spPr>
        <p:txBody>
          <a:bodyPr anchor="t" anchorCtr="0">
            <a:normAutofit/>
          </a:bodyPr>
          <a:lstStyle>
            <a:lvl1pPr marL="0" indent="0" algn="l">
              <a:lnSpc>
                <a:spcPct val="120000"/>
              </a:lnSpc>
              <a:buNone/>
              <a:defRPr sz="3300" b="1" i="0">
                <a:solidFill>
                  <a:schemeClr val="bg1"/>
                </a:solidFill>
                <a:latin typeface="Arial" panose="020B0604020202020204" pitchFamily="34" charset="0"/>
                <a:cs typeface="Arial" panose="020B0604020202020204" pitchFamily="34" charset="0"/>
              </a:defRPr>
            </a:lvl1pPr>
          </a:lstStyle>
          <a:p>
            <a:pPr lvl="0"/>
            <a:r>
              <a:rPr lang="en-GB" dirty="0"/>
              <a:t>Testimonial quote…</a:t>
            </a:r>
            <a:endParaRPr lang="en-US" dirty="0"/>
          </a:p>
        </p:txBody>
      </p:sp>
      <p:sp>
        <p:nvSpPr>
          <p:cNvPr id="5" name="Text Placeholder 21">
            <a:extLst>
              <a:ext uri="{FF2B5EF4-FFF2-40B4-BE49-F238E27FC236}">
                <a16:creationId xmlns:a16="http://schemas.microsoft.com/office/drawing/2014/main" id="{1A44AD45-FC3B-A44A-9923-88242FCB262D}"/>
              </a:ext>
            </a:extLst>
          </p:cNvPr>
          <p:cNvSpPr>
            <a:spLocks noGrp="1"/>
          </p:cNvSpPr>
          <p:nvPr>
            <p:ph type="body" sz="quarter" idx="12" hasCustomPrompt="1"/>
          </p:nvPr>
        </p:nvSpPr>
        <p:spPr>
          <a:xfrm>
            <a:off x="1476678" y="4050325"/>
            <a:ext cx="2851733" cy="486965"/>
          </a:xfrm>
          <a:prstGeom prst="rect">
            <a:avLst/>
          </a:prstGeom>
        </p:spPr>
        <p:txBody>
          <a:bodyPr anchor="t" anchorCtr="0"/>
          <a:lstStyle>
            <a:lvl1pPr marL="0" indent="0" algn="l">
              <a:buNone/>
              <a:defRPr sz="1350" b="0" i="0">
                <a:solidFill>
                  <a:schemeClr val="bg1"/>
                </a:solidFill>
                <a:latin typeface="Arial" panose="020B0604020202020204" pitchFamily="34" charset="0"/>
                <a:cs typeface="Arial" panose="020B0604020202020204" pitchFamily="34" charset="0"/>
              </a:defRPr>
            </a:lvl1pPr>
          </a:lstStyle>
          <a:p>
            <a:pPr lvl="0"/>
            <a:r>
              <a:rPr lang="en-US" dirty="0"/>
              <a:t>Caption or name</a:t>
            </a:r>
          </a:p>
        </p:txBody>
      </p:sp>
      <p:sp>
        <p:nvSpPr>
          <p:cNvPr id="7" name="TextBox 6">
            <a:extLst>
              <a:ext uri="{FF2B5EF4-FFF2-40B4-BE49-F238E27FC236}">
                <a16:creationId xmlns:a16="http://schemas.microsoft.com/office/drawing/2014/main" id="{DC3D185C-4A44-A945-BDE4-0D02F00A72E3}"/>
              </a:ext>
            </a:extLst>
          </p:cNvPr>
          <p:cNvSpPr txBox="1"/>
          <p:nvPr userDrawn="1"/>
        </p:nvSpPr>
        <p:spPr>
          <a:xfrm>
            <a:off x="398574" y="382251"/>
            <a:ext cx="725150" cy="1361911"/>
          </a:xfrm>
          <a:prstGeom prst="rect">
            <a:avLst/>
          </a:prstGeom>
          <a:noFill/>
        </p:spPr>
        <p:txBody>
          <a:bodyPr wrap="square" rtlCol="0">
            <a:spAutoFit/>
          </a:bodyPr>
          <a:lstStyle/>
          <a:p>
            <a:pPr lvl="0"/>
            <a:r>
              <a:rPr lang="en-GB" sz="8250" b="1" dirty="0">
                <a:solidFill>
                  <a:schemeClr val="bg1"/>
                </a:solidFill>
              </a:rPr>
              <a:t>“</a:t>
            </a:r>
            <a:endParaRPr lang="en-US" sz="8250" b="1" dirty="0">
              <a:solidFill>
                <a:schemeClr val="bg1"/>
              </a:solidFill>
            </a:endParaRPr>
          </a:p>
        </p:txBody>
      </p:sp>
      <p:grpSp>
        <p:nvGrpSpPr>
          <p:cNvPr id="8" name="Group 7">
            <a:extLst>
              <a:ext uri="{FF2B5EF4-FFF2-40B4-BE49-F238E27FC236}">
                <a16:creationId xmlns:a16="http://schemas.microsoft.com/office/drawing/2014/main" id="{C7D198DF-2D50-2B47-A89F-3B61CA05CA4D}"/>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8B56CC72-0977-444F-AB0E-99E98AA061C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DC778E16-AB6A-A545-914A-5935C629EF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Tree>
    <p:extLst>
      <p:ext uri="{BB962C8B-B14F-4D97-AF65-F5344CB8AC3E}">
        <p14:creationId xmlns:p14="http://schemas.microsoft.com/office/powerpoint/2010/main" val="215532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Divider Page 2">
    <p:bg>
      <p:bgPr>
        <a:solidFill>
          <a:schemeClr val="tx2"/>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748B0E6-96B7-4046-A33C-BEE510E16CE3}"/>
              </a:ext>
            </a:extLst>
          </p:cNvPr>
          <p:cNvSpPr/>
          <p:nvPr userDrawn="1"/>
        </p:nvSpPr>
        <p:spPr>
          <a:xfrm>
            <a:off x="324393" y="-709181"/>
            <a:ext cx="5213614" cy="6951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AAEBE9C5-2180-DE4A-8AE5-940A73112936}"/>
              </a:ext>
            </a:extLst>
          </p:cNvPr>
          <p:cNvSpPr/>
          <p:nvPr userDrawn="1"/>
        </p:nvSpPr>
        <p:spPr>
          <a:xfrm>
            <a:off x="216702" y="308671"/>
            <a:ext cx="1044870" cy="1393160"/>
          </a:xfrm>
          <a:prstGeom prst="ellipse">
            <a:avLst/>
          </a:prstGeom>
          <a:solidFill>
            <a:srgbClr val="8F00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grpSp>
        <p:nvGrpSpPr>
          <p:cNvPr id="12" name="Group 11">
            <a:extLst>
              <a:ext uri="{FF2B5EF4-FFF2-40B4-BE49-F238E27FC236}">
                <a16:creationId xmlns:a16="http://schemas.microsoft.com/office/drawing/2014/main" id="{75F0CF25-AA16-0A42-8B66-546C2255A81A}"/>
              </a:ext>
            </a:extLst>
          </p:cNvPr>
          <p:cNvGrpSpPr/>
          <p:nvPr userDrawn="1"/>
        </p:nvGrpSpPr>
        <p:grpSpPr>
          <a:xfrm>
            <a:off x="5660524" y="4237618"/>
            <a:ext cx="1197476" cy="905885"/>
            <a:chOff x="7547365" y="4237615"/>
            <a:chExt cx="1596635" cy="905885"/>
          </a:xfrm>
        </p:grpSpPr>
        <p:sp>
          <p:nvSpPr>
            <p:cNvPr id="13" name="Freeform 12">
              <a:extLst>
                <a:ext uri="{FF2B5EF4-FFF2-40B4-BE49-F238E27FC236}">
                  <a16:creationId xmlns:a16="http://schemas.microsoft.com/office/drawing/2014/main" id="{3585893B-79BE-4644-B634-BE9818C941E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4" name="Picture 13" descr="Logo&#10;&#10;Description automatically generated">
              <a:extLst>
                <a:ext uri="{FF2B5EF4-FFF2-40B4-BE49-F238E27FC236}">
                  <a16:creationId xmlns:a16="http://schemas.microsoft.com/office/drawing/2014/main" id="{2369C29C-98C5-9F40-A522-03A1BA60C0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6" name="TextBox 15">
            <a:extLst>
              <a:ext uri="{FF2B5EF4-FFF2-40B4-BE49-F238E27FC236}">
                <a16:creationId xmlns:a16="http://schemas.microsoft.com/office/drawing/2014/main" id="{41ECDBD3-F3B2-8342-9CCE-02EEBEEA6611}"/>
              </a:ext>
            </a:extLst>
          </p:cNvPr>
          <p:cNvSpPr txBox="1"/>
          <p:nvPr userDrawn="1"/>
        </p:nvSpPr>
        <p:spPr>
          <a:xfrm>
            <a:off x="398574" y="382251"/>
            <a:ext cx="725150" cy="1361911"/>
          </a:xfrm>
          <a:prstGeom prst="rect">
            <a:avLst/>
          </a:prstGeom>
          <a:noFill/>
        </p:spPr>
        <p:txBody>
          <a:bodyPr wrap="square" rtlCol="0">
            <a:spAutoFit/>
          </a:bodyPr>
          <a:lstStyle/>
          <a:p>
            <a:pPr lvl="0"/>
            <a:r>
              <a:rPr lang="en-GB" sz="8250" b="1" dirty="0">
                <a:solidFill>
                  <a:schemeClr val="bg1"/>
                </a:solidFill>
              </a:rPr>
              <a:t>“</a:t>
            </a:r>
            <a:endParaRPr lang="en-US" sz="8250" b="1" dirty="0">
              <a:solidFill>
                <a:schemeClr val="bg1"/>
              </a:solidFill>
            </a:endParaRPr>
          </a:p>
        </p:txBody>
      </p:sp>
      <p:sp>
        <p:nvSpPr>
          <p:cNvPr id="17" name="Text Placeholder 21">
            <a:extLst>
              <a:ext uri="{FF2B5EF4-FFF2-40B4-BE49-F238E27FC236}">
                <a16:creationId xmlns:a16="http://schemas.microsoft.com/office/drawing/2014/main" id="{D572B852-608A-4F41-BC59-A9F496CD5FB7}"/>
              </a:ext>
            </a:extLst>
          </p:cNvPr>
          <p:cNvSpPr>
            <a:spLocks noGrp="1"/>
          </p:cNvSpPr>
          <p:nvPr>
            <p:ph type="body" sz="quarter" idx="11" hasCustomPrompt="1"/>
          </p:nvPr>
        </p:nvSpPr>
        <p:spPr>
          <a:xfrm>
            <a:off x="1476678" y="731834"/>
            <a:ext cx="3534234" cy="3230566"/>
          </a:xfrm>
          <a:prstGeom prst="rect">
            <a:avLst/>
          </a:prstGeom>
        </p:spPr>
        <p:txBody>
          <a:bodyPr anchor="t" anchorCtr="0">
            <a:normAutofit/>
          </a:bodyPr>
          <a:lstStyle>
            <a:lvl1pPr marL="0" indent="0" algn="l">
              <a:lnSpc>
                <a:spcPct val="120000"/>
              </a:lnSpc>
              <a:buNone/>
              <a:defRPr sz="3300" b="1" i="0">
                <a:solidFill>
                  <a:schemeClr val="tx1"/>
                </a:solidFill>
                <a:latin typeface="Arial" panose="020B0604020202020204" pitchFamily="34" charset="0"/>
                <a:cs typeface="Arial" panose="020B0604020202020204" pitchFamily="34" charset="0"/>
              </a:defRPr>
            </a:lvl1pPr>
          </a:lstStyle>
          <a:p>
            <a:pPr lvl="0"/>
            <a:r>
              <a:rPr lang="en-GB" dirty="0"/>
              <a:t>Testimonial quote…</a:t>
            </a:r>
            <a:endParaRPr lang="en-US" dirty="0"/>
          </a:p>
        </p:txBody>
      </p:sp>
      <p:sp>
        <p:nvSpPr>
          <p:cNvPr id="18" name="Text Placeholder 21">
            <a:extLst>
              <a:ext uri="{FF2B5EF4-FFF2-40B4-BE49-F238E27FC236}">
                <a16:creationId xmlns:a16="http://schemas.microsoft.com/office/drawing/2014/main" id="{7DC95FAB-2523-694A-9656-74F358850955}"/>
              </a:ext>
            </a:extLst>
          </p:cNvPr>
          <p:cNvSpPr>
            <a:spLocks noGrp="1"/>
          </p:cNvSpPr>
          <p:nvPr>
            <p:ph type="body" sz="quarter" idx="12" hasCustomPrompt="1"/>
          </p:nvPr>
        </p:nvSpPr>
        <p:spPr>
          <a:xfrm>
            <a:off x="1476678" y="4050325"/>
            <a:ext cx="2851733" cy="486965"/>
          </a:xfrm>
          <a:prstGeom prst="rect">
            <a:avLst/>
          </a:prstGeom>
        </p:spPr>
        <p:txBody>
          <a:bodyPr anchor="t" anchorCtr="0"/>
          <a:lstStyle>
            <a:lvl1pPr marL="0" indent="0" algn="l">
              <a:buNone/>
              <a:defRPr sz="1350" b="0" i="0">
                <a:solidFill>
                  <a:schemeClr val="tx1"/>
                </a:solidFill>
                <a:latin typeface="Arial" panose="020B0604020202020204" pitchFamily="34" charset="0"/>
                <a:cs typeface="Arial" panose="020B0604020202020204" pitchFamily="34" charset="0"/>
              </a:defRPr>
            </a:lvl1pPr>
          </a:lstStyle>
          <a:p>
            <a:pPr lvl="0"/>
            <a:r>
              <a:rPr lang="en-US" dirty="0"/>
              <a:t>Caption or name</a:t>
            </a:r>
          </a:p>
        </p:txBody>
      </p:sp>
    </p:spTree>
    <p:extLst>
      <p:ext uri="{BB962C8B-B14F-4D97-AF65-F5344CB8AC3E}">
        <p14:creationId xmlns:p14="http://schemas.microsoft.com/office/powerpoint/2010/main" val="272437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F90C652-7833-0944-9D6A-6B7178A46E2D}"/>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79A91FF8-1AA0-4D40-A25D-B381CCD2E2F9}"/>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
        <p:nvSpPr>
          <p:cNvPr id="17" name="Text Placeholder 21">
            <a:extLst>
              <a:ext uri="{FF2B5EF4-FFF2-40B4-BE49-F238E27FC236}">
                <a16:creationId xmlns:a16="http://schemas.microsoft.com/office/drawing/2014/main" id="{17F14D08-2978-414A-ABCF-8F60885AC94E}"/>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8" name="Group 17">
            <a:extLst>
              <a:ext uri="{FF2B5EF4-FFF2-40B4-BE49-F238E27FC236}">
                <a16:creationId xmlns:a16="http://schemas.microsoft.com/office/drawing/2014/main" id="{94E3D8EA-AFA9-B94F-8EC1-805A7975E5C4}"/>
              </a:ext>
            </a:extLst>
          </p:cNvPr>
          <p:cNvGrpSpPr/>
          <p:nvPr userDrawn="1"/>
        </p:nvGrpSpPr>
        <p:grpSpPr>
          <a:xfrm>
            <a:off x="5660524" y="4237618"/>
            <a:ext cx="1197476" cy="905885"/>
            <a:chOff x="7547365" y="4237615"/>
            <a:chExt cx="1596635" cy="905885"/>
          </a:xfrm>
        </p:grpSpPr>
        <p:sp>
          <p:nvSpPr>
            <p:cNvPr id="19" name="Freeform 18">
              <a:extLst>
                <a:ext uri="{FF2B5EF4-FFF2-40B4-BE49-F238E27FC236}">
                  <a16:creationId xmlns:a16="http://schemas.microsoft.com/office/drawing/2014/main" id="{DE5FDCC2-99D3-064C-BE36-55236B71065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 name="Picture 19" descr="Logo&#10;&#10;Description automatically generated">
              <a:extLst>
                <a:ext uri="{FF2B5EF4-FFF2-40B4-BE49-F238E27FC236}">
                  <a16:creationId xmlns:a16="http://schemas.microsoft.com/office/drawing/2014/main" id="{D57E5109-DB5E-1946-BB3E-8C2C9CE8EA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Tree>
    <p:extLst>
      <p:ext uri="{BB962C8B-B14F-4D97-AF65-F5344CB8AC3E}">
        <p14:creationId xmlns:p14="http://schemas.microsoft.com/office/powerpoint/2010/main" val="228034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sp>
        <p:nvSpPr>
          <p:cNvPr id="74" name="Picture Placeholder 73">
            <a:extLst>
              <a:ext uri="{FF2B5EF4-FFF2-40B4-BE49-F238E27FC236}">
                <a16:creationId xmlns:a16="http://schemas.microsoft.com/office/drawing/2014/main" id="{F9CB1CA8-4D19-6847-90D4-BEB9E28958CC}"/>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75" name="Text Placeholder 21">
            <a:extLst>
              <a:ext uri="{FF2B5EF4-FFF2-40B4-BE49-F238E27FC236}">
                <a16:creationId xmlns:a16="http://schemas.microsoft.com/office/drawing/2014/main" id="{6CAF32D5-A66A-EA48-8623-669C22742B28}"/>
              </a:ext>
            </a:extLst>
          </p:cNvPr>
          <p:cNvSpPr>
            <a:spLocks noGrp="1"/>
          </p:cNvSpPr>
          <p:nvPr>
            <p:ph type="body" sz="quarter" idx="11" hasCustomPrompt="1"/>
          </p:nvPr>
        </p:nvSpPr>
        <p:spPr>
          <a:xfrm>
            <a:off x="423583" y="513430"/>
            <a:ext cx="2207192" cy="996578"/>
          </a:xfrm>
          <a:prstGeom prst="rect">
            <a:avLst/>
          </a:prstGeom>
        </p:spPr>
        <p:txBody>
          <a:bodyPr anchor="t" anchorCtr="0"/>
          <a:lstStyle>
            <a:lvl1pPr marL="0" indent="0" algn="l">
              <a:lnSpc>
                <a:spcPct val="100000"/>
              </a:lnSpc>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77" name="Text Placeholder 21">
            <a:extLst>
              <a:ext uri="{FF2B5EF4-FFF2-40B4-BE49-F238E27FC236}">
                <a16:creationId xmlns:a16="http://schemas.microsoft.com/office/drawing/2014/main" id="{3FB7A04E-EDFB-0243-8448-94CAF671B982}"/>
              </a:ext>
            </a:extLst>
          </p:cNvPr>
          <p:cNvSpPr>
            <a:spLocks noGrp="1"/>
          </p:cNvSpPr>
          <p:nvPr>
            <p:ph type="body" sz="quarter" idx="14" hasCustomPrompt="1"/>
          </p:nvPr>
        </p:nvSpPr>
        <p:spPr>
          <a:xfrm>
            <a:off x="423583" y="1685704"/>
            <a:ext cx="2207192" cy="253303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56269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Generic Page 3">
    <p:spTree>
      <p:nvGrpSpPr>
        <p:cNvPr id="1" name=""/>
        <p:cNvGrpSpPr/>
        <p:nvPr/>
      </p:nvGrpSpPr>
      <p:grpSpPr>
        <a:xfrm>
          <a:off x="0" y="0"/>
          <a:ext cx="0" cy="0"/>
          <a:chOff x="0" y="0"/>
          <a:chExt cx="0" cy="0"/>
        </a:xfrm>
      </p:grpSpPr>
      <p:sp>
        <p:nvSpPr>
          <p:cNvPr id="74" name="Picture Placeholder 73">
            <a:extLst>
              <a:ext uri="{FF2B5EF4-FFF2-40B4-BE49-F238E27FC236}">
                <a16:creationId xmlns:a16="http://schemas.microsoft.com/office/drawing/2014/main" id="{F9CB1CA8-4D19-6847-90D4-BEB9E28958CC}"/>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8" name="Text Placeholder 21">
            <a:extLst>
              <a:ext uri="{FF2B5EF4-FFF2-40B4-BE49-F238E27FC236}">
                <a16:creationId xmlns:a16="http://schemas.microsoft.com/office/drawing/2014/main" id="{27898281-363A-ED45-B169-22FFA9437F9C}"/>
              </a:ext>
            </a:extLst>
          </p:cNvPr>
          <p:cNvSpPr>
            <a:spLocks noGrp="1"/>
          </p:cNvSpPr>
          <p:nvPr>
            <p:ph type="body" sz="quarter" idx="11" hasCustomPrompt="1"/>
          </p:nvPr>
        </p:nvSpPr>
        <p:spPr>
          <a:xfrm>
            <a:off x="423583" y="513430"/>
            <a:ext cx="2207192" cy="996578"/>
          </a:xfrm>
          <a:prstGeom prst="rect">
            <a:avLst/>
          </a:prstGeom>
        </p:spPr>
        <p:txBody>
          <a:bodyPr anchor="t" anchorCtr="0"/>
          <a:lstStyle>
            <a:lvl1pPr marL="0" indent="0" algn="l">
              <a:lnSpc>
                <a:spcPct val="100000"/>
              </a:lnSpc>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9" name="Text Placeholder 21">
            <a:extLst>
              <a:ext uri="{FF2B5EF4-FFF2-40B4-BE49-F238E27FC236}">
                <a16:creationId xmlns:a16="http://schemas.microsoft.com/office/drawing/2014/main" id="{6391743F-13B5-1146-AD80-361131BD054F}"/>
              </a:ext>
            </a:extLst>
          </p:cNvPr>
          <p:cNvSpPr>
            <a:spLocks noGrp="1"/>
          </p:cNvSpPr>
          <p:nvPr>
            <p:ph type="body" sz="quarter" idx="14" hasCustomPrompt="1"/>
          </p:nvPr>
        </p:nvSpPr>
        <p:spPr>
          <a:xfrm>
            <a:off x="423583" y="1685704"/>
            <a:ext cx="2207192" cy="253303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768891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ts Title 1">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70859DE-B12F-FE40-A6CD-FB4E2CE7A8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33919" y="270841"/>
            <a:ext cx="2590637" cy="5018339"/>
          </a:xfrm>
          <a:prstGeom prst="rect">
            <a:avLst/>
          </a:prstGeom>
        </p:spPr>
      </p:pic>
      <p:grpSp>
        <p:nvGrpSpPr>
          <p:cNvPr id="32" name="Group 31">
            <a:extLst>
              <a:ext uri="{FF2B5EF4-FFF2-40B4-BE49-F238E27FC236}">
                <a16:creationId xmlns:a16="http://schemas.microsoft.com/office/drawing/2014/main" id="{828F7F43-0303-674F-8C88-BDF3ED1BB802}"/>
              </a:ext>
            </a:extLst>
          </p:cNvPr>
          <p:cNvGrpSpPr/>
          <p:nvPr userDrawn="1"/>
        </p:nvGrpSpPr>
        <p:grpSpPr>
          <a:xfrm>
            <a:off x="5660524" y="4237618"/>
            <a:ext cx="1197476" cy="905885"/>
            <a:chOff x="7547365" y="4237615"/>
            <a:chExt cx="1596635" cy="905885"/>
          </a:xfrm>
        </p:grpSpPr>
        <p:sp>
          <p:nvSpPr>
            <p:cNvPr id="33" name="Freeform 32">
              <a:extLst>
                <a:ext uri="{FF2B5EF4-FFF2-40B4-BE49-F238E27FC236}">
                  <a16:creationId xmlns:a16="http://schemas.microsoft.com/office/drawing/2014/main" id="{8265CAB6-9D84-2C4A-B3B8-490D89FA0B1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4" name="Picture 33" descr="Logo&#10;&#10;Description automatically generated">
              <a:extLst>
                <a:ext uri="{FF2B5EF4-FFF2-40B4-BE49-F238E27FC236}">
                  <a16:creationId xmlns:a16="http://schemas.microsoft.com/office/drawing/2014/main" id="{CC7FE6AB-4039-344A-AD99-89EC25F60E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8" name="Text Placeholder 21">
            <a:extLst>
              <a:ext uri="{FF2B5EF4-FFF2-40B4-BE49-F238E27FC236}">
                <a16:creationId xmlns:a16="http://schemas.microsoft.com/office/drawing/2014/main" id="{6216566E-B035-7B43-ADF7-D6EC1F40623D}"/>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39" name="Text Placeholder 21">
            <a:extLst>
              <a:ext uri="{FF2B5EF4-FFF2-40B4-BE49-F238E27FC236}">
                <a16:creationId xmlns:a16="http://schemas.microsoft.com/office/drawing/2014/main" id="{36F2BF28-E99C-1740-96B5-85940813722A}"/>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40" name="Text Placeholder 21">
            <a:extLst>
              <a:ext uri="{FF2B5EF4-FFF2-40B4-BE49-F238E27FC236}">
                <a16:creationId xmlns:a16="http://schemas.microsoft.com/office/drawing/2014/main" id="{196BB95C-8C4E-8341-BA4B-6EEB3CD99B82}"/>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42" name="Text Placeholder 21">
            <a:extLst>
              <a:ext uri="{FF2B5EF4-FFF2-40B4-BE49-F238E27FC236}">
                <a16:creationId xmlns:a16="http://schemas.microsoft.com/office/drawing/2014/main" id="{F7387C25-9F97-F74F-9590-1D4347150110}"/>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Tree>
    <p:extLst>
      <p:ext uri="{BB962C8B-B14F-4D97-AF65-F5344CB8AC3E}">
        <p14:creationId xmlns:p14="http://schemas.microsoft.com/office/powerpoint/2010/main" val="469277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ets Titl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9272FA-0BF0-724A-92B4-E3918F9AAC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4149" y="494676"/>
            <a:ext cx="3273946" cy="4525244"/>
          </a:xfrm>
          <a:prstGeom prst="rect">
            <a:avLst/>
          </a:prstGeom>
        </p:spPr>
      </p:pic>
      <p:grpSp>
        <p:nvGrpSpPr>
          <p:cNvPr id="32" name="Group 31">
            <a:extLst>
              <a:ext uri="{FF2B5EF4-FFF2-40B4-BE49-F238E27FC236}">
                <a16:creationId xmlns:a16="http://schemas.microsoft.com/office/drawing/2014/main" id="{828F7F43-0303-674F-8C88-BDF3ED1BB802}"/>
              </a:ext>
            </a:extLst>
          </p:cNvPr>
          <p:cNvGrpSpPr/>
          <p:nvPr userDrawn="1"/>
        </p:nvGrpSpPr>
        <p:grpSpPr>
          <a:xfrm>
            <a:off x="5660524" y="4237618"/>
            <a:ext cx="1197476" cy="905885"/>
            <a:chOff x="7547365" y="4237615"/>
            <a:chExt cx="1596635" cy="905885"/>
          </a:xfrm>
        </p:grpSpPr>
        <p:sp>
          <p:nvSpPr>
            <p:cNvPr id="33" name="Freeform 32">
              <a:extLst>
                <a:ext uri="{FF2B5EF4-FFF2-40B4-BE49-F238E27FC236}">
                  <a16:creationId xmlns:a16="http://schemas.microsoft.com/office/drawing/2014/main" id="{8265CAB6-9D84-2C4A-B3B8-490D89FA0B1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4" name="Picture 33" descr="Logo&#10;&#10;Description automatically generated">
              <a:extLst>
                <a:ext uri="{FF2B5EF4-FFF2-40B4-BE49-F238E27FC236}">
                  <a16:creationId xmlns:a16="http://schemas.microsoft.com/office/drawing/2014/main" id="{CC7FE6AB-4039-344A-AD99-89EC25F60E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306C1BB7-95D0-B74A-99FB-6EE5640BE9F4}"/>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
        <p:nvSpPr>
          <p:cNvPr id="10" name="Text Placeholder 21">
            <a:extLst>
              <a:ext uri="{FF2B5EF4-FFF2-40B4-BE49-F238E27FC236}">
                <a16:creationId xmlns:a16="http://schemas.microsoft.com/office/drawing/2014/main" id="{FC65AF2C-957C-0F40-B65C-3513CD874C59}"/>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5795002C-D205-754B-AEEA-BB4DB444F214}"/>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1207FEEC-427A-E943-83DC-2AD7CFBAA71B}"/>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0284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ts Titl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1348C1-4C77-C444-8A39-3AD4B184E4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429002" y="215885"/>
            <a:ext cx="4096613" cy="4915470"/>
          </a:xfrm>
          <a:prstGeom prst="rect">
            <a:avLst/>
          </a:prstGeom>
        </p:spPr>
      </p:pic>
      <p:grpSp>
        <p:nvGrpSpPr>
          <p:cNvPr id="19" name="Group 18">
            <a:extLst>
              <a:ext uri="{FF2B5EF4-FFF2-40B4-BE49-F238E27FC236}">
                <a16:creationId xmlns:a16="http://schemas.microsoft.com/office/drawing/2014/main" id="{A62293BF-BBB4-C64B-A5EE-5E40B41CB538}"/>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27E3DDE3-7CDF-8D49-8310-3C329C4D40C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1DB3D1D5-8D40-FB44-AD42-AB95E56C59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1" name="Text Placeholder 21">
            <a:extLst>
              <a:ext uri="{FF2B5EF4-FFF2-40B4-BE49-F238E27FC236}">
                <a16:creationId xmlns:a16="http://schemas.microsoft.com/office/drawing/2014/main" id="{652BCF50-D559-1246-A48C-D955608414E5}"/>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
        <p:nvSpPr>
          <p:cNvPr id="10" name="Text Placeholder 21">
            <a:extLst>
              <a:ext uri="{FF2B5EF4-FFF2-40B4-BE49-F238E27FC236}">
                <a16:creationId xmlns:a16="http://schemas.microsoft.com/office/drawing/2014/main" id="{C04B9FE7-C55F-2343-9D18-E662CE0BDFE1}"/>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1" name="Text Placeholder 21">
            <a:extLst>
              <a:ext uri="{FF2B5EF4-FFF2-40B4-BE49-F238E27FC236}">
                <a16:creationId xmlns:a16="http://schemas.microsoft.com/office/drawing/2014/main" id="{C13301B8-F731-0D4B-B8F9-A94B56428DB5}"/>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2" name="Text Placeholder 21">
            <a:extLst>
              <a:ext uri="{FF2B5EF4-FFF2-40B4-BE49-F238E27FC236}">
                <a16:creationId xmlns:a16="http://schemas.microsoft.com/office/drawing/2014/main" id="{2290AEA4-C6DE-9E48-B3A0-B04FA8086802}"/>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851416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20" name="Text Placeholder 21">
            <a:extLst>
              <a:ext uri="{FF2B5EF4-FFF2-40B4-BE49-F238E27FC236}">
                <a16:creationId xmlns:a16="http://schemas.microsoft.com/office/drawing/2014/main" id="{FDAB44A4-1C61-E94B-B86B-A8A5C53CA03D}"/>
              </a:ext>
            </a:extLst>
          </p:cNvPr>
          <p:cNvSpPr>
            <a:spLocks noGrp="1"/>
          </p:cNvSpPr>
          <p:nvPr>
            <p:ph type="body" sz="quarter" idx="15" hasCustomPrompt="1"/>
          </p:nvPr>
        </p:nvSpPr>
        <p:spPr>
          <a:xfrm>
            <a:off x="4450961" y="471754"/>
            <a:ext cx="2614311" cy="3485708"/>
          </a:xfrm>
          <a:prstGeom prst="ellipse">
            <a:avLst/>
          </a:prstGeom>
          <a:solidFill>
            <a:srgbClr val="E73081"/>
          </a:solidFill>
        </p:spPr>
        <p:txBody>
          <a:bodyPr anchor="ctr" anchorCtr="0">
            <a:normAutofit/>
          </a:bodyPr>
          <a:lstStyle>
            <a:lvl1pPr marL="0" indent="0" algn="ctr">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Text Placeholder 21">
            <a:extLst>
              <a:ext uri="{FF2B5EF4-FFF2-40B4-BE49-F238E27FC236}">
                <a16:creationId xmlns:a16="http://schemas.microsoft.com/office/drawing/2014/main" id="{E2319850-D4FF-3840-8D9E-796B75D379C9}"/>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F2979B18-0183-454D-AA04-131BBA6962A7}"/>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3C612CE2-FC04-E049-BDAA-1ADE73DCA67B}"/>
              </a:ext>
            </a:extLst>
          </p:cNvPr>
          <p:cNvSpPr>
            <a:spLocks noGrp="1"/>
          </p:cNvSpPr>
          <p:nvPr>
            <p:ph type="body" sz="quarter" idx="14"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297374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ic Pag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8" name="Picture Placeholder 13">
            <a:extLst>
              <a:ext uri="{FF2B5EF4-FFF2-40B4-BE49-F238E27FC236}">
                <a16:creationId xmlns:a16="http://schemas.microsoft.com/office/drawing/2014/main" id="{FF8D0B4D-86AC-A140-8F6C-FD6BDFF82071}"/>
              </a:ext>
            </a:extLst>
          </p:cNvPr>
          <p:cNvSpPr>
            <a:spLocks noGrp="1"/>
          </p:cNvSpPr>
          <p:nvPr>
            <p:ph type="pic" sz="quarter" idx="14" hasCustomPrompt="1"/>
          </p:nvPr>
        </p:nvSpPr>
        <p:spPr>
          <a:xfrm>
            <a:off x="4450976" y="471754"/>
            <a:ext cx="2615473" cy="3485708"/>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sp>
        <p:nvSpPr>
          <p:cNvPr id="11" name="Text Placeholder 21">
            <a:extLst>
              <a:ext uri="{FF2B5EF4-FFF2-40B4-BE49-F238E27FC236}">
                <a16:creationId xmlns:a16="http://schemas.microsoft.com/office/drawing/2014/main" id="{C83BBF24-8FD7-DD4F-8C5C-59A0BD51C507}"/>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349DDB0E-BB29-2D45-94BC-9AF34FF045BE}"/>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4" name="Text Placeholder 21">
            <a:extLst>
              <a:ext uri="{FF2B5EF4-FFF2-40B4-BE49-F238E27FC236}">
                <a16:creationId xmlns:a16="http://schemas.microsoft.com/office/drawing/2014/main" id="{33ED0DED-FFA6-4D42-97B2-98170B2D24EA}"/>
              </a:ext>
            </a:extLst>
          </p:cNvPr>
          <p:cNvSpPr>
            <a:spLocks noGrp="1"/>
          </p:cNvSpPr>
          <p:nvPr>
            <p:ph type="body" sz="quarter" idx="15"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880939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Generic Pag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8" name="Picture Placeholder 13">
            <a:extLst>
              <a:ext uri="{FF2B5EF4-FFF2-40B4-BE49-F238E27FC236}">
                <a16:creationId xmlns:a16="http://schemas.microsoft.com/office/drawing/2014/main" id="{FF8D0B4D-86AC-A140-8F6C-FD6BDFF82071}"/>
              </a:ext>
            </a:extLst>
          </p:cNvPr>
          <p:cNvSpPr>
            <a:spLocks noGrp="1"/>
          </p:cNvSpPr>
          <p:nvPr>
            <p:ph type="pic" sz="quarter" idx="14" hasCustomPrompt="1"/>
          </p:nvPr>
        </p:nvSpPr>
        <p:spPr>
          <a:xfrm>
            <a:off x="4450976" y="471754"/>
            <a:ext cx="2615473" cy="3485708"/>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1800">
                <a:solidFill>
                  <a:schemeClr val="bg1"/>
                </a:solidFill>
              </a:defRPr>
            </a:lvl1pPr>
          </a:lstStyle>
          <a:p>
            <a:r>
              <a:rPr lang="en-US" dirty="0"/>
              <a:t>Click icon to change image</a:t>
            </a:r>
          </a:p>
        </p:txBody>
      </p:sp>
      <p:sp>
        <p:nvSpPr>
          <p:cNvPr id="14" name="Text Placeholder 21">
            <a:extLst>
              <a:ext uri="{FF2B5EF4-FFF2-40B4-BE49-F238E27FC236}">
                <a16:creationId xmlns:a16="http://schemas.microsoft.com/office/drawing/2014/main" id="{73228049-FBAF-6647-94CB-1B0ECB40D9CE}"/>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5" name="Text Placeholder 21">
            <a:extLst>
              <a:ext uri="{FF2B5EF4-FFF2-40B4-BE49-F238E27FC236}">
                <a16:creationId xmlns:a16="http://schemas.microsoft.com/office/drawing/2014/main" id="{24DAE749-05F0-704F-8DA3-D976E66422D1}"/>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4B96D83F-B303-0241-B5A1-811B1847FD24}"/>
              </a:ext>
            </a:extLst>
          </p:cNvPr>
          <p:cNvSpPr>
            <a:spLocks noGrp="1"/>
          </p:cNvSpPr>
          <p:nvPr>
            <p:ph type="body" sz="quarter" idx="15"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83562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neric Page 4">
    <p:bg>
      <p:bgPr>
        <a:solidFill>
          <a:schemeClr val="bg1">
            <a:alpha val="16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2" name="Text Placeholder 21">
            <a:extLst>
              <a:ext uri="{FF2B5EF4-FFF2-40B4-BE49-F238E27FC236}">
                <a16:creationId xmlns:a16="http://schemas.microsoft.com/office/drawing/2014/main" id="{051B9090-B43A-4A4F-BC7C-3A5C0FFF9047}"/>
              </a:ext>
            </a:extLst>
          </p:cNvPr>
          <p:cNvSpPr>
            <a:spLocks noGrp="1"/>
          </p:cNvSpPr>
          <p:nvPr>
            <p:ph type="body" sz="quarter" idx="14" hasCustomPrompt="1"/>
          </p:nvPr>
        </p:nvSpPr>
        <p:spPr>
          <a:xfrm>
            <a:off x="423582" y="1784897"/>
            <a:ext cx="2645960" cy="272435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23" name="Text Placeholder 21">
            <a:extLst>
              <a:ext uri="{FF2B5EF4-FFF2-40B4-BE49-F238E27FC236}">
                <a16:creationId xmlns:a16="http://schemas.microsoft.com/office/drawing/2014/main" id="{0F8C0815-4AAC-F646-8A28-BF97DA2949E6}"/>
              </a:ext>
            </a:extLst>
          </p:cNvPr>
          <p:cNvSpPr>
            <a:spLocks noGrp="1"/>
          </p:cNvSpPr>
          <p:nvPr>
            <p:ph type="body" sz="quarter" idx="15" hasCustomPrompt="1"/>
          </p:nvPr>
        </p:nvSpPr>
        <p:spPr>
          <a:xfrm>
            <a:off x="3271835" y="1784897"/>
            <a:ext cx="2645959" cy="272435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Bullet points</a:t>
            </a:r>
          </a:p>
        </p:txBody>
      </p:sp>
      <p:sp>
        <p:nvSpPr>
          <p:cNvPr id="9" name="Text Placeholder 21">
            <a:extLst>
              <a:ext uri="{FF2B5EF4-FFF2-40B4-BE49-F238E27FC236}">
                <a16:creationId xmlns:a16="http://schemas.microsoft.com/office/drawing/2014/main" id="{620EA341-2D67-5B4B-A5EF-5923EC5B82FD}"/>
              </a:ext>
            </a:extLst>
          </p:cNvPr>
          <p:cNvSpPr>
            <a:spLocks noGrp="1"/>
          </p:cNvSpPr>
          <p:nvPr>
            <p:ph type="body" sz="quarter" idx="12" hasCustomPrompt="1"/>
          </p:nvPr>
        </p:nvSpPr>
        <p:spPr>
          <a:xfrm>
            <a:off x="423582" y="503769"/>
            <a:ext cx="5494211"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0" name="Text Placeholder 21">
            <a:extLst>
              <a:ext uri="{FF2B5EF4-FFF2-40B4-BE49-F238E27FC236}">
                <a16:creationId xmlns:a16="http://schemas.microsoft.com/office/drawing/2014/main" id="{7104C3BF-57AE-304D-A324-0AE29AE237C0}"/>
              </a:ext>
            </a:extLst>
          </p:cNvPr>
          <p:cNvSpPr>
            <a:spLocks noGrp="1"/>
          </p:cNvSpPr>
          <p:nvPr>
            <p:ph type="body" sz="quarter" idx="13" hasCustomPrompt="1"/>
          </p:nvPr>
        </p:nvSpPr>
        <p:spPr>
          <a:xfrm>
            <a:off x="423582" y="1022847"/>
            <a:ext cx="549421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47719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Generic Page 4">
    <p:bg>
      <p:bgPr>
        <a:solidFill>
          <a:schemeClr val="bg1">
            <a:alpha val="16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2" name="Text Placeholder 21">
            <a:extLst>
              <a:ext uri="{FF2B5EF4-FFF2-40B4-BE49-F238E27FC236}">
                <a16:creationId xmlns:a16="http://schemas.microsoft.com/office/drawing/2014/main" id="{051B9090-B43A-4A4F-BC7C-3A5C0FFF9047}"/>
              </a:ext>
            </a:extLst>
          </p:cNvPr>
          <p:cNvSpPr>
            <a:spLocks noGrp="1"/>
          </p:cNvSpPr>
          <p:nvPr>
            <p:ph type="body" sz="quarter" idx="14" hasCustomPrompt="1"/>
          </p:nvPr>
        </p:nvSpPr>
        <p:spPr>
          <a:xfrm>
            <a:off x="423581" y="1375317"/>
            <a:ext cx="3005419" cy="313393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9" name="Text Placeholder 21">
            <a:extLst>
              <a:ext uri="{FF2B5EF4-FFF2-40B4-BE49-F238E27FC236}">
                <a16:creationId xmlns:a16="http://schemas.microsoft.com/office/drawing/2014/main" id="{620EA341-2D67-5B4B-A5EF-5923EC5B82FD}"/>
              </a:ext>
            </a:extLst>
          </p:cNvPr>
          <p:cNvSpPr>
            <a:spLocks noGrp="1"/>
          </p:cNvSpPr>
          <p:nvPr>
            <p:ph type="body" sz="quarter" idx="12" hasCustomPrompt="1"/>
          </p:nvPr>
        </p:nvSpPr>
        <p:spPr>
          <a:xfrm>
            <a:off x="423582" y="503769"/>
            <a:ext cx="5494211"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3" name="Picture Placeholder 2">
            <a:extLst>
              <a:ext uri="{FF2B5EF4-FFF2-40B4-BE49-F238E27FC236}">
                <a16:creationId xmlns:a16="http://schemas.microsoft.com/office/drawing/2014/main" id="{C03A427B-97AC-2243-A1BB-19B6AE217CDF}"/>
              </a:ext>
            </a:extLst>
          </p:cNvPr>
          <p:cNvSpPr>
            <a:spLocks noGrp="1"/>
          </p:cNvSpPr>
          <p:nvPr>
            <p:ph type="pic" sz="quarter" idx="15"/>
          </p:nvPr>
        </p:nvSpPr>
        <p:spPr>
          <a:xfrm>
            <a:off x="3684986" y="1371399"/>
            <a:ext cx="2174981" cy="3133929"/>
          </a:xfrm>
          <a:prstGeom prst="rect">
            <a:avLst/>
          </a:prstGeom>
        </p:spPr>
        <p:txBody>
          <a:bodyPr/>
          <a:lstStyle/>
          <a:p>
            <a:endParaRPr lang="en-US"/>
          </a:p>
        </p:txBody>
      </p:sp>
    </p:spTree>
    <p:extLst>
      <p:ext uri="{BB962C8B-B14F-4D97-AF65-F5344CB8AC3E}">
        <p14:creationId xmlns:p14="http://schemas.microsoft.com/office/powerpoint/2010/main" val="73404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Volunteering Titl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699EC9-C201-3E44-966C-74DE850412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58000" cy="5143500"/>
          </a:xfrm>
          <a:prstGeom prst="rect">
            <a:avLst/>
          </a:prstGeom>
        </p:spPr>
      </p:pic>
      <p:sp>
        <p:nvSpPr>
          <p:cNvPr id="12" name="Oval 11">
            <a:extLst>
              <a:ext uri="{FF2B5EF4-FFF2-40B4-BE49-F238E27FC236}">
                <a16:creationId xmlns:a16="http://schemas.microsoft.com/office/drawing/2014/main" id="{2F90C652-7833-0944-9D6A-6B7178A46E2D}"/>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7" name="Text Placeholder 21">
            <a:extLst>
              <a:ext uri="{FF2B5EF4-FFF2-40B4-BE49-F238E27FC236}">
                <a16:creationId xmlns:a16="http://schemas.microsoft.com/office/drawing/2014/main" id="{17F14D08-2978-414A-ABCF-8F60885AC94E}"/>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8" name="Group 7">
            <a:extLst>
              <a:ext uri="{FF2B5EF4-FFF2-40B4-BE49-F238E27FC236}">
                <a16:creationId xmlns:a16="http://schemas.microsoft.com/office/drawing/2014/main" id="{0DB4AF8F-5BA5-A647-ACE3-880F0291A96B}"/>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DA453F76-F941-FD43-91CE-0ACD65911F08}"/>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2CE371EF-C64C-674C-AE5C-B19BFD3BD6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3" name="Text Placeholder 21">
            <a:extLst>
              <a:ext uri="{FF2B5EF4-FFF2-40B4-BE49-F238E27FC236}">
                <a16:creationId xmlns:a16="http://schemas.microsoft.com/office/drawing/2014/main" id="{E3CE0A92-74E4-B043-82CB-47B936B5340B}"/>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017536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AMPLE Circle Image - COPY PAGE ">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2D0C18B-8404-5C42-A01D-09B80E1B0519}"/>
              </a:ext>
            </a:extLst>
          </p:cNvPr>
          <p:cNvSpPr>
            <a:spLocks noGrp="1"/>
          </p:cNvSpPr>
          <p:nvPr>
            <p:ph type="pic" sz="quarter" idx="14" hasCustomPrompt="1"/>
          </p:nvPr>
        </p:nvSpPr>
        <p:spPr>
          <a:xfrm>
            <a:off x="-700458" y="2003398"/>
            <a:ext cx="2938268" cy="3915905"/>
          </a:xfrm>
          <a:prstGeom prst="ellipse">
            <a:avLst/>
          </a:prstGeom>
          <a:blipFill>
            <a:blip r:embed="rId2" cstate="print">
              <a:extLst>
                <a:ext uri="{28A0092B-C50C-407E-A947-70E740481C1C}">
                  <a14:useLocalDpi xmlns:a14="http://schemas.microsoft.com/office/drawing/2010/main"/>
                </a:ext>
              </a:extLst>
            </a:blip>
            <a:stretch>
              <a:fillRect/>
            </a:stretch>
          </a:blipFill>
          <a:ln w="76200">
            <a:solidFill>
              <a:schemeClr val="tx2"/>
            </a:solidFill>
          </a:ln>
        </p:spPr>
        <p:txBody>
          <a:bodyPr/>
          <a:lstStyle>
            <a:lvl1pPr marL="0" indent="0" algn="ctr">
              <a:buNone/>
              <a:defRPr sz="1800">
                <a:solidFill>
                  <a:schemeClr val="bg1"/>
                </a:solidFill>
              </a:defRPr>
            </a:lvl1pPr>
          </a:lstStyle>
          <a:p>
            <a:r>
              <a:rPr lang="en-US" dirty="0"/>
              <a:t>Click icon to change image</a:t>
            </a:r>
          </a:p>
        </p:txBody>
      </p:sp>
      <p:sp>
        <p:nvSpPr>
          <p:cNvPr id="5" name="Rectangle 4">
            <a:extLst>
              <a:ext uri="{FF2B5EF4-FFF2-40B4-BE49-F238E27FC236}">
                <a16:creationId xmlns:a16="http://schemas.microsoft.com/office/drawing/2014/main" id="{845A53DC-530E-1144-8343-811E4FF3C93B}"/>
              </a:ext>
            </a:extLst>
          </p:cNvPr>
          <p:cNvSpPr/>
          <p:nvPr userDrawn="1"/>
        </p:nvSpPr>
        <p:spPr>
          <a:xfrm>
            <a:off x="1128072" y="650267"/>
            <a:ext cx="2230336" cy="1338828"/>
          </a:xfrm>
          <a:prstGeom prst="rect">
            <a:avLst/>
          </a:prstGeom>
        </p:spPr>
        <p:txBody>
          <a:bodyPr wrap="square">
            <a:spAutoFit/>
          </a:bodyPr>
          <a:lstStyle/>
          <a:p>
            <a:pPr algn="ctr"/>
            <a:r>
              <a:rPr lang="en-GB" sz="2700" b="1" dirty="0">
                <a:solidFill>
                  <a:schemeClr val="bg1"/>
                </a:solidFill>
                <a:latin typeface="Arial" panose="020B0604020202020204" pitchFamily="34" charset="0"/>
                <a:cs typeface="Arial" panose="020B0604020202020204" pitchFamily="34" charset="0"/>
              </a:rPr>
              <a:t>Add</a:t>
            </a:r>
            <a:br>
              <a:rPr lang="en-GB" sz="2700" b="1" dirty="0">
                <a:solidFill>
                  <a:schemeClr val="bg1"/>
                </a:solidFill>
                <a:latin typeface="Arial" panose="020B0604020202020204" pitchFamily="34" charset="0"/>
                <a:cs typeface="Arial" panose="020B0604020202020204" pitchFamily="34" charset="0"/>
              </a:rPr>
            </a:br>
            <a:r>
              <a:rPr lang="en-GB" sz="2700" b="1" dirty="0">
                <a:solidFill>
                  <a:schemeClr val="bg1"/>
                </a:solidFill>
                <a:latin typeface="Arial" panose="020B0604020202020204" pitchFamily="34" charset="0"/>
                <a:cs typeface="Arial" panose="020B0604020202020204" pitchFamily="34" charset="0"/>
              </a:rPr>
              <a:t>Header</a:t>
            </a:r>
            <a:br>
              <a:rPr lang="en-GB" sz="2700" b="1" dirty="0">
                <a:solidFill>
                  <a:schemeClr val="bg1"/>
                </a:solidFill>
                <a:latin typeface="Arial" panose="020B0604020202020204" pitchFamily="34" charset="0"/>
                <a:cs typeface="Arial" panose="020B0604020202020204" pitchFamily="34" charset="0"/>
              </a:rPr>
            </a:br>
            <a:r>
              <a:rPr lang="en-GB" sz="2700" b="1" dirty="0">
                <a:solidFill>
                  <a:schemeClr val="bg1"/>
                </a:solidFill>
                <a:latin typeface="Arial" panose="020B0604020202020204" pitchFamily="34" charset="0"/>
                <a:cs typeface="Arial" panose="020B0604020202020204" pitchFamily="34" charset="0"/>
              </a:rPr>
              <a:t>Here</a:t>
            </a:r>
          </a:p>
        </p:txBody>
      </p:sp>
      <p:grpSp>
        <p:nvGrpSpPr>
          <p:cNvPr id="7" name="Group 6">
            <a:extLst>
              <a:ext uri="{FF2B5EF4-FFF2-40B4-BE49-F238E27FC236}">
                <a16:creationId xmlns:a16="http://schemas.microsoft.com/office/drawing/2014/main" id="{9FA1F002-F94C-454C-92A9-B7AFEAC4D68F}"/>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1000A088-2253-7444-90DD-6AB1C402B3EC}"/>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8E7C3174-4650-2B44-9846-04556B15BA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4DEC0ACF-687E-3E4E-9E5A-08242E28482F}"/>
              </a:ext>
            </a:extLst>
          </p:cNvPr>
          <p:cNvSpPr>
            <a:spLocks noGrp="1"/>
          </p:cNvSpPr>
          <p:nvPr>
            <p:ph type="body" sz="quarter" idx="13" hasCustomPrompt="1"/>
          </p:nvPr>
        </p:nvSpPr>
        <p:spPr>
          <a:xfrm>
            <a:off x="3328576" y="2167157"/>
            <a:ext cx="3232585" cy="1906703"/>
          </a:xfrm>
          <a:prstGeom prst="rect">
            <a:avLst/>
          </a:prstGeom>
        </p:spPr>
        <p:txBody>
          <a:bodyPr anchor="t" anchorCtr="0"/>
          <a:lstStyle>
            <a:lvl1pPr marL="0" indent="0" algn="l">
              <a:buFont typeface="Arial" panose="020B0604020202020204" pitchFamily="34" charset="0"/>
              <a:buNone/>
              <a:defRPr sz="105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12" name="Text Placeholder 21">
            <a:extLst>
              <a:ext uri="{FF2B5EF4-FFF2-40B4-BE49-F238E27FC236}">
                <a16:creationId xmlns:a16="http://schemas.microsoft.com/office/drawing/2014/main" id="{AD5ECC69-D9C6-254B-A739-4DC4C33F3023}"/>
              </a:ext>
            </a:extLst>
          </p:cNvPr>
          <p:cNvSpPr>
            <a:spLocks noGrp="1"/>
          </p:cNvSpPr>
          <p:nvPr>
            <p:ph type="body" sz="quarter" idx="16" hasCustomPrompt="1"/>
          </p:nvPr>
        </p:nvSpPr>
        <p:spPr>
          <a:xfrm>
            <a:off x="3328576" y="1007822"/>
            <a:ext cx="3232586" cy="995574"/>
          </a:xfrm>
          <a:prstGeom prst="rect">
            <a:avLst/>
          </a:prstGeom>
        </p:spPr>
        <p:txBody>
          <a:bodyPr anchor="t" anchorCtr="0"/>
          <a:lstStyle>
            <a:lvl1pPr marL="0" indent="0" algn="l">
              <a:lnSpc>
                <a:spcPct val="100000"/>
              </a:lnSpc>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1576D1E5-8E23-9A44-8FA2-09C7B4FC25BB}"/>
              </a:ext>
            </a:extLst>
          </p:cNvPr>
          <p:cNvSpPr>
            <a:spLocks noGrp="1"/>
          </p:cNvSpPr>
          <p:nvPr>
            <p:ph type="body" sz="quarter" idx="15" hasCustomPrompt="1"/>
          </p:nvPr>
        </p:nvSpPr>
        <p:spPr>
          <a:xfrm>
            <a:off x="1128072" y="466783"/>
            <a:ext cx="1959022" cy="2611999"/>
          </a:xfrm>
          <a:prstGeom prst="ellipse">
            <a:avLst/>
          </a:prstGeom>
          <a:solidFill>
            <a:srgbClr val="E73081"/>
          </a:solidFill>
        </p:spPr>
        <p:txBody>
          <a:bodyPr lIns="36000" tIns="468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Tree>
    <p:extLst>
      <p:ext uri="{BB962C8B-B14F-4D97-AF65-F5344CB8AC3E}">
        <p14:creationId xmlns:p14="http://schemas.microsoft.com/office/powerpoint/2010/main" val="3157224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Generic Page 1">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5F29AC8A-0ECA-DC48-B6AB-1E61DBEE7E1D}"/>
              </a:ext>
            </a:extLst>
          </p:cNvPr>
          <p:cNvSpPr>
            <a:spLocks noGrp="1"/>
          </p:cNvSpPr>
          <p:nvPr>
            <p:ph type="body" sz="quarter" idx="15" hasCustomPrompt="1"/>
          </p:nvPr>
        </p:nvSpPr>
        <p:spPr>
          <a:xfrm>
            <a:off x="236765" y="359490"/>
            <a:ext cx="2772276" cy="3696325"/>
          </a:xfrm>
          <a:prstGeom prst="ellipse">
            <a:avLst/>
          </a:prstGeom>
          <a:solidFill>
            <a:srgbClr val="E73081"/>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Add Statement Here</a:t>
            </a:r>
          </a:p>
        </p:txBody>
      </p:sp>
      <p:sp>
        <p:nvSpPr>
          <p:cNvPr id="10" name="Text Placeholder 21">
            <a:extLst>
              <a:ext uri="{FF2B5EF4-FFF2-40B4-BE49-F238E27FC236}">
                <a16:creationId xmlns:a16="http://schemas.microsoft.com/office/drawing/2014/main" id="{78E55A3E-DC5F-D14A-936C-E1C59184B1D7}"/>
              </a:ext>
            </a:extLst>
          </p:cNvPr>
          <p:cNvSpPr>
            <a:spLocks noGrp="1"/>
          </p:cNvSpPr>
          <p:nvPr>
            <p:ph type="body" sz="quarter" idx="13" hasCustomPrompt="1"/>
          </p:nvPr>
        </p:nvSpPr>
        <p:spPr>
          <a:xfrm>
            <a:off x="3328576" y="2167157"/>
            <a:ext cx="3232585" cy="1906703"/>
          </a:xfrm>
          <a:prstGeom prst="rect">
            <a:avLst/>
          </a:prstGeom>
        </p:spPr>
        <p:txBody>
          <a:bodyPr anchor="t" anchorCtr="0"/>
          <a:lstStyle>
            <a:lvl1pPr marL="0" indent="0" algn="l">
              <a:buFont typeface="Arial" panose="020B0604020202020204" pitchFamily="34" charset="0"/>
              <a:buNone/>
              <a:defRPr sz="105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grpSp>
        <p:nvGrpSpPr>
          <p:cNvPr id="11" name="Group 10">
            <a:extLst>
              <a:ext uri="{FF2B5EF4-FFF2-40B4-BE49-F238E27FC236}">
                <a16:creationId xmlns:a16="http://schemas.microsoft.com/office/drawing/2014/main" id="{8E0D3BD7-72C6-4D46-A10B-16E68E8F2456}"/>
              </a:ext>
            </a:extLst>
          </p:cNvPr>
          <p:cNvGrpSpPr/>
          <p:nvPr userDrawn="1"/>
        </p:nvGrpSpPr>
        <p:grpSpPr>
          <a:xfrm>
            <a:off x="5660524" y="4237618"/>
            <a:ext cx="1197476" cy="905885"/>
            <a:chOff x="7547365" y="4237615"/>
            <a:chExt cx="1596635" cy="905885"/>
          </a:xfrm>
        </p:grpSpPr>
        <p:sp>
          <p:nvSpPr>
            <p:cNvPr id="12" name="Freeform 11">
              <a:extLst>
                <a:ext uri="{FF2B5EF4-FFF2-40B4-BE49-F238E27FC236}">
                  <a16:creationId xmlns:a16="http://schemas.microsoft.com/office/drawing/2014/main" id="{31704877-8B77-6447-97D0-2300B3A3D85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3" name="Picture 12" descr="Logo&#10;&#10;Description automatically generated">
              <a:extLst>
                <a:ext uri="{FF2B5EF4-FFF2-40B4-BE49-F238E27FC236}">
                  <a16:creationId xmlns:a16="http://schemas.microsoft.com/office/drawing/2014/main" id="{114FA118-4B0A-A941-8220-1B371857F0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6579702E-5F17-6640-8617-5B82790AAD5C}"/>
              </a:ext>
            </a:extLst>
          </p:cNvPr>
          <p:cNvSpPr>
            <a:spLocks noGrp="1"/>
          </p:cNvSpPr>
          <p:nvPr>
            <p:ph type="body" sz="quarter" idx="16" hasCustomPrompt="1"/>
          </p:nvPr>
        </p:nvSpPr>
        <p:spPr>
          <a:xfrm>
            <a:off x="3328576" y="1007822"/>
            <a:ext cx="3232586" cy="995574"/>
          </a:xfrm>
          <a:prstGeom prst="rect">
            <a:avLst/>
          </a:prstGeom>
        </p:spPr>
        <p:txBody>
          <a:bodyPr anchor="t" anchorCtr="0"/>
          <a:lstStyle>
            <a:lvl1pPr marL="0" indent="0" algn="l">
              <a:lnSpc>
                <a:spcPct val="100000"/>
              </a:lnSpc>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1415027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Generic Page 4">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9BD4BB1-F209-DF47-83C8-0A14A4BC5BCF}"/>
              </a:ext>
            </a:extLst>
          </p:cNvPr>
          <p:cNvSpPr/>
          <p:nvPr userDrawn="1"/>
        </p:nvSpPr>
        <p:spPr>
          <a:xfrm>
            <a:off x="1" y="0"/>
            <a:ext cx="5235771" cy="5143498"/>
          </a:xfrm>
          <a:custGeom>
            <a:avLst/>
            <a:gdLst>
              <a:gd name="connsiteX0" fmla="*/ 0 w 6981028"/>
              <a:gd name="connsiteY0" fmla="*/ 0 h 5143498"/>
              <a:gd name="connsiteX1" fmla="*/ 6611244 w 6981028"/>
              <a:gd name="connsiteY1" fmla="*/ 0 h 5143498"/>
              <a:gd name="connsiteX2" fmla="*/ 6673169 w 6981028"/>
              <a:gd name="connsiteY2" fmla="*/ 157058 h 5143498"/>
              <a:gd name="connsiteX3" fmla="*/ 6981028 w 6981028"/>
              <a:gd name="connsiteY3" fmla="*/ 1901498 h 5143498"/>
              <a:gd name="connsiteX4" fmla="*/ 5822487 w 6981028"/>
              <a:gd name="connsiteY4" fmla="*/ 5128717 h 5143498"/>
              <a:gd name="connsiteX5" fmla="*/ 5809683 w 6981028"/>
              <a:gd name="connsiteY5" fmla="*/ 5143498 h 5143498"/>
              <a:gd name="connsiteX6" fmla="*/ 0 w 6981028"/>
              <a:gd name="connsiteY6" fmla="*/ 514349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1028" h="5143498">
                <a:moveTo>
                  <a:pt x="0" y="0"/>
                </a:moveTo>
                <a:lnTo>
                  <a:pt x="6611244" y="0"/>
                </a:lnTo>
                <a:lnTo>
                  <a:pt x="6673169" y="157058"/>
                </a:lnTo>
                <a:cubicBezTo>
                  <a:pt x="6872334" y="701002"/>
                  <a:pt x="6981028" y="1288557"/>
                  <a:pt x="6981028" y="1901498"/>
                </a:cubicBezTo>
                <a:cubicBezTo>
                  <a:pt x="6981028" y="3127381"/>
                  <a:pt x="6546252" y="4251716"/>
                  <a:pt x="5822487" y="5128717"/>
                </a:cubicBezTo>
                <a:lnTo>
                  <a:pt x="5809683" y="5143498"/>
                </a:lnTo>
                <a:lnTo>
                  <a:pt x="0" y="5143498"/>
                </a:lnTo>
                <a:close/>
              </a:path>
            </a:pathLst>
          </a:custGeom>
          <a:solidFill>
            <a:srgbClr val="E73081">
              <a:alpha val="151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8" name="Text Placeholder 21">
            <a:extLst>
              <a:ext uri="{FF2B5EF4-FFF2-40B4-BE49-F238E27FC236}">
                <a16:creationId xmlns:a16="http://schemas.microsoft.com/office/drawing/2014/main" id="{0CAA9432-C518-144A-AA5A-8AFE68FA8DD6}"/>
              </a:ext>
            </a:extLst>
          </p:cNvPr>
          <p:cNvSpPr>
            <a:spLocks noGrp="1"/>
          </p:cNvSpPr>
          <p:nvPr>
            <p:ph type="body" sz="quarter" idx="16" hasCustomPrompt="1"/>
          </p:nvPr>
        </p:nvSpPr>
        <p:spPr>
          <a:xfrm>
            <a:off x="4097093" y="523596"/>
            <a:ext cx="2614311" cy="3485708"/>
          </a:xfrm>
          <a:prstGeom prst="ellipse">
            <a:avLst/>
          </a:prstGeom>
          <a:solidFill>
            <a:srgbClr val="8F0055">
              <a:alpha val="90091"/>
            </a:srgbClr>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grpSp>
        <p:nvGrpSpPr>
          <p:cNvPr id="19" name="Group 18">
            <a:extLst>
              <a:ext uri="{FF2B5EF4-FFF2-40B4-BE49-F238E27FC236}">
                <a16:creationId xmlns:a16="http://schemas.microsoft.com/office/drawing/2014/main" id="{400BDF81-22DB-CC43-B9FA-6795A24E7EA2}"/>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9AFE9BA5-D28D-824F-9D64-908151C0686E}"/>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593B3100-E1AF-9D41-9078-AD61510DBA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9" name="Text Placeholder 21">
            <a:extLst>
              <a:ext uri="{FF2B5EF4-FFF2-40B4-BE49-F238E27FC236}">
                <a16:creationId xmlns:a16="http://schemas.microsoft.com/office/drawing/2014/main" id="{A01A0FFB-61D6-A245-B638-F3268CCE528D}"/>
              </a:ext>
            </a:extLst>
          </p:cNvPr>
          <p:cNvSpPr>
            <a:spLocks noGrp="1"/>
          </p:cNvSpPr>
          <p:nvPr>
            <p:ph type="body" sz="quarter" idx="11" hasCustomPrompt="1"/>
          </p:nvPr>
        </p:nvSpPr>
        <p:spPr>
          <a:xfrm>
            <a:off x="423583" y="513432"/>
            <a:ext cx="3407585" cy="700375"/>
          </a:xfrm>
          <a:prstGeom prst="rect">
            <a:avLst/>
          </a:prstGeom>
        </p:spPr>
        <p:txBody>
          <a:bodyPr anchor="t" anchorCtr="0"/>
          <a:lstStyle>
            <a:lvl1pPr marL="0" indent="0" algn="l">
              <a:lnSpc>
                <a:spcPct val="100000"/>
              </a:lnSpc>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0" name="Text Placeholder 21">
            <a:extLst>
              <a:ext uri="{FF2B5EF4-FFF2-40B4-BE49-F238E27FC236}">
                <a16:creationId xmlns:a16="http://schemas.microsoft.com/office/drawing/2014/main" id="{5E65138C-54F4-8B47-B4DE-5734D3B34932}"/>
              </a:ext>
            </a:extLst>
          </p:cNvPr>
          <p:cNvSpPr>
            <a:spLocks noGrp="1"/>
          </p:cNvSpPr>
          <p:nvPr>
            <p:ph type="body" sz="quarter" idx="14" hasCustomPrompt="1"/>
          </p:nvPr>
        </p:nvSpPr>
        <p:spPr>
          <a:xfrm>
            <a:off x="423583" y="1434848"/>
            <a:ext cx="3407585" cy="319522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693051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Generic Page 4">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9BD4BB1-F209-DF47-83C8-0A14A4BC5BCF}"/>
              </a:ext>
            </a:extLst>
          </p:cNvPr>
          <p:cNvSpPr/>
          <p:nvPr userDrawn="1"/>
        </p:nvSpPr>
        <p:spPr>
          <a:xfrm>
            <a:off x="1" y="0"/>
            <a:ext cx="5235771" cy="5143498"/>
          </a:xfrm>
          <a:custGeom>
            <a:avLst/>
            <a:gdLst>
              <a:gd name="connsiteX0" fmla="*/ 0 w 6981028"/>
              <a:gd name="connsiteY0" fmla="*/ 0 h 5143498"/>
              <a:gd name="connsiteX1" fmla="*/ 6611244 w 6981028"/>
              <a:gd name="connsiteY1" fmla="*/ 0 h 5143498"/>
              <a:gd name="connsiteX2" fmla="*/ 6673169 w 6981028"/>
              <a:gd name="connsiteY2" fmla="*/ 157058 h 5143498"/>
              <a:gd name="connsiteX3" fmla="*/ 6981028 w 6981028"/>
              <a:gd name="connsiteY3" fmla="*/ 1901498 h 5143498"/>
              <a:gd name="connsiteX4" fmla="*/ 5822487 w 6981028"/>
              <a:gd name="connsiteY4" fmla="*/ 5128717 h 5143498"/>
              <a:gd name="connsiteX5" fmla="*/ 5809683 w 6981028"/>
              <a:gd name="connsiteY5" fmla="*/ 5143498 h 5143498"/>
              <a:gd name="connsiteX6" fmla="*/ 0 w 6981028"/>
              <a:gd name="connsiteY6" fmla="*/ 514349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1028" h="5143498">
                <a:moveTo>
                  <a:pt x="0" y="0"/>
                </a:moveTo>
                <a:lnTo>
                  <a:pt x="6611244" y="0"/>
                </a:lnTo>
                <a:lnTo>
                  <a:pt x="6673169" y="157058"/>
                </a:lnTo>
                <a:cubicBezTo>
                  <a:pt x="6872334" y="701002"/>
                  <a:pt x="6981028" y="1288557"/>
                  <a:pt x="6981028" y="1901498"/>
                </a:cubicBezTo>
                <a:cubicBezTo>
                  <a:pt x="6981028" y="3127381"/>
                  <a:pt x="6546252" y="4251716"/>
                  <a:pt x="5822487" y="5128717"/>
                </a:cubicBezTo>
                <a:lnTo>
                  <a:pt x="5809683" y="5143498"/>
                </a:lnTo>
                <a:lnTo>
                  <a:pt x="0" y="51434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7" name="Group 6">
            <a:extLst>
              <a:ext uri="{FF2B5EF4-FFF2-40B4-BE49-F238E27FC236}">
                <a16:creationId xmlns:a16="http://schemas.microsoft.com/office/drawing/2014/main" id="{94C32B77-4685-8C48-A927-236C51AFC0A3}"/>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6F1BA64F-2698-E846-9687-2C92F3CAE21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51D5C4A8-6A2A-CD4A-9DB7-97842073D4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75E70BA5-7954-5B45-8990-1226F1A1EB5F}"/>
              </a:ext>
            </a:extLst>
          </p:cNvPr>
          <p:cNvSpPr>
            <a:spLocks noGrp="1"/>
          </p:cNvSpPr>
          <p:nvPr>
            <p:ph type="body" sz="quarter" idx="16" hasCustomPrompt="1"/>
          </p:nvPr>
        </p:nvSpPr>
        <p:spPr>
          <a:xfrm>
            <a:off x="4097093" y="523596"/>
            <a:ext cx="2614311" cy="3485708"/>
          </a:xfrm>
          <a:prstGeom prst="ellipse">
            <a:avLst/>
          </a:prstGeom>
          <a:solidFill>
            <a:srgbClr val="8F0055">
              <a:alpha val="90091"/>
            </a:srgbClr>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sp>
        <p:nvSpPr>
          <p:cNvPr id="19" name="Text Placeholder 21">
            <a:extLst>
              <a:ext uri="{FF2B5EF4-FFF2-40B4-BE49-F238E27FC236}">
                <a16:creationId xmlns:a16="http://schemas.microsoft.com/office/drawing/2014/main" id="{0908838E-FD5B-224E-8E9C-45E29886854A}"/>
              </a:ext>
            </a:extLst>
          </p:cNvPr>
          <p:cNvSpPr>
            <a:spLocks noGrp="1"/>
          </p:cNvSpPr>
          <p:nvPr>
            <p:ph type="body" sz="quarter" idx="11" hasCustomPrompt="1"/>
          </p:nvPr>
        </p:nvSpPr>
        <p:spPr>
          <a:xfrm>
            <a:off x="423583" y="513432"/>
            <a:ext cx="3407585" cy="700375"/>
          </a:xfrm>
          <a:prstGeom prst="rect">
            <a:avLst/>
          </a:prstGeom>
        </p:spPr>
        <p:txBody>
          <a:bodyPr anchor="t" anchorCtr="0"/>
          <a:lstStyle>
            <a:lvl1pPr marL="0" indent="0" algn="l">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Slide heading</a:t>
            </a:r>
          </a:p>
        </p:txBody>
      </p:sp>
      <p:sp>
        <p:nvSpPr>
          <p:cNvPr id="20" name="Text Placeholder 21">
            <a:extLst>
              <a:ext uri="{FF2B5EF4-FFF2-40B4-BE49-F238E27FC236}">
                <a16:creationId xmlns:a16="http://schemas.microsoft.com/office/drawing/2014/main" id="{2535B55A-89FA-8D47-B7A0-4490354C9C06}"/>
              </a:ext>
            </a:extLst>
          </p:cNvPr>
          <p:cNvSpPr>
            <a:spLocks noGrp="1"/>
          </p:cNvSpPr>
          <p:nvPr>
            <p:ph type="body" sz="quarter" idx="14" hasCustomPrompt="1"/>
          </p:nvPr>
        </p:nvSpPr>
        <p:spPr>
          <a:xfrm>
            <a:off x="423583" y="1434848"/>
            <a:ext cx="3407585" cy="3195222"/>
          </a:xfrm>
          <a:prstGeom prst="rect">
            <a:avLst/>
          </a:prstGeom>
        </p:spPr>
        <p:txBody>
          <a:bodyPr anchor="t" anchorCtr="0"/>
          <a:lstStyle>
            <a:lvl1pPr marL="0" indent="0" algn="l">
              <a:buFont typeface="Arial" panose="020B0604020202020204" pitchFamily="34" charset="0"/>
              <a:buNone/>
              <a:defRPr sz="900" b="0">
                <a:solidFill>
                  <a:schemeClr val="bg1"/>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894449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eneric Page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BD8712D-9941-4042-8C13-BEEC2AE55914}"/>
              </a:ext>
            </a:extLst>
          </p:cNvPr>
          <p:cNvSpPr/>
          <p:nvPr userDrawn="1"/>
        </p:nvSpPr>
        <p:spPr>
          <a:xfrm rot="10800000">
            <a:off x="2366993" y="4045"/>
            <a:ext cx="4491006" cy="5139455"/>
          </a:xfrm>
          <a:custGeom>
            <a:avLst/>
            <a:gdLst>
              <a:gd name="connsiteX0" fmla="*/ 4426214 w 5988008"/>
              <a:gd name="connsiteY0" fmla="*/ 5139455 h 5139455"/>
              <a:gd name="connsiteX1" fmla="*/ 0 w 5988008"/>
              <a:gd name="connsiteY1" fmla="*/ 5139455 h 5139455"/>
              <a:gd name="connsiteX2" fmla="*/ 0 w 5988008"/>
              <a:gd name="connsiteY2" fmla="*/ 0 h 5139455"/>
              <a:gd name="connsiteX3" fmla="*/ 5933127 w 5988008"/>
              <a:gd name="connsiteY3" fmla="*/ 0 h 5139455"/>
              <a:gd name="connsiteX4" fmla="*/ 5961214 w 5988008"/>
              <a:gd name="connsiteY4" fmla="*/ 210572 h 5139455"/>
              <a:gd name="connsiteX5" fmla="*/ 5988008 w 5988008"/>
              <a:gd name="connsiteY5" fmla="*/ 816787 h 5139455"/>
              <a:gd name="connsiteX6" fmla="*/ 4443286 w 5988008"/>
              <a:gd name="connsiteY6" fmla="*/ 5119747 h 5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008" h="5139455">
                <a:moveTo>
                  <a:pt x="4426214" y="5139455"/>
                </a:moveTo>
                <a:lnTo>
                  <a:pt x="0" y="5139455"/>
                </a:lnTo>
                <a:lnTo>
                  <a:pt x="0" y="0"/>
                </a:lnTo>
                <a:lnTo>
                  <a:pt x="5933127" y="0"/>
                </a:lnTo>
                <a:lnTo>
                  <a:pt x="5961214" y="210572"/>
                </a:lnTo>
                <a:cubicBezTo>
                  <a:pt x="5978950" y="410275"/>
                  <a:pt x="5988008" y="612473"/>
                  <a:pt x="5988008" y="816787"/>
                </a:cubicBezTo>
                <a:cubicBezTo>
                  <a:pt x="5988008" y="2451298"/>
                  <a:pt x="5408306" y="3950412"/>
                  <a:pt x="4443286" y="5119747"/>
                </a:cubicBezTo>
                <a:close/>
              </a:path>
            </a:pathLst>
          </a:custGeom>
          <a:solidFill>
            <a:srgbClr val="47B6B7">
              <a:alpha val="250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Text Placeholder 21">
            <a:extLst>
              <a:ext uri="{FF2B5EF4-FFF2-40B4-BE49-F238E27FC236}">
                <a16:creationId xmlns:a16="http://schemas.microsoft.com/office/drawing/2014/main" id="{F6D10921-8767-E74C-9553-92EAF01FB6D3}"/>
              </a:ext>
            </a:extLst>
          </p:cNvPr>
          <p:cNvSpPr>
            <a:spLocks noGrp="1"/>
          </p:cNvSpPr>
          <p:nvPr>
            <p:ph type="body" sz="quarter" idx="16" hasCustomPrompt="1"/>
          </p:nvPr>
        </p:nvSpPr>
        <p:spPr>
          <a:xfrm>
            <a:off x="338831" y="828895"/>
            <a:ext cx="2614311" cy="3485708"/>
          </a:xfrm>
          <a:prstGeom prst="ellipse">
            <a:avLst/>
          </a:prstGeom>
          <a:solidFill>
            <a:srgbClr val="E73081">
              <a:alpha val="90091"/>
            </a:srgbClr>
          </a:solidFill>
        </p:spPr>
        <p:txBody>
          <a:bodyPr anchor="ctr" anchorCtr="0">
            <a:normAutofit/>
          </a:bodyPr>
          <a:lstStyle>
            <a:lvl1pPr marL="0" indent="0" algn="ctr">
              <a:lnSpc>
                <a:spcPct val="11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Heading or statement</a:t>
            </a:r>
          </a:p>
        </p:txBody>
      </p:sp>
      <p:grpSp>
        <p:nvGrpSpPr>
          <p:cNvPr id="17" name="Group 16">
            <a:extLst>
              <a:ext uri="{FF2B5EF4-FFF2-40B4-BE49-F238E27FC236}">
                <a16:creationId xmlns:a16="http://schemas.microsoft.com/office/drawing/2014/main" id="{C2D125F6-B3AA-F049-A767-F997DC7ABBA6}"/>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5F5F3B19-EAB2-794E-8F9B-DFBB498C292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B5D37108-4A69-2C40-B222-2984B07E99A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8" name="Text Placeholder 21">
            <a:extLst>
              <a:ext uri="{FF2B5EF4-FFF2-40B4-BE49-F238E27FC236}">
                <a16:creationId xmlns:a16="http://schemas.microsoft.com/office/drawing/2014/main" id="{028332BF-AF61-F742-900D-B6ED1F276E6C}"/>
              </a:ext>
            </a:extLst>
          </p:cNvPr>
          <p:cNvSpPr>
            <a:spLocks noGrp="1"/>
          </p:cNvSpPr>
          <p:nvPr>
            <p:ph type="body" sz="quarter" idx="11" hasCustomPrompt="1"/>
          </p:nvPr>
        </p:nvSpPr>
        <p:spPr>
          <a:xfrm>
            <a:off x="3450416" y="667057"/>
            <a:ext cx="3122341" cy="700067"/>
          </a:xfrm>
          <a:prstGeom prst="rect">
            <a:avLst/>
          </a:prstGeom>
        </p:spPr>
        <p:txBody>
          <a:bodyPr anchor="t" anchorCtr="0"/>
          <a:lstStyle>
            <a:lvl1pPr marL="0" indent="0" algn="l">
              <a:lnSpc>
                <a:spcPct val="100000"/>
              </a:lnSpc>
              <a:buNone/>
              <a:defRPr sz="1500" b="1">
                <a:solidFill>
                  <a:srgbClr val="E73081"/>
                </a:solidFill>
                <a:latin typeface="Arial" panose="020B0604020202020204" pitchFamily="34" charset="0"/>
                <a:cs typeface="Arial" panose="020B0604020202020204" pitchFamily="34" charset="0"/>
              </a:defRPr>
            </a:lvl1pPr>
          </a:lstStyle>
          <a:p>
            <a:pPr lvl="0"/>
            <a:r>
              <a:rPr lang="en-US" dirty="0"/>
              <a:t>Sub heading</a:t>
            </a:r>
          </a:p>
        </p:txBody>
      </p:sp>
      <p:sp>
        <p:nvSpPr>
          <p:cNvPr id="9" name="Text Placeholder 21">
            <a:extLst>
              <a:ext uri="{FF2B5EF4-FFF2-40B4-BE49-F238E27FC236}">
                <a16:creationId xmlns:a16="http://schemas.microsoft.com/office/drawing/2014/main" id="{B4A905C1-1DBB-D84C-A8EE-7C57439B5A04}"/>
              </a:ext>
            </a:extLst>
          </p:cNvPr>
          <p:cNvSpPr>
            <a:spLocks noGrp="1"/>
          </p:cNvSpPr>
          <p:nvPr>
            <p:ph type="body" sz="quarter" idx="14" hasCustomPrompt="1"/>
          </p:nvPr>
        </p:nvSpPr>
        <p:spPr>
          <a:xfrm>
            <a:off x="3450416" y="1404986"/>
            <a:ext cx="3122341" cy="291616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253965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eneric Page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BD8712D-9941-4042-8C13-BEEC2AE55914}"/>
              </a:ext>
            </a:extLst>
          </p:cNvPr>
          <p:cNvSpPr/>
          <p:nvPr userDrawn="1"/>
        </p:nvSpPr>
        <p:spPr>
          <a:xfrm rot="10800000">
            <a:off x="2366993" y="4045"/>
            <a:ext cx="4491006" cy="5139455"/>
          </a:xfrm>
          <a:custGeom>
            <a:avLst/>
            <a:gdLst>
              <a:gd name="connsiteX0" fmla="*/ 4426214 w 5988008"/>
              <a:gd name="connsiteY0" fmla="*/ 5139455 h 5139455"/>
              <a:gd name="connsiteX1" fmla="*/ 0 w 5988008"/>
              <a:gd name="connsiteY1" fmla="*/ 5139455 h 5139455"/>
              <a:gd name="connsiteX2" fmla="*/ 0 w 5988008"/>
              <a:gd name="connsiteY2" fmla="*/ 0 h 5139455"/>
              <a:gd name="connsiteX3" fmla="*/ 5933127 w 5988008"/>
              <a:gd name="connsiteY3" fmla="*/ 0 h 5139455"/>
              <a:gd name="connsiteX4" fmla="*/ 5961214 w 5988008"/>
              <a:gd name="connsiteY4" fmla="*/ 210572 h 5139455"/>
              <a:gd name="connsiteX5" fmla="*/ 5988008 w 5988008"/>
              <a:gd name="connsiteY5" fmla="*/ 816787 h 5139455"/>
              <a:gd name="connsiteX6" fmla="*/ 4443286 w 5988008"/>
              <a:gd name="connsiteY6" fmla="*/ 5119747 h 5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008" h="5139455">
                <a:moveTo>
                  <a:pt x="4426214" y="5139455"/>
                </a:moveTo>
                <a:lnTo>
                  <a:pt x="0" y="5139455"/>
                </a:lnTo>
                <a:lnTo>
                  <a:pt x="0" y="0"/>
                </a:lnTo>
                <a:lnTo>
                  <a:pt x="5933127" y="0"/>
                </a:lnTo>
                <a:lnTo>
                  <a:pt x="5961214" y="210572"/>
                </a:lnTo>
                <a:cubicBezTo>
                  <a:pt x="5978950" y="410275"/>
                  <a:pt x="5988008" y="612473"/>
                  <a:pt x="5988008" y="816787"/>
                </a:cubicBezTo>
                <a:cubicBezTo>
                  <a:pt x="5988008" y="2451298"/>
                  <a:pt x="5408306" y="3950412"/>
                  <a:pt x="4443286" y="5119747"/>
                </a:cubicBezTo>
                <a:close/>
              </a:path>
            </a:pathLst>
          </a:cu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5" name="Group 4">
            <a:extLst>
              <a:ext uri="{FF2B5EF4-FFF2-40B4-BE49-F238E27FC236}">
                <a16:creationId xmlns:a16="http://schemas.microsoft.com/office/drawing/2014/main" id="{84535B01-7876-574B-8F81-C35748C3AF59}"/>
              </a:ext>
            </a:extLst>
          </p:cNvPr>
          <p:cNvGrpSpPr/>
          <p:nvPr userDrawn="1"/>
        </p:nvGrpSpPr>
        <p:grpSpPr>
          <a:xfrm>
            <a:off x="5660524" y="4237618"/>
            <a:ext cx="1197476" cy="905885"/>
            <a:chOff x="7547365" y="4237615"/>
            <a:chExt cx="1596635" cy="905885"/>
          </a:xfrm>
        </p:grpSpPr>
        <p:sp>
          <p:nvSpPr>
            <p:cNvPr id="6" name="Freeform 5">
              <a:extLst>
                <a:ext uri="{FF2B5EF4-FFF2-40B4-BE49-F238E27FC236}">
                  <a16:creationId xmlns:a16="http://schemas.microsoft.com/office/drawing/2014/main" id="{B67E07FA-4CF8-C649-B282-4C3790311A37}"/>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44701371-B79B-2348-B2A3-8B46128C8A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8" name="Text Placeholder 21">
            <a:extLst>
              <a:ext uri="{FF2B5EF4-FFF2-40B4-BE49-F238E27FC236}">
                <a16:creationId xmlns:a16="http://schemas.microsoft.com/office/drawing/2014/main" id="{0AADEFBA-3A16-F846-A9F4-9D74EE3E1C5C}"/>
              </a:ext>
            </a:extLst>
          </p:cNvPr>
          <p:cNvSpPr>
            <a:spLocks noGrp="1"/>
          </p:cNvSpPr>
          <p:nvPr>
            <p:ph type="body" sz="quarter" idx="16" hasCustomPrompt="1"/>
          </p:nvPr>
        </p:nvSpPr>
        <p:spPr>
          <a:xfrm>
            <a:off x="338831" y="828895"/>
            <a:ext cx="2614311" cy="3485708"/>
          </a:xfrm>
          <a:prstGeom prst="ellipse">
            <a:avLst/>
          </a:prstGeom>
          <a:solidFill>
            <a:srgbClr val="47B6B7">
              <a:alpha val="90091"/>
            </a:srgbClr>
          </a:solidFill>
        </p:spPr>
        <p:txBody>
          <a:bodyPr anchor="ctr" anchorCtr="0">
            <a:normAutofit/>
          </a:bodyPr>
          <a:lstStyle>
            <a:lvl1pPr marL="0" indent="0" algn="ctr">
              <a:lnSpc>
                <a:spcPct val="11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Heading or statement</a:t>
            </a:r>
          </a:p>
        </p:txBody>
      </p:sp>
      <p:sp>
        <p:nvSpPr>
          <p:cNvPr id="11" name="Text Placeholder 21">
            <a:extLst>
              <a:ext uri="{FF2B5EF4-FFF2-40B4-BE49-F238E27FC236}">
                <a16:creationId xmlns:a16="http://schemas.microsoft.com/office/drawing/2014/main" id="{7FC46049-B192-8542-BF40-98424DBD5F67}"/>
              </a:ext>
            </a:extLst>
          </p:cNvPr>
          <p:cNvSpPr>
            <a:spLocks noGrp="1"/>
          </p:cNvSpPr>
          <p:nvPr>
            <p:ph type="body" sz="quarter" idx="11" hasCustomPrompt="1"/>
          </p:nvPr>
        </p:nvSpPr>
        <p:spPr>
          <a:xfrm>
            <a:off x="3450416" y="667057"/>
            <a:ext cx="3122341" cy="700067"/>
          </a:xfrm>
          <a:prstGeom prst="rect">
            <a:avLst/>
          </a:prstGeom>
        </p:spPr>
        <p:txBody>
          <a:bodyPr anchor="t" anchorCtr="0"/>
          <a:lstStyle>
            <a:lvl1pPr marL="0" indent="0" algn="l">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12" name="Text Placeholder 21">
            <a:extLst>
              <a:ext uri="{FF2B5EF4-FFF2-40B4-BE49-F238E27FC236}">
                <a16:creationId xmlns:a16="http://schemas.microsoft.com/office/drawing/2014/main" id="{DCEEE744-60C4-C342-90F3-0FD9B00BA519}"/>
              </a:ext>
            </a:extLst>
          </p:cNvPr>
          <p:cNvSpPr>
            <a:spLocks noGrp="1"/>
          </p:cNvSpPr>
          <p:nvPr>
            <p:ph type="body" sz="quarter" idx="14" hasCustomPrompt="1"/>
          </p:nvPr>
        </p:nvSpPr>
        <p:spPr>
          <a:xfrm>
            <a:off x="3450416" y="1404986"/>
            <a:ext cx="3122341" cy="2916163"/>
          </a:xfrm>
          <a:prstGeom prst="rect">
            <a:avLst/>
          </a:prstGeom>
        </p:spPr>
        <p:txBody>
          <a:bodyPr anchor="t" anchorCtr="0"/>
          <a:lstStyle>
            <a:lvl1pPr marL="0" indent="0" algn="l">
              <a:buFont typeface="Arial" panose="020B0604020202020204" pitchFamily="34" charset="0"/>
              <a:buNone/>
              <a:defRPr sz="900" b="0">
                <a:solidFill>
                  <a:schemeClr val="bg1"/>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4199724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eneric Page 4">
    <p:bg>
      <p:bgPr>
        <a:solidFill>
          <a:schemeClr val="bg1">
            <a:alpha val="16000"/>
          </a:schemeClr>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9EFF7DC-4945-1742-B9BC-69FFA959B709}"/>
              </a:ext>
            </a:extLst>
          </p:cNvPr>
          <p:cNvSpPr/>
          <p:nvPr userDrawn="1"/>
        </p:nvSpPr>
        <p:spPr>
          <a:xfrm>
            <a:off x="4755925" y="381388"/>
            <a:ext cx="230793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21">
            <a:extLst>
              <a:ext uri="{FF2B5EF4-FFF2-40B4-BE49-F238E27FC236}">
                <a16:creationId xmlns:a16="http://schemas.microsoft.com/office/drawing/2014/main" id="{3ABD9C9D-0CB2-6642-8CBB-5A88999C5519}"/>
              </a:ext>
            </a:extLst>
          </p:cNvPr>
          <p:cNvSpPr>
            <a:spLocks noGrp="1"/>
          </p:cNvSpPr>
          <p:nvPr>
            <p:ph type="body" sz="quarter" idx="10" hasCustomPrompt="1"/>
          </p:nvPr>
        </p:nvSpPr>
        <p:spPr>
          <a:xfrm>
            <a:off x="3570195" y="2134531"/>
            <a:ext cx="1809022" cy="2412000"/>
          </a:xfrm>
          <a:prstGeom prst="ellipse">
            <a:avLst/>
          </a:prstGeom>
          <a:solidFill>
            <a:srgbClr val="8F0055"/>
          </a:solidFill>
        </p:spPr>
        <p:txBody>
          <a:bodyPr lIns="36000" rIns="36000" anchor="ctr" anchorCtr="0">
            <a:normAutofit/>
          </a:bodyPr>
          <a:lstStyle>
            <a:lvl1pPr marL="0" indent="0" algn="ctr">
              <a:lnSpc>
                <a:spcPct val="110000"/>
              </a:lnSpc>
              <a:buNone/>
              <a:defRPr sz="1350" b="1">
                <a:solidFill>
                  <a:schemeClr val="bg1"/>
                </a:solidFill>
                <a:latin typeface="Arial" panose="020B0604020202020204" pitchFamily="34" charset="0"/>
                <a:cs typeface="Arial" panose="020B0604020202020204" pitchFamily="34" charset="0"/>
              </a:defRPr>
            </a:lvl1pPr>
          </a:lstStyle>
          <a:p>
            <a:pPr lvl="0"/>
            <a:r>
              <a:rPr lang="en-US" dirty="0"/>
              <a:t>Pullout or key fact</a:t>
            </a:r>
          </a:p>
        </p:txBody>
      </p:sp>
      <p:sp>
        <p:nvSpPr>
          <p:cNvPr id="11" name="Text Placeholder 21">
            <a:extLst>
              <a:ext uri="{FF2B5EF4-FFF2-40B4-BE49-F238E27FC236}">
                <a16:creationId xmlns:a16="http://schemas.microsoft.com/office/drawing/2014/main" id="{51CDB4B9-B5FD-8447-9D76-18779253B9B9}"/>
              </a:ext>
            </a:extLst>
          </p:cNvPr>
          <p:cNvSpPr>
            <a:spLocks noGrp="1"/>
          </p:cNvSpPr>
          <p:nvPr>
            <p:ph type="body" sz="quarter" idx="14" hasCustomPrompt="1"/>
          </p:nvPr>
        </p:nvSpPr>
        <p:spPr>
          <a:xfrm>
            <a:off x="5005380" y="747937"/>
            <a:ext cx="1809022" cy="798118"/>
          </a:xfrm>
          <a:prstGeom prst="rect">
            <a:avLst/>
          </a:prstGeom>
        </p:spPr>
        <p:txBody>
          <a:bodyPr anchor="b" anchorCtr="1"/>
          <a:lstStyle>
            <a:lvl1pPr marL="0" indent="0" algn="ctr">
              <a:buNone/>
              <a:defRPr sz="1050" b="0">
                <a:solidFill>
                  <a:schemeClr val="bg1"/>
                </a:solidFill>
                <a:latin typeface="Arial" panose="020B0604020202020204" pitchFamily="34" charset="0"/>
                <a:cs typeface="Arial" panose="020B0604020202020204" pitchFamily="34" charset="0"/>
              </a:defRPr>
            </a:lvl1pPr>
          </a:lstStyle>
          <a:p>
            <a:pPr lvl="0"/>
            <a:r>
              <a:rPr lang="en-US" dirty="0"/>
              <a:t>STATISTIC / FACT</a:t>
            </a:r>
          </a:p>
        </p:txBody>
      </p:sp>
      <p:sp>
        <p:nvSpPr>
          <p:cNvPr id="12" name="Text Placeholder 21">
            <a:extLst>
              <a:ext uri="{FF2B5EF4-FFF2-40B4-BE49-F238E27FC236}">
                <a16:creationId xmlns:a16="http://schemas.microsoft.com/office/drawing/2014/main" id="{43F1DF0F-800C-6E48-86E8-B517AEA3F5AA}"/>
              </a:ext>
            </a:extLst>
          </p:cNvPr>
          <p:cNvSpPr>
            <a:spLocks noGrp="1"/>
          </p:cNvSpPr>
          <p:nvPr>
            <p:ph type="body" sz="quarter" idx="15" hasCustomPrompt="1"/>
          </p:nvPr>
        </p:nvSpPr>
        <p:spPr>
          <a:xfrm>
            <a:off x="5005380" y="2299648"/>
            <a:ext cx="1809022" cy="726803"/>
          </a:xfrm>
          <a:prstGeom prst="rect">
            <a:avLst/>
          </a:prstGeom>
        </p:spPr>
        <p:txBody>
          <a:bodyPr anchor="t" anchorCtr="1"/>
          <a:lstStyle>
            <a:lvl1pPr marL="0" indent="0" algn="ctr">
              <a:buNone/>
              <a:defRPr sz="1050" b="0">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3" name="Text Placeholder 21">
            <a:extLst>
              <a:ext uri="{FF2B5EF4-FFF2-40B4-BE49-F238E27FC236}">
                <a16:creationId xmlns:a16="http://schemas.microsoft.com/office/drawing/2014/main" id="{30F81D5D-37C3-974D-A60F-FAC9CE47EE19}"/>
              </a:ext>
            </a:extLst>
          </p:cNvPr>
          <p:cNvSpPr>
            <a:spLocks noGrp="1"/>
          </p:cNvSpPr>
          <p:nvPr>
            <p:ph type="body" sz="quarter" idx="16" hasCustomPrompt="1"/>
          </p:nvPr>
        </p:nvSpPr>
        <p:spPr>
          <a:xfrm>
            <a:off x="5005380" y="1464517"/>
            <a:ext cx="1809022" cy="894219"/>
          </a:xfrm>
          <a:prstGeom prst="rect">
            <a:avLst/>
          </a:prstGeom>
        </p:spPr>
        <p:txBody>
          <a:bodyPr anchor="ctr" anchorCtr="0"/>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dirty="0"/>
              <a:t>100%</a:t>
            </a:r>
          </a:p>
        </p:txBody>
      </p:sp>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53A50B5C-F52B-304B-8517-9EBCE2ECFEE4}"/>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21" name="Text Placeholder 21">
            <a:extLst>
              <a:ext uri="{FF2B5EF4-FFF2-40B4-BE49-F238E27FC236}">
                <a16:creationId xmlns:a16="http://schemas.microsoft.com/office/drawing/2014/main" id="{93B9DB0E-CC08-8C40-9A5E-BFA68F0CFA8E}"/>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22" name="Text Placeholder 21">
            <a:extLst>
              <a:ext uri="{FF2B5EF4-FFF2-40B4-BE49-F238E27FC236}">
                <a16:creationId xmlns:a16="http://schemas.microsoft.com/office/drawing/2014/main" id="{11ED01C0-9437-FE4E-855E-603F5E7D2FED}"/>
              </a:ext>
            </a:extLst>
          </p:cNvPr>
          <p:cNvSpPr>
            <a:spLocks noGrp="1"/>
          </p:cNvSpPr>
          <p:nvPr>
            <p:ph type="body" sz="quarter" idx="17" hasCustomPrompt="1"/>
          </p:nvPr>
        </p:nvSpPr>
        <p:spPr>
          <a:xfrm>
            <a:off x="423582" y="1825255"/>
            <a:ext cx="2864226"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46421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AMPLE Table Page - COPY PAGE ">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4E9271C-54A6-E24F-85DA-A553D4C1F1B2}"/>
              </a:ext>
            </a:extLst>
          </p:cNvPr>
          <p:cNvGrpSpPr/>
          <p:nvPr userDrawn="1"/>
        </p:nvGrpSpPr>
        <p:grpSpPr>
          <a:xfrm>
            <a:off x="5660524" y="4237618"/>
            <a:ext cx="1197476" cy="905885"/>
            <a:chOff x="7547365" y="4237615"/>
            <a:chExt cx="1596635" cy="905885"/>
          </a:xfrm>
        </p:grpSpPr>
        <p:sp>
          <p:nvSpPr>
            <p:cNvPr id="7" name="Freeform 6">
              <a:extLst>
                <a:ext uri="{FF2B5EF4-FFF2-40B4-BE49-F238E27FC236}">
                  <a16:creationId xmlns:a16="http://schemas.microsoft.com/office/drawing/2014/main" id="{F177D4AF-D9DF-E446-8974-71047B7E68B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descr="Logo&#10;&#10;Description automatically generated">
              <a:extLst>
                <a:ext uri="{FF2B5EF4-FFF2-40B4-BE49-F238E27FC236}">
                  <a16:creationId xmlns:a16="http://schemas.microsoft.com/office/drawing/2014/main" id="{C3EBDCDD-8BE0-1B4B-81FC-04F856F860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44B27C3D-EF38-8149-8150-8D9ECD5BEE14}"/>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2104418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AMPLE Pie Chart - COPY PAGE ">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EE85B9-6054-1545-A9D2-A689A3FA1E9C}"/>
              </a:ext>
            </a:extLst>
          </p:cNvPr>
          <p:cNvGrpSpPr/>
          <p:nvPr userDrawn="1"/>
        </p:nvGrpSpPr>
        <p:grpSpPr>
          <a:xfrm>
            <a:off x="5660524" y="4237618"/>
            <a:ext cx="1197476" cy="905885"/>
            <a:chOff x="7547365" y="4237615"/>
            <a:chExt cx="1596635" cy="905885"/>
          </a:xfrm>
        </p:grpSpPr>
        <p:sp>
          <p:nvSpPr>
            <p:cNvPr id="6" name="Freeform 5">
              <a:extLst>
                <a:ext uri="{FF2B5EF4-FFF2-40B4-BE49-F238E27FC236}">
                  <a16:creationId xmlns:a16="http://schemas.microsoft.com/office/drawing/2014/main" id="{C639C70B-4910-BE48-AC90-EDC668EC55A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2BCF07EE-D51F-DA42-806B-0A3523870B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E5D7230E-98C9-2F4B-88DA-83F5D55B8451}"/>
              </a:ext>
            </a:extLst>
          </p:cNvPr>
          <p:cNvSpPr>
            <a:spLocks noGrp="1"/>
          </p:cNvSpPr>
          <p:nvPr>
            <p:ph type="body" sz="quarter" idx="17" hasCustomPrompt="1"/>
          </p:nvPr>
        </p:nvSpPr>
        <p:spPr>
          <a:xfrm>
            <a:off x="4628939" y="1306967"/>
            <a:ext cx="1924397" cy="274852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9" name="Text Placeholder 21">
            <a:extLst>
              <a:ext uri="{FF2B5EF4-FFF2-40B4-BE49-F238E27FC236}">
                <a16:creationId xmlns:a16="http://schemas.microsoft.com/office/drawing/2014/main" id="{72F9A01A-1F42-6044-83F0-45A73B644B14}"/>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1209146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AMPLE Bar Chart - COPY PAGE ">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D373007-8F7A-C34A-AA1F-CB7C356810EE}"/>
              </a:ext>
            </a:extLst>
          </p:cNvPr>
          <p:cNvGraphicFramePr/>
          <p:nvPr userDrawn="1">
            <p:extLst>
              <p:ext uri="{D42A27DB-BD31-4B8C-83A1-F6EECF244321}">
                <p14:modId xmlns:p14="http://schemas.microsoft.com/office/powerpoint/2010/main" val="747337444"/>
              </p:ext>
            </p:extLst>
          </p:nvPr>
        </p:nvGraphicFramePr>
        <p:xfrm>
          <a:off x="423583" y="1330375"/>
          <a:ext cx="5206417" cy="352409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32BAA1D1-9458-084F-A694-56B957DF82BD}"/>
              </a:ext>
            </a:extLst>
          </p:cNvPr>
          <p:cNvGrpSpPr/>
          <p:nvPr userDrawn="1"/>
        </p:nvGrpSpPr>
        <p:grpSpPr>
          <a:xfrm>
            <a:off x="5204564" y="4237618"/>
            <a:ext cx="1653436" cy="905885"/>
            <a:chOff x="7547365" y="4237615"/>
            <a:chExt cx="1596635" cy="905885"/>
          </a:xfrm>
        </p:grpSpPr>
        <p:sp>
          <p:nvSpPr>
            <p:cNvPr id="6" name="Freeform 5">
              <a:extLst>
                <a:ext uri="{FF2B5EF4-FFF2-40B4-BE49-F238E27FC236}">
                  <a16:creationId xmlns:a16="http://schemas.microsoft.com/office/drawing/2014/main" id="{F7EC1F3E-C731-1149-AEB0-4864BC3A97B6}"/>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5EACCE0A-C101-9D48-82E8-FA07A1C617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9" name="Text Placeholder 21">
            <a:extLst>
              <a:ext uri="{FF2B5EF4-FFF2-40B4-BE49-F238E27FC236}">
                <a16:creationId xmlns:a16="http://schemas.microsoft.com/office/drawing/2014/main" id="{A6E576F8-8E83-8449-AD05-619E886BF1CB}"/>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3871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3A94B4-8AB4-394D-B773-5A8425982790}"/>
              </a:ext>
            </a:extLst>
          </p:cNvPr>
          <p:cNvGrpSpPr/>
          <p:nvPr userDrawn="1"/>
        </p:nvGrpSpPr>
        <p:grpSpPr>
          <a:xfrm>
            <a:off x="5660524" y="4237618"/>
            <a:ext cx="1197476" cy="905885"/>
            <a:chOff x="7547365" y="4237615"/>
            <a:chExt cx="1596635" cy="905885"/>
          </a:xfrm>
        </p:grpSpPr>
        <p:sp>
          <p:nvSpPr>
            <p:cNvPr id="30" name="Freeform 29">
              <a:extLst>
                <a:ext uri="{FF2B5EF4-FFF2-40B4-BE49-F238E27FC236}">
                  <a16:creationId xmlns:a16="http://schemas.microsoft.com/office/drawing/2014/main" id="{68FD2A3C-6AEC-A549-9689-BEE1959538A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2" descr="Logo&#10;&#10;Description automatically generated">
              <a:extLst>
                <a:ext uri="{FF2B5EF4-FFF2-40B4-BE49-F238E27FC236}">
                  <a16:creationId xmlns:a16="http://schemas.microsoft.com/office/drawing/2014/main" id="{90BDE9A7-B63D-4D43-9319-44C9812E44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1" name="Oval 20">
            <a:extLst>
              <a:ext uri="{FF2B5EF4-FFF2-40B4-BE49-F238E27FC236}">
                <a16:creationId xmlns:a16="http://schemas.microsoft.com/office/drawing/2014/main" id="{35BCE7BC-808C-A049-9CB7-41298920BD5C}"/>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E1B698AB-0C63-164B-AD5C-30F2EC655DD0}"/>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
        <p:nvSpPr>
          <p:cNvPr id="23" name="Text Placeholder 21">
            <a:extLst>
              <a:ext uri="{FF2B5EF4-FFF2-40B4-BE49-F238E27FC236}">
                <a16:creationId xmlns:a16="http://schemas.microsoft.com/office/drawing/2014/main" id="{758C7D0D-DA5E-1C4A-89F6-B24E19CBD5EA}"/>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677933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 Office Contact Details">
    <p:bg>
      <p:bgPr>
        <a:solidFill>
          <a:srgbClr val="8F0055"/>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94DA374-8E26-6B41-8633-B9BDD4489738}"/>
              </a:ext>
            </a:extLst>
          </p:cNvPr>
          <p:cNvSpPr/>
          <p:nvPr userDrawn="1"/>
        </p:nvSpPr>
        <p:spPr>
          <a:xfrm>
            <a:off x="1263836" y="-668476"/>
            <a:ext cx="4860339" cy="6480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00F113DC-6045-8B4D-84BA-A8075C3A2C40}"/>
              </a:ext>
            </a:extLst>
          </p:cNvPr>
          <p:cNvSpPr/>
          <p:nvPr userDrawn="1"/>
        </p:nvSpPr>
        <p:spPr>
          <a:xfrm>
            <a:off x="3010333" y="976240"/>
            <a:ext cx="2677268" cy="2970125"/>
          </a:xfrm>
          <a:prstGeom prst="rect">
            <a:avLst/>
          </a:prstGeom>
        </p:spPr>
        <p:txBody>
          <a:bodyPr wrap="square">
            <a:noAutofit/>
          </a:bodyPr>
          <a:lstStyle/>
          <a:p>
            <a:pPr marL="0" indent="0">
              <a:lnSpc>
                <a:spcPts val="1463"/>
              </a:lnSpc>
              <a:spcAft>
                <a:spcPts val="1200"/>
              </a:spcAft>
              <a:buClr>
                <a:srgbClr val="E73081"/>
              </a:buClr>
              <a:buFont typeface="Arial" panose="020B0604020202020204" pitchFamily="34" charset="0"/>
              <a:buNone/>
            </a:pPr>
            <a:r>
              <a:rPr lang="en-GB" sz="1200" b="1" dirty="0">
                <a:solidFill>
                  <a:schemeClr val="bg1"/>
                </a:solidFill>
                <a:latin typeface="Arial" panose="020B0604020202020204" pitchFamily="34" charset="0"/>
                <a:cs typeface="Arial" panose="020B0604020202020204" pitchFamily="34" charset="0"/>
              </a:rPr>
              <a:t>01952 290999</a:t>
            </a:r>
          </a:p>
          <a:p>
            <a:pPr marL="0" indent="0">
              <a:lnSpc>
                <a:spcPts val="1463"/>
              </a:lnSpc>
              <a:spcAft>
                <a:spcPts val="1200"/>
              </a:spcAft>
              <a:buClr>
                <a:srgbClr val="E73081"/>
              </a:buClr>
              <a:buFont typeface="Arial" panose="020B0604020202020204" pitchFamily="34" charset="0"/>
              <a:buNone/>
            </a:pPr>
            <a:r>
              <a:rPr lang="en-GB" sz="1200" b="1" dirty="0" err="1">
                <a:solidFill>
                  <a:schemeClr val="bg1"/>
                </a:solidFill>
                <a:latin typeface="Arial" panose="020B0604020202020204" pitchFamily="34" charset="0"/>
                <a:cs typeface="Arial" panose="020B0604020202020204" pitchFamily="34" charset="0"/>
              </a:rPr>
              <a:t>pdsa.org.uk</a:t>
            </a:r>
            <a:endParaRPr lang="en-GB" sz="1200" b="1" dirty="0">
              <a:solidFill>
                <a:schemeClr val="bg1"/>
              </a:solidFill>
              <a:latin typeface="Arial" panose="020B0604020202020204" pitchFamily="34" charset="0"/>
              <a:cs typeface="Arial" panose="020B0604020202020204" pitchFamily="34" charset="0"/>
            </a:endParaRPr>
          </a:p>
          <a:p>
            <a:pPr marL="0" indent="0">
              <a:lnSpc>
                <a:spcPts val="1463"/>
              </a:lnSpc>
              <a:spcAft>
                <a:spcPts val="1200"/>
              </a:spcAft>
              <a:buClr>
                <a:srgbClr val="E73081"/>
              </a:buClr>
              <a:buFont typeface="Arial" panose="020B0604020202020204" pitchFamily="34" charset="0"/>
              <a:buNone/>
            </a:pPr>
            <a:r>
              <a:rPr lang="en-GB" sz="1200" dirty="0">
                <a:solidFill>
                  <a:schemeClr val="bg1"/>
                </a:solidFill>
                <a:latin typeface="Arial" panose="020B0604020202020204" pitchFamily="34" charset="0"/>
                <a:cs typeface="Arial" panose="020B0604020202020204" pitchFamily="34" charset="0"/>
              </a:rPr>
              <a:t>PDSA Whitechapel Way, </a:t>
            </a:r>
            <a:r>
              <a:rPr lang="en-GB" sz="1200" dirty="0" err="1">
                <a:solidFill>
                  <a:schemeClr val="bg1"/>
                </a:solidFill>
                <a:latin typeface="Arial" panose="020B0604020202020204" pitchFamily="34" charset="0"/>
                <a:cs typeface="Arial" panose="020B0604020202020204" pitchFamily="34" charset="0"/>
              </a:rPr>
              <a:t>Priorslee</a:t>
            </a:r>
            <a:r>
              <a:rPr lang="en-GB" sz="1200" dirty="0">
                <a:solidFill>
                  <a:schemeClr val="bg1"/>
                </a:solidFill>
                <a:latin typeface="Arial" panose="020B0604020202020204" pitchFamily="34" charset="0"/>
                <a:cs typeface="Arial" panose="020B0604020202020204" pitchFamily="34" charset="0"/>
              </a:rPr>
              <a:t>,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Telford, Shropshire TF2 9PQ </a:t>
            </a:r>
          </a:p>
          <a:p>
            <a:pPr marL="0" indent="0">
              <a:lnSpc>
                <a:spcPts val="1463"/>
              </a:lnSpc>
              <a:spcAft>
                <a:spcPts val="1200"/>
              </a:spcAft>
              <a:buClr>
                <a:srgbClr val="E73081"/>
              </a:buClr>
              <a:buFont typeface="Arial" panose="020B0604020202020204" pitchFamily="34" charset="0"/>
              <a:buNone/>
            </a:pPr>
            <a:r>
              <a:rPr lang="en-GB" sz="1200" dirty="0">
                <a:solidFill>
                  <a:schemeClr val="bg1"/>
                </a:solidFill>
                <a:latin typeface="Arial" panose="020B0604020202020204" pitchFamily="34" charset="0"/>
                <a:cs typeface="Arial" panose="020B0604020202020204" pitchFamily="34" charset="0"/>
              </a:rPr>
              <a:t>@PDSA_HQ</a:t>
            </a:r>
          </a:p>
          <a:p>
            <a:pPr marL="0" indent="0">
              <a:lnSpc>
                <a:spcPts val="1463"/>
              </a:lnSpc>
              <a:spcAft>
                <a:spcPts val="1200"/>
              </a:spcAft>
              <a:buClr>
                <a:srgbClr val="E73081"/>
              </a:buClr>
              <a:buFont typeface="Arial" panose="020B0604020202020204" pitchFamily="34" charset="0"/>
              <a:buNone/>
            </a:pPr>
            <a:r>
              <a:rPr lang="en-GB" sz="1200" dirty="0" err="1">
                <a:solidFill>
                  <a:schemeClr val="bg1"/>
                </a:solidFill>
                <a:latin typeface="Arial" panose="020B0604020202020204" pitchFamily="34" charset="0"/>
                <a:cs typeface="Arial" panose="020B0604020202020204" pitchFamily="34" charset="0"/>
              </a:rPr>
              <a:t>@pdsa</a:t>
            </a:r>
          </a:p>
          <a:p>
            <a:pPr marL="0" marR="0" lvl="0" indent="0" algn="l" defTabSz="342892" rtl="0" eaLnBrk="1" fontAlgn="auto" latinLnBrk="0" hangingPunct="1">
              <a:lnSpc>
                <a:spcPts val="1463"/>
              </a:lnSpc>
              <a:spcBef>
                <a:spcPts val="0"/>
              </a:spcBef>
              <a:spcAft>
                <a:spcPts val="1200"/>
              </a:spcAft>
              <a:buClr>
                <a:srgbClr val="E73081"/>
              </a:buClr>
              <a:buSzTx/>
              <a:buFont typeface="Arial" panose="020B0604020202020204" pitchFamily="34" charset="0"/>
              <a:buNone/>
              <a:tabLst/>
              <a:defRPr/>
            </a:pPr>
            <a:r>
              <a:rPr lang="en-GB" sz="1200" dirty="0" err="1">
                <a:solidFill>
                  <a:schemeClr val="bg1"/>
                </a:solidFill>
                <a:latin typeface="Arial" panose="020B0604020202020204" pitchFamily="34" charset="0"/>
                <a:cs typeface="Arial" panose="020B0604020202020204" pitchFamily="34" charset="0"/>
              </a:rPr>
              <a:t>@teampdsa</a:t>
            </a:r>
            <a:endParaRPr lang="en-GB" sz="12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076AA88-D79B-EB4A-BA55-AD6FA625F81A}"/>
              </a:ext>
            </a:extLst>
          </p:cNvPr>
          <p:cNvSpPr/>
          <p:nvPr userDrawn="1"/>
        </p:nvSpPr>
        <p:spPr>
          <a:xfrm>
            <a:off x="2720421" y="4425191"/>
            <a:ext cx="2231524" cy="369332"/>
          </a:xfrm>
          <a:prstGeom prst="rect">
            <a:avLst/>
          </a:prstGeom>
        </p:spPr>
        <p:txBody>
          <a:bodyPr wrap="square">
            <a:spAutoFit/>
          </a:bodyPr>
          <a:lstStyle/>
          <a:p>
            <a:pPr marL="0" indent="0">
              <a:lnSpc>
                <a:spcPct val="150000"/>
              </a:lnSpc>
              <a:buClr>
                <a:srgbClr val="E73081"/>
              </a:buClr>
              <a:buFont typeface="Arial" panose="020B0604020202020204" pitchFamily="34" charset="0"/>
              <a:buNone/>
            </a:pPr>
            <a:r>
              <a:rPr lang="en-GB" sz="600" b="1" dirty="0">
                <a:solidFill>
                  <a:schemeClr val="bg1"/>
                </a:solidFill>
                <a:latin typeface="Arial" panose="020B0604020202020204" pitchFamily="34" charset="0"/>
                <a:cs typeface="Arial" panose="020B0604020202020204" pitchFamily="34" charset="0"/>
              </a:rPr>
              <a:t>Registered charity nos. 208217 &amp; SC037585. </a:t>
            </a:r>
            <a:r>
              <a:rPr lang="en-GB" sz="600" dirty="0">
                <a:solidFill>
                  <a:schemeClr val="bg1"/>
                </a:solidFill>
                <a:latin typeface="Arial" panose="020B0604020202020204" pitchFamily="34" charset="0"/>
                <a:cs typeface="Arial" panose="020B0604020202020204" pitchFamily="34" charset="0"/>
              </a:rPr>
              <a:t/>
            </a:r>
            <a:br>
              <a:rPr lang="en-GB" sz="600" dirty="0">
                <a:solidFill>
                  <a:schemeClr val="bg1"/>
                </a:solidFill>
                <a:latin typeface="Arial" panose="020B0604020202020204" pitchFamily="34" charset="0"/>
                <a:cs typeface="Arial" panose="020B0604020202020204" pitchFamily="34" charset="0"/>
              </a:rPr>
            </a:br>
            <a:r>
              <a:rPr lang="en-GB" sz="600" dirty="0">
                <a:solidFill>
                  <a:schemeClr val="bg1"/>
                </a:solidFill>
                <a:latin typeface="Arial" panose="020B0604020202020204" pitchFamily="34" charset="0"/>
                <a:cs typeface="Arial" panose="020B0604020202020204" pitchFamily="34" charset="0"/>
              </a:rPr>
              <a:t>The People’s Dispensary for Sick Animals</a:t>
            </a:r>
          </a:p>
        </p:txBody>
      </p:sp>
      <p:grpSp>
        <p:nvGrpSpPr>
          <p:cNvPr id="8" name="Group 7">
            <a:extLst>
              <a:ext uri="{FF2B5EF4-FFF2-40B4-BE49-F238E27FC236}">
                <a16:creationId xmlns:a16="http://schemas.microsoft.com/office/drawing/2014/main" id="{5AA49638-C069-6C4D-8099-9535205275BB}"/>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3DDC55CF-4FC8-E744-B42D-8FAE3F3CB2B7}"/>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4BE0A8BA-10F8-E542-81EE-7244755433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pic>
        <p:nvPicPr>
          <p:cNvPr id="20" name="Picture 19">
            <a:extLst>
              <a:ext uri="{FF2B5EF4-FFF2-40B4-BE49-F238E27FC236}">
                <a16:creationId xmlns:a16="http://schemas.microsoft.com/office/drawing/2014/main" id="{3DD17683-BDAF-1343-9362-1ED0E173F64A}"/>
              </a:ext>
            </a:extLst>
          </p:cNvPr>
          <p:cNvPicPr>
            <a:picLocks noChangeAspect="1"/>
          </p:cNvPicPr>
          <p:nvPr userDrawn="1"/>
        </p:nvPicPr>
        <p:blipFill>
          <a:blip r:embed="rId3"/>
          <a:stretch>
            <a:fillRect/>
          </a:stretch>
        </p:blipFill>
        <p:spPr>
          <a:xfrm>
            <a:off x="2783479" y="1956714"/>
            <a:ext cx="149456" cy="279833"/>
          </a:xfrm>
          <a:prstGeom prst="rect">
            <a:avLst/>
          </a:prstGeom>
        </p:spPr>
      </p:pic>
      <p:pic>
        <p:nvPicPr>
          <p:cNvPr id="21" name="Picture 20">
            <a:extLst>
              <a:ext uri="{FF2B5EF4-FFF2-40B4-BE49-F238E27FC236}">
                <a16:creationId xmlns:a16="http://schemas.microsoft.com/office/drawing/2014/main" id="{26F65288-F574-9442-AE61-E5DBA07697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772578" y="1034766"/>
            <a:ext cx="171259" cy="228345"/>
          </a:xfrm>
          <a:prstGeom prst="rect">
            <a:avLst/>
          </a:prstGeom>
        </p:spPr>
      </p:pic>
      <p:pic>
        <p:nvPicPr>
          <p:cNvPr id="22" name="Picture 21">
            <a:extLst>
              <a:ext uri="{FF2B5EF4-FFF2-40B4-BE49-F238E27FC236}">
                <a16:creationId xmlns:a16="http://schemas.microsoft.com/office/drawing/2014/main" id="{C35A9904-5C94-534F-9BA0-113DAF01B4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62812" y="2670716"/>
            <a:ext cx="190788" cy="207578"/>
          </a:xfrm>
          <a:prstGeom prst="rect">
            <a:avLst/>
          </a:prstGeom>
        </p:spPr>
      </p:pic>
      <p:pic>
        <p:nvPicPr>
          <p:cNvPr id="23" name="Picture 22">
            <a:extLst>
              <a:ext uri="{FF2B5EF4-FFF2-40B4-BE49-F238E27FC236}">
                <a16:creationId xmlns:a16="http://schemas.microsoft.com/office/drawing/2014/main" id="{05BF3D67-1FEB-4142-B1FE-5C43061AE41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812899" y="3116134"/>
            <a:ext cx="90617" cy="224385"/>
          </a:xfrm>
          <a:prstGeom prst="rect">
            <a:avLst/>
          </a:prstGeom>
        </p:spPr>
      </p:pic>
      <p:pic>
        <p:nvPicPr>
          <p:cNvPr id="25" name="Picture 24">
            <a:extLst>
              <a:ext uri="{FF2B5EF4-FFF2-40B4-BE49-F238E27FC236}">
                <a16:creationId xmlns:a16="http://schemas.microsoft.com/office/drawing/2014/main" id="{73D2B892-77AF-A148-9E41-65CB651D995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761236" y="1494464"/>
            <a:ext cx="193942" cy="258589"/>
          </a:xfrm>
          <a:prstGeom prst="rect">
            <a:avLst/>
          </a:prstGeom>
        </p:spPr>
      </p:pic>
      <p:sp>
        <p:nvSpPr>
          <p:cNvPr id="26" name="TextBox 25">
            <a:extLst>
              <a:ext uri="{FF2B5EF4-FFF2-40B4-BE49-F238E27FC236}">
                <a16:creationId xmlns:a16="http://schemas.microsoft.com/office/drawing/2014/main" id="{EDF699B5-1879-014A-BA93-05F9C62C5A23}"/>
              </a:ext>
            </a:extLst>
          </p:cNvPr>
          <p:cNvSpPr txBox="1"/>
          <p:nvPr userDrawn="1"/>
        </p:nvSpPr>
        <p:spPr>
          <a:xfrm>
            <a:off x="378561" y="473484"/>
            <a:ext cx="1968344" cy="2624458"/>
          </a:xfrm>
          <a:prstGeom prst="ellipse">
            <a:avLst/>
          </a:prstGeom>
          <a:solidFill>
            <a:srgbClr val="47B6B7"/>
          </a:solidFill>
        </p:spPr>
        <p:txBody>
          <a:bodyPr wrap="square" rtlCol="0" anchor="ctr">
            <a:noAutofit/>
          </a:bodyPr>
          <a:lstStyle/>
          <a:p>
            <a:pPr algn="ctr"/>
            <a:r>
              <a:rPr lang="en-US" sz="1800" b="1" dirty="0">
                <a:solidFill>
                  <a:schemeClr val="bg2"/>
                </a:solidFill>
              </a:rPr>
              <a:t>Contact us</a:t>
            </a:r>
          </a:p>
        </p:txBody>
      </p:sp>
      <p:sp>
        <p:nvSpPr>
          <p:cNvPr id="28" name="Oval 27">
            <a:extLst>
              <a:ext uri="{FF2B5EF4-FFF2-40B4-BE49-F238E27FC236}">
                <a16:creationId xmlns:a16="http://schemas.microsoft.com/office/drawing/2014/main" id="{4A47B78F-7D47-4249-BBB2-0571921E0327}"/>
              </a:ext>
            </a:extLst>
          </p:cNvPr>
          <p:cNvSpPr/>
          <p:nvPr userDrawn="1"/>
        </p:nvSpPr>
        <p:spPr>
          <a:xfrm>
            <a:off x="5687603" y="3309138"/>
            <a:ext cx="609893" cy="813191"/>
          </a:xfrm>
          <a:prstGeom prst="ellipse">
            <a:avLst/>
          </a:prstGeom>
          <a:solidFill>
            <a:schemeClr val="bg1">
              <a:alpha val="254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pic>
        <p:nvPicPr>
          <p:cNvPr id="2" name="Picture 1">
            <a:extLst>
              <a:ext uri="{FF2B5EF4-FFF2-40B4-BE49-F238E27FC236}">
                <a16:creationId xmlns:a16="http://schemas.microsoft.com/office/drawing/2014/main" id="{DB2C570B-D479-7878-EFA0-F3133D79D2C1}"/>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783478" y="3591956"/>
            <a:ext cx="152400" cy="203200"/>
          </a:xfrm>
          <a:prstGeom prst="rect">
            <a:avLst/>
          </a:prstGeom>
        </p:spPr>
      </p:pic>
      <p:sp>
        <p:nvSpPr>
          <p:cNvPr id="3" name="Rectangle 2">
            <a:hlinkClick r:id="rId9"/>
            <a:extLst>
              <a:ext uri="{FF2B5EF4-FFF2-40B4-BE49-F238E27FC236}">
                <a16:creationId xmlns:a16="http://schemas.microsoft.com/office/drawing/2014/main" id="{A25CD30D-6870-0DC3-727D-47C0D0C8FC29}"/>
              </a:ext>
            </a:extLst>
          </p:cNvPr>
          <p:cNvSpPr/>
          <p:nvPr userDrawn="1"/>
        </p:nvSpPr>
        <p:spPr>
          <a:xfrm>
            <a:off x="2720420" y="1435947"/>
            <a:ext cx="12978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hlinkClick r:id="rId10"/>
            <a:extLst>
              <a:ext uri="{FF2B5EF4-FFF2-40B4-BE49-F238E27FC236}">
                <a16:creationId xmlns:a16="http://schemas.microsoft.com/office/drawing/2014/main" id="{4D0248A8-2DAB-B075-2A01-E9ED3E054772}"/>
              </a:ext>
            </a:extLst>
          </p:cNvPr>
          <p:cNvSpPr/>
          <p:nvPr userDrawn="1"/>
        </p:nvSpPr>
        <p:spPr>
          <a:xfrm>
            <a:off x="2720420" y="2571750"/>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hlinkClick r:id="rId11"/>
            <a:extLst>
              <a:ext uri="{FF2B5EF4-FFF2-40B4-BE49-F238E27FC236}">
                <a16:creationId xmlns:a16="http://schemas.microsoft.com/office/drawing/2014/main" id="{A938D71A-AAAD-EB51-3BD7-C23590204EEB}"/>
              </a:ext>
            </a:extLst>
          </p:cNvPr>
          <p:cNvSpPr/>
          <p:nvPr userDrawn="1"/>
        </p:nvSpPr>
        <p:spPr>
          <a:xfrm>
            <a:off x="2720420" y="3039113"/>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hlinkClick r:id="rId12"/>
            <a:extLst>
              <a:ext uri="{FF2B5EF4-FFF2-40B4-BE49-F238E27FC236}">
                <a16:creationId xmlns:a16="http://schemas.microsoft.com/office/drawing/2014/main" id="{4875467F-2452-C5CA-2CA7-C271D69CDC2D}"/>
              </a:ext>
            </a:extLst>
          </p:cNvPr>
          <p:cNvSpPr/>
          <p:nvPr userDrawn="1"/>
        </p:nvSpPr>
        <p:spPr>
          <a:xfrm>
            <a:off x="2720420" y="3492927"/>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28122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862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331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496841" y="3978193"/>
            <a:ext cx="2345729" cy="218008"/>
          </a:xfrm>
          <a:prstGeom prst="rect">
            <a:avLst/>
          </a:prstGeom>
        </p:spPr>
        <p:txBody>
          <a:bodyPr vert="horz" wrap="square" lIns="0" tIns="0" rIns="0" bIns="0" rtlCol="0">
            <a:spAutoFit/>
          </a:bodyPr>
          <a:lstStyle>
            <a:lvl1pPr marL="9525" algn="l" defTabSz="439809" rtl="0" eaLnBrk="1" latinLnBrk="0" hangingPunct="1">
              <a:lnSpc>
                <a:spcPts val="1241"/>
              </a:lnSpc>
              <a:defRPr lang="en-GB" sz="674" b="1" kern="1200" spc="-8" dirty="0">
                <a:solidFill>
                  <a:srgbClr val="6BB4B5"/>
                </a:solidFill>
                <a:latin typeface="Arial"/>
                <a:ea typeface="+mn-ea"/>
                <a:cs typeface="Arial"/>
              </a:defRPr>
            </a:lvl1pPr>
          </a:lstStyle>
          <a:p>
            <a:pPr marL="12700">
              <a:lnSpc>
                <a:spcPts val="1655"/>
              </a:lnSpc>
            </a:pPr>
            <a:r>
              <a:rPr lang="en-GB" sz="674" b="1" spc="-8" dirty="0" smtClean="0">
                <a:solidFill>
                  <a:srgbClr val="6BB4B5"/>
                </a:solidFill>
                <a:latin typeface="Arial"/>
                <a:cs typeface="Arial"/>
              </a:rPr>
              <a:t>Date or name etc here</a:t>
            </a:r>
            <a:endParaRPr lang="en-GB" sz="674" dirty="0">
              <a:solidFill>
                <a:srgbClr val="6BB4B5"/>
              </a:solidFill>
              <a:latin typeface="Arial"/>
              <a:cs typeface="Arial"/>
            </a:endParaRPr>
          </a:p>
        </p:txBody>
      </p:sp>
      <p:sp>
        <p:nvSpPr>
          <p:cNvPr id="16" name="Title 23"/>
          <p:cNvSpPr>
            <a:spLocks noGrp="1"/>
          </p:cNvSpPr>
          <p:nvPr>
            <p:ph type="title" hasCustomPrompt="1"/>
          </p:nvPr>
        </p:nvSpPr>
        <p:spPr>
          <a:xfrm>
            <a:off x="496841" y="2934516"/>
            <a:ext cx="2345729" cy="1036474"/>
          </a:xfrm>
          <a:prstGeom prst="rect">
            <a:avLst/>
          </a:prstGeom>
        </p:spPr>
        <p:txBody>
          <a:bodyPr lIns="0"/>
          <a:lstStyle>
            <a:lvl1pPr>
              <a:defRPr sz="1346" b="1">
                <a:solidFill>
                  <a:srgbClr val="008988"/>
                </a:solidFill>
                <a:latin typeface="Arial" pitchFamily="34" charset="0"/>
                <a:cs typeface="Arial" pitchFamily="34" charset="0"/>
              </a:defRPr>
            </a:lvl1pPr>
          </a:lstStyle>
          <a:p>
            <a:r>
              <a:rPr lang="en-US" dirty="0" smtClean="0"/>
              <a:t>Title text here</a:t>
            </a:r>
            <a:endParaRPr lang="en-GB" dirty="0"/>
          </a:p>
        </p:txBody>
      </p:sp>
    </p:spTree>
    <p:extLst>
      <p:ext uri="{BB962C8B-B14F-4D97-AF65-F5344CB8AC3E}">
        <p14:creationId xmlns:p14="http://schemas.microsoft.com/office/powerpoint/2010/main" val="1358844141"/>
      </p:ext>
    </p:extLst>
  </p:cSld>
  <p:clrMapOvr>
    <a:masterClrMapping/>
  </p:clrMapOvr>
  <p:extLst mod="1">
    <p:ext uri="{DCECCB84-F9BA-43D5-87BE-67443E8EF086}">
      <p15:sldGuideLst xmlns:p15="http://schemas.microsoft.com/office/powerpoint/2012/main">
        <p15:guide id="1" orient="horz" pos="420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97" y="317426"/>
            <a:ext cx="5368720" cy="483139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229864" y="2346340"/>
            <a:ext cx="1819275" cy="1819274"/>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057082" y="317429"/>
            <a:ext cx="2581871" cy="2581871"/>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ctr" anchorCtr="0" forceAA="0" compatLnSpc="1">
            <a:prstTxWarp prst="textNoShape">
              <a:avLst/>
            </a:prstTxWarp>
            <a:noAutofit/>
          </a:bodyPr>
          <a:lstStyle/>
          <a:p>
            <a:pPr algn="ctr"/>
            <a:endParaRPr lang="en-US" sz="1097"/>
          </a:p>
        </p:txBody>
      </p:sp>
      <p:sp>
        <p:nvSpPr>
          <p:cNvPr id="6" name="Oval 5">
            <a:extLst>
              <a:ext uri="{FF2B5EF4-FFF2-40B4-BE49-F238E27FC236}">
                <a16:creationId xmlns:a16="http://schemas.microsoft.com/office/drawing/2014/main" id="{BFC7672E-9B40-7147-9180-0BA4DC8AA7D2}"/>
              </a:ext>
            </a:extLst>
          </p:cNvPr>
          <p:cNvSpPr/>
          <p:nvPr userDrawn="1"/>
        </p:nvSpPr>
        <p:spPr>
          <a:xfrm>
            <a:off x="3079654" y="2324440"/>
            <a:ext cx="496628" cy="496628"/>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ctr" anchorCtr="0" forceAA="0" compatLnSpc="1">
            <a:prstTxWarp prst="textNoShape">
              <a:avLst/>
            </a:prstTxWarp>
            <a:noAutofit/>
          </a:bodyPr>
          <a:lstStyle/>
          <a:p>
            <a:pPr algn="ctr"/>
            <a:endParaRPr lang="en-US" sz="1097"/>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414323" y="626420"/>
            <a:ext cx="1867384" cy="1963882"/>
          </a:xfrm>
          <a:prstGeom prst="rect">
            <a:avLst/>
          </a:prstGeom>
        </p:spPr>
        <p:txBody>
          <a:bodyPr anchor="ctr" anchorCtr="0"/>
          <a:lstStyle>
            <a:lvl1pPr marL="0" indent="0" algn="ctr">
              <a:buNone/>
              <a:defRPr sz="2025"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242370" y="2720721"/>
            <a:ext cx="1806770" cy="772622"/>
          </a:xfrm>
          <a:prstGeom prst="rect">
            <a:avLst/>
          </a:prstGeom>
        </p:spPr>
        <p:txBody>
          <a:bodyPr/>
          <a:lstStyle>
            <a:lvl1pPr marL="0" indent="0" algn="ctr">
              <a:buNone/>
              <a:defRPr sz="1238"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242370" y="3562385"/>
            <a:ext cx="1806770" cy="276590"/>
          </a:xfrm>
          <a:prstGeom prst="rect">
            <a:avLst/>
          </a:prstGeom>
        </p:spPr>
        <p:txBody>
          <a:bodyPr/>
          <a:lstStyle>
            <a:lvl1pPr marL="0" indent="0" algn="ctr">
              <a:buNone/>
              <a:defRPr sz="731"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5646790" y="4345562"/>
            <a:ext cx="1211211" cy="803254"/>
          </a:xfrm>
          <a:prstGeom prst="rect">
            <a:avLst/>
          </a:prstGeom>
        </p:spPr>
      </p:pic>
    </p:spTree>
    <p:extLst>
      <p:ext uri="{BB962C8B-B14F-4D97-AF65-F5344CB8AC3E}">
        <p14:creationId xmlns:p14="http://schemas.microsoft.com/office/powerpoint/2010/main" val="1175925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High 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68184" y="4678260"/>
            <a:ext cx="733260" cy="296816"/>
          </a:xfrm>
          <a:prstGeom prst="rect">
            <a:avLst/>
          </a:prstGeom>
          <a:blipFill>
            <a:blip r:embed="rId2" cstate="print"/>
            <a:stretch>
              <a:fillRect/>
            </a:stretch>
          </a:blipFill>
        </p:spPr>
        <p:txBody>
          <a:bodyPr wrap="square" lIns="0" tIns="0" rIns="0" bIns="0" rtlCol="0"/>
          <a:lstStyle/>
          <a:p>
            <a:endParaRPr sz="1154" dirty="0">
              <a:latin typeface="Arial" pitchFamily="34" charset="0"/>
            </a:endParaRPr>
          </a:p>
        </p:txBody>
      </p:sp>
      <p:sp>
        <p:nvSpPr>
          <p:cNvPr id="17" name="bk object 17"/>
          <p:cNvSpPr/>
          <p:nvPr/>
        </p:nvSpPr>
        <p:spPr>
          <a:xfrm>
            <a:off x="161620" y="4560082"/>
            <a:ext cx="6534240"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154" dirty="0">
              <a:latin typeface="Arial" pitchFamily="34" charset="0"/>
            </a:endParaRPr>
          </a:p>
        </p:txBody>
      </p:sp>
      <p:sp>
        <p:nvSpPr>
          <p:cNvPr id="18" name="bk object 18"/>
          <p:cNvSpPr/>
          <p:nvPr/>
        </p:nvSpPr>
        <p:spPr>
          <a:xfrm>
            <a:off x="161620" y="183633"/>
            <a:ext cx="6534240"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154" dirty="0">
              <a:latin typeface="Arial" pitchFamily="34" charset="0"/>
            </a:endParaRPr>
          </a:p>
        </p:txBody>
      </p:sp>
      <p:sp>
        <p:nvSpPr>
          <p:cNvPr id="19" name="bk object 19"/>
          <p:cNvSpPr/>
          <p:nvPr/>
        </p:nvSpPr>
        <p:spPr>
          <a:xfrm>
            <a:off x="170892" y="143068"/>
            <a:ext cx="219098" cy="232343"/>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sz="1154" dirty="0">
              <a:latin typeface="Arial" pitchFamily="34" charset="0"/>
            </a:endParaRPr>
          </a:p>
        </p:txBody>
      </p:sp>
      <p:sp>
        <p:nvSpPr>
          <p:cNvPr id="20" name="bk object 20"/>
          <p:cNvSpPr/>
          <p:nvPr/>
        </p:nvSpPr>
        <p:spPr>
          <a:xfrm>
            <a:off x="0" y="0"/>
            <a:ext cx="280592" cy="351969"/>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sz="1154" dirty="0">
              <a:latin typeface="Arial" pitchFamily="34" charset="0"/>
            </a:endParaRPr>
          </a:p>
        </p:txBody>
      </p:sp>
      <p:sp>
        <p:nvSpPr>
          <p:cNvPr id="21" name="bk object 21"/>
          <p:cNvSpPr/>
          <p:nvPr/>
        </p:nvSpPr>
        <p:spPr>
          <a:xfrm>
            <a:off x="0" y="0"/>
            <a:ext cx="281405" cy="350674"/>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sz="1154" dirty="0">
              <a:latin typeface="Arial" pitchFamily="34" charset="0"/>
            </a:endParaRPr>
          </a:p>
        </p:txBody>
      </p:sp>
      <p:sp>
        <p:nvSpPr>
          <p:cNvPr id="22" name="bk object 22"/>
          <p:cNvSpPr/>
          <p:nvPr/>
        </p:nvSpPr>
        <p:spPr>
          <a:xfrm>
            <a:off x="170892" y="143068"/>
            <a:ext cx="219098" cy="232343"/>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sz="1154" dirty="0">
              <a:latin typeface="Arial" pitchFamily="34" charset="0"/>
            </a:endParaRPr>
          </a:p>
        </p:txBody>
      </p:sp>
      <p:sp>
        <p:nvSpPr>
          <p:cNvPr id="2" name="Holder 2"/>
          <p:cNvSpPr>
            <a:spLocks noGrp="1"/>
          </p:cNvSpPr>
          <p:nvPr>
            <p:ph type="title"/>
          </p:nvPr>
        </p:nvSpPr>
        <p:spPr>
          <a:xfrm>
            <a:off x="301361" y="602019"/>
            <a:ext cx="6227829" cy="622316"/>
          </a:xfrm>
          <a:prstGeom prst="rect">
            <a:avLst/>
          </a:prstGeom>
        </p:spPr>
        <p:txBody>
          <a:bodyPr lIns="0" tIns="0" rIns="0" bIns="0"/>
          <a:lstStyle>
            <a:lvl1pPr>
              <a:defRPr sz="1796" b="1" i="0">
                <a:solidFill>
                  <a:srgbClr val="008988"/>
                </a:solidFill>
                <a:latin typeface="Arial"/>
                <a:cs typeface="Arial"/>
              </a:defRPr>
            </a:lvl1pPr>
          </a:lstStyle>
          <a:p>
            <a:endParaRPr dirty="0"/>
          </a:p>
        </p:txBody>
      </p:sp>
      <p:sp>
        <p:nvSpPr>
          <p:cNvPr id="3" name="Holder 3"/>
          <p:cNvSpPr>
            <a:spLocks noGrp="1"/>
          </p:cNvSpPr>
          <p:nvPr>
            <p:ph type="body" idx="1"/>
          </p:nvPr>
        </p:nvSpPr>
        <p:spPr>
          <a:xfrm>
            <a:off x="315085" y="1327982"/>
            <a:ext cx="6227829" cy="2840558"/>
          </a:xfrm>
          <a:prstGeom prst="rect">
            <a:avLst/>
          </a:prstGeom>
        </p:spPr>
        <p:txBody>
          <a:bodyPr lIns="0" tIns="0" rIns="0" bIns="0">
            <a:normAutofit/>
          </a:bodyPr>
          <a:lstStyle>
            <a:lvl1pPr marL="0">
              <a:lnSpc>
                <a:spcPct val="130000"/>
              </a:lnSpc>
              <a:tabLst>
                <a:tab pos="230868" algn="l"/>
                <a:tab pos="461736" algn="l"/>
                <a:tab pos="692604" algn="l"/>
                <a:tab pos="923472" algn="l"/>
                <a:tab pos="1385208" algn="l"/>
                <a:tab pos="1846944" algn="l"/>
                <a:tab pos="2308680" algn="l"/>
              </a:tabLst>
              <a:defRPr lang="en-GB" sz="1411" b="0" i="0" dirty="0">
                <a:solidFill>
                  <a:srgbClr val="008988"/>
                </a:solidFill>
                <a:latin typeface="Arial" pitchFamily="34" charset="0"/>
                <a:ea typeface="+mn-ea"/>
                <a:cs typeface="Arial" pitchFamily="34" charset="0"/>
              </a:defRPr>
            </a:lvl1pPr>
          </a:lstStyle>
          <a:p>
            <a:endParaRPr dirty="0"/>
          </a:p>
        </p:txBody>
      </p:sp>
    </p:spTree>
    <p:extLst>
      <p:ext uri="{BB962C8B-B14F-4D97-AF65-F5344CB8AC3E}">
        <p14:creationId xmlns:p14="http://schemas.microsoft.com/office/powerpoint/2010/main" val="3502073033"/>
      </p:ext>
    </p:extLst>
  </p:cSld>
  <p:clrMapOvr>
    <a:masterClrMapping/>
  </p:clrMapOvr>
  <p:transitio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7" name="Group 16">
            <a:extLst>
              <a:ext uri="{FF2B5EF4-FFF2-40B4-BE49-F238E27FC236}">
                <a16:creationId xmlns:a16="http://schemas.microsoft.com/office/drawing/2014/main" id="{8BB12554-A049-854F-BAD2-F691AEE70EB4}"/>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69FBE1C0-079F-B240-BA85-5699A8BB6F9F}"/>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E1485D57-F3D2-DD42-9CA1-682DCA2EAA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DE8BE663-4643-A84E-BB32-308A387A2F49}"/>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38767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Volunteering Titl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4F9053-C8D1-A749-83B5-C927FA4C09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749808"/>
            <a:ext cx="6858001" cy="5893308"/>
          </a:xfrm>
          <a:prstGeom prst="rect">
            <a:avLst/>
          </a:prstGeom>
        </p:spPr>
      </p:pic>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8" name="Group 7">
            <a:extLst>
              <a:ext uri="{FF2B5EF4-FFF2-40B4-BE49-F238E27FC236}">
                <a16:creationId xmlns:a16="http://schemas.microsoft.com/office/drawing/2014/main" id="{D6DB23FB-973C-C045-BBD7-E84BF45B724E}"/>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29C371B-E8B8-754A-9CCD-14F53ABC0C24}"/>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C8622B16-4E9A-E54D-816C-6316AE6EDB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3" name="Text Placeholder 21">
            <a:extLst>
              <a:ext uri="{FF2B5EF4-FFF2-40B4-BE49-F238E27FC236}">
                <a16:creationId xmlns:a16="http://schemas.microsoft.com/office/drawing/2014/main" id="{C5105985-BE51-E248-8E84-0E55D2917137}"/>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57724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Volunteering Title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207ECC-55EA-6B4F-8CDF-EAEE85C269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24193" y="0"/>
            <a:ext cx="7318770" cy="5143500"/>
          </a:xfrm>
          <a:prstGeom prst="rect">
            <a:avLst/>
          </a:prstGeom>
        </p:spPr>
      </p:pic>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9" name="Group 8">
            <a:extLst>
              <a:ext uri="{FF2B5EF4-FFF2-40B4-BE49-F238E27FC236}">
                <a16:creationId xmlns:a16="http://schemas.microsoft.com/office/drawing/2014/main" id="{F906411B-EBC0-0A47-93C4-8BFE18DA1A1C}"/>
              </a:ext>
            </a:extLst>
          </p:cNvPr>
          <p:cNvGrpSpPr/>
          <p:nvPr userDrawn="1"/>
        </p:nvGrpSpPr>
        <p:grpSpPr>
          <a:xfrm>
            <a:off x="5660524" y="4237618"/>
            <a:ext cx="1197476" cy="905885"/>
            <a:chOff x="7547365" y="4237615"/>
            <a:chExt cx="1596635" cy="905885"/>
          </a:xfrm>
        </p:grpSpPr>
        <p:sp>
          <p:nvSpPr>
            <p:cNvPr id="10" name="Freeform 9">
              <a:extLst>
                <a:ext uri="{FF2B5EF4-FFF2-40B4-BE49-F238E27FC236}">
                  <a16:creationId xmlns:a16="http://schemas.microsoft.com/office/drawing/2014/main" id="{EFF59425-A206-B442-BC23-DA6A7B5E5F4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3" name="Picture 12" descr="Logo&#10;&#10;Description automatically generated">
              <a:extLst>
                <a:ext uri="{FF2B5EF4-FFF2-40B4-BE49-F238E27FC236}">
                  <a16:creationId xmlns:a16="http://schemas.microsoft.com/office/drawing/2014/main" id="{2C7AEFCE-4393-DA4C-A443-1A5C6A8A46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9E8E19B1-73FC-F444-A7AC-660BF3D36D9D}"/>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232755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AD0A00C-5361-0942-B223-7F483F0C5788}"/>
              </a:ext>
            </a:extLst>
          </p:cNvPr>
          <p:cNvSpPr/>
          <p:nvPr userDrawn="1"/>
        </p:nvSpPr>
        <p:spPr>
          <a:xfrm flipH="1">
            <a:off x="1"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7" name="Group 6">
            <a:extLst>
              <a:ext uri="{FF2B5EF4-FFF2-40B4-BE49-F238E27FC236}">
                <a16:creationId xmlns:a16="http://schemas.microsoft.com/office/drawing/2014/main" id="{1D72893A-21D6-AC42-8403-5CA2D9F95E4E}"/>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C49065BF-ABDC-C245-82AA-D406E17924E3}"/>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2305E549-4673-234D-AF28-772D5CFE52D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3" name="Text Placeholder 21">
            <a:extLst>
              <a:ext uri="{FF2B5EF4-FFF2-40B4-BE49-F238E27FC236}">
                <a16:creationId xmlns:a16="http://schemas.microsoft.com/office/drawing/2014/main" id="{0E31676D-DC74-A74D-A361-8BB611B0CFA6}"/>
              </a:ext>
            </a:extLst>
          </p:cNvPr>
          <p:cNvSpPr>
            <a:spLocks noGrp="1"/>
          </p:cNvSpPr>
          <p:nvPr>
            <p:ph type="body" sz="quarter" idx="10" hasCustomPrompt="1"/>
          </p:nvPr>
        </p:nvSpPr>
        <p:spPr>
          <a:xfrm>
            <a:off x="250709" y="150827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0359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8BCB26A-A8D8-3E4C-896D-7044910B1FB3}"/>
              </a:ext>
            </a:extLst>
          </p:cNvPr>
          <p:cNvSpPr/>
          <p:nvPr userDrawn="1"/>
        </p:nvSpPr>
        <p:spPr>
          <a:xfrm flipH="1">
            <a:off x="1"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4" name="Group 13">
            <a:extLst>
              <a:ext uri="{FF2B5EF4-FFF2-40B4-BE49-F238E27FC236}">
                <a16:creationId xmlns:a16="http://schemas.microsoft.com/office/drawing/2014/main" id="{720C5E58-91E5-B94D-A43A-E31735579A8C}"/>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98B1A178-CE09-604F-93E4-49F8CD374893}"/>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4060E8B7-25F9-534A-950A-2A21F3F777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88ADEE17-619A-8141-BDF2-42E02B2A4421}"/>
              </a:ext>
            </a:extLst>
          </p:cNvPr>
          <p:cNvSpPr>
            <a:spLocks noGrp="1"/>
          </p:cNvSpPr>
          <p:nvPr>
            <p:ph type="body" sz="quarter" idx="10" hasCustomPrompt="1"/>
          </p:nvPr>
        </p:nvSpPr>
        <p:spPr>
          <a:xfrm>
            <a:off x="250709" y="150827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8574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97745"/>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22" r:id="rId3"/>
    <p:sldLayoutId id="2147483661" r:id="rId4"/>
    <p:sldLayoutId id="2147483717" r:id="rId5"/>
    <p:sldLayoutId id="2147483720" r:id="rId6"/>
    <p:sldLayoutId id="2147483721" r:id="rId7"/>
    <p:sldLayoutId id="2147483696" r:id="rId8"/>
    <p:sldLayoutId id="2147483723" r:id="rId9"/>
    <p:sldLayoutId id="2147483725" r:id="rId10"/>
    <p:sldLayoutId id="2147483736" r:id="rId11"/>
    <p:sldLayoutId id="2147483733" r:id="rId12"/>
    <p:sldLayoutId id="2147483734" r:id="rId13"/>
    <p:sldLayoutId id="2147483727" r:id="rId14"/>
    <p:sldLayoutId id="2147483732" r:id="rId15"/>
    <p:sldLayoutId id="2147483730" r:id="rId16"/>
    <p:sldLayoutId id="2147483731" r:id="rId17"/>
    <p:sldLayoutId id="2147483708" r:id="rId18"/>
    <p:sldLayoutId id="2147483709" r:id="rId19"/>
    <p:sldLayoutId id="2147483688" r:id="rId20"/>
    <p:sldLayoutId id="2147483738" r:id="rId21"/>
    <p:sldLayoutId id="2147483665" r:id="rId22"/>
    <p:sldLayoutId id="2147483737" r:id="rId23"/>
    <p:sldLayoutId id="2147483667" r:id="rId24"/>
    <p:sldLayoutId id="2147483686" r:id="rId25"/>
    <p:sldLayoutId id="2147483735" r:id="rId26"/>
    <p:sldLayoutId id="2147483739" r:id="rId27"/>
    <p:sldLayoutId id="2147483740" r:id="rId28"/>
    <p:sldLayoutId id="2147483743" r:id="rId29"/>
    <p:sldLayoutId id="2147483692" r:id="rId30"/>
    <p:sldLayoutId id="2147483700" r:id="rId31"/>
    <p:sldLayoutId id="2147483703" r:id="rId32"/>
    <p:sldLayoutId id="2147483741" r:id="rId33"/>
    <p:sldLayoutId id="2147483704" r:id="rId34"/>
    <p:sldLayoutId id="2147483742" r:id="rId35"/>
    <p:sldLayoutId id="2147483689" r:id="rId36"/>
    <p:sldLayoutId id="2147483693" r:id="rId37"/>
    <p:sldLayoutId id="2147483694" r:id="rId38"/>
    <p:sldLayoutId id="2147483695" r:id="rId39"/>
    <p:sldLayoutId id="2147483697" r:id="rId40"/>
    <p:sldLayoutId id="2147483744" r:id="rId41"/>
    <p:sldLayoutId id="2147483745" r:id="rId42"/>
    <p:sldLayoutId id="2147483746" r:id="rId43"/>
    <p:sldLayoutId id="2147483747" r:id="rId44"/>
    <p:sldLayoutId id="2147483748" r:id="rId45"/>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110000"/>
        </a:lnSpc>
        <a:spcBef>
          <a:spcPts val="563"/>
        </a:spcBef>
        <a:spcAft>
          <a:spcPts val="150"/>
        </a:spcAft>
        <a:buFont typeface="Arial" panose="020B0604020202020204" pitchFamily="34" charset="0"/>
        <a:buChar char="•"/>
        <a:defRPr sz="1050" kern="1200">
          <a:solidFill>
            <a:schemeClr val="tx1"/>
          </a:solidFill>
          <a:latin typeface="+mn-lt"/>
          <a:ea typeface="+mn-ea"/>
          <a:cs typeface="+mn-cs"/>
        </a:defRPr>
      </a:lvl1pPr>
      <a:lvl2pPr marL="385754"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2pPr>
      <a:lvl3pPr marL="642922"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3pPr>
      <a:lvl4pPr marL="900091"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4pPr>
      <a:lvl5pPr marL="1157259"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notesSlide" Target="../notesSlides/notesSlide9.xml"/><Relationship Id="rId7" Type="http://schemas.openxmlformats.org/officeDocument/2006/relationships/image" Target="../media/image76.jpeg"/><Relationship Id="rId2" Type="http://schemas.openxmlformats.org/officeDocument/2006/relationships/slideLayout" Target="../slideLayouts/slideLayout39.xml"/><Relationship Id="rId1" Type="http://schemas.openxmlformats.org/officeDocument/2006/relationships/tags" Target="../tags/tag10.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 Id="rId9" Type="http://schemas.openxmlformats.org/officeDocument/2006/relationships/image" Target="../media/image78.jpg"/></Relationships>
</file>

<file path=ppt/slides/_rels/slide1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10.xml"/><Relationship Id="rId7" Type="http://schemas.openxmlformats.org/officeDocument/2006/relationships/image" Target="../media/image82.jpeg"/><Relationship Id="rId2" Type="http://schemas.openxmlformats.org/officeDocument/2006/relationships/slideLayout" Target="../slideLayouts/slideLayout39.xml"/><Relationship Id="rId1" Type="http://schemas.openxmlformats.org/officeDocument/2006/relationships/tags" Target="../tags/tag11.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1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notesSlide" Target="../notesSlides/notesSlide11.xml"/><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slideLayout" Target="../slideLayouts/slideLayout39.xml"/><Relationship Id="rId1" Type="http://schemas.openxmlformats.org/officeDocument/2006/relationships/tags" Target="../tags/tag12.xml"/><Relationship Id="rId6" Type="http://schemas.openxmlformats.org/officeDocument/2006/relationships/image" Target="../media/image88.jpeg"/><Relationship Id="rId11" Type="http://schemas.openxmlformats.org/officeDocument/2006/relationships/image" Target="../media/image93.png"/><Relationship Id="rId5" Type="http://schemas.microsoft.com/office/2007/relationships/hdphoto" Target="../media/hdphoto5.wdp"/><Relationship Id="rId10" Type="http://schemas.openxmlformats.org/officeDocument/2006/relationships/image" Target="../media/image92.jpeg"/><Relationship Id="rId4" Type="http://schemas.openxmlformats.org/officeDocument/2006/relationships/image" Target="../media/image87.png"/><Relationship Id="rId9" Type="http://schemas.openxmlformats.org/officeDocument/2006/relationships/image" Target="../media/image91.jpeg"/></Relationships>
</file>

<file path=ppt/slides/_rels/slide1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12.xml"/><Relationship Id="rId7" Type="http://schemas.openxmlformats.org/officeDocument/2006/relationships/image" Target="../media/image98.png"/><Relationship Id="rId2" Type="http://schemas.openxmlformats.org/officeDocument/2006/relationships/slideLayout" Target="../slideLayouts/slideLayout42.xml"/><Relationship Id="rId1" Type="http://schemas.openxmlformats.org/officeDocument/2006/relationships/tags" Target="../tags/tag13.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ags" Target="../tags/tag14.xml"/><Relationship Id="rId4" Type="http://schemas.openxmlformats.org/officeDocument/2006/relationships/image" Target="../media/image10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ags" Target="../tags/tag15.xml"/><Relationship Id="rId4" Type="http://schemas.openxmlformats.org/officeDocument/2006/relationships/image" Target="../media/image10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16.xml"/><Relationship Id="rId4" Type="http://schemas.openxmlformats.org/officeDocument/2006/relationships/image" Target="../media/image10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9.xml"/><Relationship Id="rId1" Type="http://schemas.openxmlformats.org/officeDocument/2006/relationships/tags" Target="../tags/tag17.xml"/><Relationship Id="rId4" Type="http://schemas.openxmlformats.org/officeDocument/2006/relationships/image" Target="../media/image10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9.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9.xml"/><Relationship Id="rId1" Type="http://schemas.openxmlformats.org/officeDocument/2006/relationships/tags" Target="../tags/tag19.xml"/><Relationship Id="rId5" Type="http://schemas.openxmlformats.org/officeDocument/2006/relationships/image" Target="../media/image107.jpg"/><Relationship Id="rId4" Type="http://schemas.openxmlformats.org/officeDocument/2006/relationships/image" Target="../media/image10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xml"/><Relationship Id="rId1" Type="http://schemas.openxmlformats.org/officeDocument/2006/relationships/tags" Target="../tags/tag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2.xml"/><Relationship Id="rId1" Type="http://schemas.openxmlformats.org/officeDocument/2006/relationships/tags" Target="../tags/tag3.xml"/><Relationship Id="rId5" Type="http://schemas.openxmlformats.org/officeDocument/2006/relationships/image" Target="../media/image39.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3.xml"/><Relationship Id="rId7" Type="http://schemas.openxmlformats.org/officeDocument/2006/relationships/image" Target="../media/image43.jpeg"/><Relationship Id="rId2" Type="http://schemas.openxmlformats.org/officeDocument/2006/relationships/slideLayout" Target="../slideLayouts/slideLayout42.xml"/><Relationship Id="rId1" Type="http://schemas.openxmlformats.org/officeDocument/2006/relationships/tags" Target="../tags/tag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4.xml"/><Relationship Id="rId7" Type="http://schemas.openxmlformats.org/officeDocument/2006/relationships/image" Target="../media/image48.jpeg"/><Relationship Id="rId2" Type="http://schemas.openxmlformats.org/officeDocument/2006/relationships/slideLayout" Target="../slideLayouts/slideLayout39.xml"/><Relationship Id="rId1" Type="http://schemas.openxmlformats.org/officeDocument/2006/relationships/tags" Target="../tags/tag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5.xml"/><Relationship Id="rId7" Type="http://schemas.openxmlformats.org/officeDocument/2006/relationships/image" Target="../media/image53.png"/><Relationship Id="rId2" Type="http://schemas.openxmlformats.org/officeDocument/2006/relationships/slideLayout" Target="../slideLayouts/slideLayout39.xml"/><Relationship Id="rId1" Type="http://schemas.openxmlformats.org/officeDocument/2006/relationships/tags" Target="../tags/tag6.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59.png"/><Relationship Id="rId2" Type="http://schemas.openxmlformats.org/officeDocument/2006/relationships/slideLayout" Target="../slideLayouts/slideLayout39.xml"/><Relationship Id="rId1" Type="http://schemas.openxmlformats.org/officeDocument/2006/relationships/tags" Target="../tags/tag7.xml"/><Relationship Id="rId6" Type="http://schemas.openxmlformats.org/officeDocument/2006/relationships/image" Target="../media/image58.jpeg"/><Relationship Id="rId11" Type="http://schemas.openxmlformats.org/officeDocument/2006/relationships/image" Target="../media/image62.jpeg"/><Relationship Id="rId5" Type="http://schemas.openxmlformats.org/officeDocument/2006/relationships/image" Target="../media/image57.jpg"/><Relationship Id="rId10" Type="http://schemas.openxmlformats.org/officeDocument/2006/relationships/image" Target="../media/image61.jpeg"/><Relationship Id="rId4" Type="http://schemas.openxmlformats.org/officeDocument/2006/relationships/image" Target="../media/image56.jpeg"/><Relationship Id="rId9" Type="http://schemas.openxmlformats.org/officeDocument/2006/relationships/image" Target="../media/image60.jpeg"/></Relationships>
</file>

<file path=ppt/slides/_rels/slide8.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0.png"/><Relationship Id="rId3" Type="http://schemas.openxmlformats.org/officeDocument/2006/relationships/notesSlide" Target="../notesSlides/notesSlide7.xml"/><Relationship Id="rId7" Type="http://schemas.openxmlformats.org/officeDocument/2006/relationships/image" Target="../media/image66.jpeg"/><Relationship Id="rId12" Type="http://schemas.microsoft.com/office/2007/relationships/hdphoto" Target="../media/hdphoto3.wdp"/><Relationship Id="rId2" Type="http://schemas.openxmlformats.org/officeDocument/2006/relationships/slideLayout" Target="../slideLayouts/slideLayout39.xml"/><Relationship Id="rId1" Type="http://schemas.openxmlformats.org/officeDocument/2006/relationships/tags" Target="../tags/tag8.xml"/><Relationship Id="rId6" Type="http://schemas.openxmlformats.org/officeDocument/2006/relationships/image" Target="../media/image65.jpeg"/><Relationship Id="rId11" Type="http://schemas.openxmlformats.org/officeDocument/2006/relationships/image" Target="../media/image69.png"/><Relationship Id="rId5" Type="http://schemas.openxmlformats.org/officeDocument/2006/relationships/image" Target="../media/image64.jpeg"/><Relationship Id="rId15" Type="http://schemas.openxmlformats.org/officeDocument/2006/relationships/image" Target="../media/image71.jpeg"/><Relationship Id="rId10" Type="http://schemas.microsoft.com/office/2007/relationships/hdphoto" Target="../media/hdphoto2.wdp"/><Relationship Id="rId4" Type="http://schemas.openxmlformats.org/officeDocument/2006/relationships/image" Target="../media/image63.jpeg"/><Relationship Id="rId9" Type="http://schemas.openxmlformats.org/officeDocument/2006/relationships/image" Target="../media/image68.pn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9.xml"/><Relationship Id="rId1" Type="http://schemas.openxmlformats.org/officeDocument/2006/relationships/tags" Target="../tags/tag9.xml"/><Relationship Id="rId4" Type="http://schemas.openxmlformats.org/officeDocument/2006/relationships/image" Target="../media/image7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p:sp>
      <p:sp>
        <p:nvSpPr>
          <p:cNvPr id="3" name="Text Placeholder 2"/>
          <p:cNvSpPr>
            <a:spLocks noGrp="1"/>
          </p:cNvSpPr>
          <p:nvPr>
            <p:ph type="body" sz="quarter" idx="11"/>
          </p:nvPr>
        </p:nvSpPr>
        <p:spPr>
          <a:xfrm>
            <a:off x="440058" y="3022254"/>
            <a:ext cx="2207192" cy="996578"/>
          </a:xfrm>
          <a:prstGeom prst="rect">
            <a:avLst/>
          </a:prstGeom>
        </p:spPr>
        <p:txBody>
          <a:bodyPr/>
          <a:lstStyle/>
          <a:p>
            <a:pPr algn="ctr"/>
            <a:r>
              <a:rPr lang="en-GB" sz="1800" dirty="0">
                <a:latin typeface="Baloo 2" pitchFamily="2" charset="0"/>
                <a:cs typeface="Baloo 2" pitchFamily="2" charset="0"/>
              </a:rPr>
              <a:t>with</a:t>
            </a:r>
            <a:r>
              <a:rPr lang="en-GB" sz="1400" dirty="0">
                <a:latin typeface="Baloo 2" pitchFamily="2" charset="0"/>
                <a:cs typeface="Baloo 2" pitchFamily="2" charset="0"/>
              </a:rPr>
              <a:t> </a:t>
            </a:r>
          </a:p>
          <a:p>
            <a:pPr algn="ctr"/>
            <a:r>
              <a:rPr lang="en-GB" sz="4400" dirty="0">
                <a:latin typeface="Baloo 2" pitchFamily="2" charset="0"/>
                <a:cs typeface="Baloo 2" pitchFamily="2" charset="0"/>
              </a:rPr>
              <a:t>PDSA</a:t>
            </a:r>
          </a:p>
        </p:txBody>
      </p:sp>
      <p:sp>
        <p:nvSpPr>
          <p:cNvPr id="2" name="Text Placeholder 1"/>
          <p:cNvSpPr>
            <a:spLocks noGrp="1"/>
          </p:cNvSpPr>
          <p:nvPr>
            <p:ph type="body" sz="quarter" idx="14"/>
          </p:nvPr>
        </p:nvSpPr>
        <p:spPr>
          <a:xfrm>
            <a:off x="-494936" y="361132"/>
            <a:ext cx="3901282" cy="2533033"/>
          </a:xfrm>
          <a:prstGeom prst="ellipse">
            <a:avLst/>
          </a:prstGeom>
        </p:spPr>
        <p:txBody>
          <a:bodyPr/>
          <a:lstStyle/>
          <a:p>
            <a:pPr algn="ctr"/>
            <a:r>
              <a:rPr lang="en-GB" sz="5400" b="1" dirty="0">
                <a:solidFill>
                  <a:srgbClr val="008988"/>
                </a:solidFill>
                <a:latin typeface="Baloo 2" pitchFamily="2" charset="0"/>
                <a:cs typeface="Baloo 2" pitchFamily="2" charset="0"/>
              </a:rPr>
              <a:t>Get </a:t>
            </a:r>
          </a:p>
          <a:p>
            <a:pPr algn="ctr"/>
            <a:r>
              <a:rPr lang="en-GB" sz="5400" b="1" dirty="0" err="1">
                <a:solidFill>
                  <a:srgbClr val="008988"/>
                </a:solidFill>
                <a:latin typeface="Baloo 2" pitchFamily="2" charset="0"/>
                <a:cs typeface="Baloo 2" pitchFamily="2" charset="0"/>
              </a:rPr>
              <a:t>PetWise</a:t>
            </a:r>
            <a:endParaRPr lang="en-GB" sz="5400" b="1" dirty="0">
              <a:solidFill>
                <a:srgbClr val="008988"/>
              </a:solidFill>
              <a:latin typeface="Baloo 2" pitchFamily="2" charset="0"/>
              <a:cs typeface="Baloo 2" pitchFamily="2" charset="0"/>
            </a:endParaRPr>
          </a:p>
        </p:txBody>
      </p:sp>
    </p:spTree>
    <p:custDataLst>
      <p:tags r:id="rId1"/>
    </p:custDataLst>
    <p:extLst>
      <p:ext uri="{BB962C8B-B14F-4D97-AF65-F5344CB8AC3E}">
        <p14:creationId xmlns:p14="http://schemas.microsoft.com/office/powerpoint/2010/main" val="3009276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1581666" y="266700"/>
            <a:ext cx="3352800" cy="369888"/>
          </a:xfrm>
          <a:prstGeom prst="rect">
            <a:avLst/>
          </a:prstGeom>
        </p:spPr>
        <p:txBody>
          <a:bodyPr>
            <a:normAutofit fontScale="90000"/>
          </a:bodyPr>
          <a:lstStyle/>
          <a:p>
            <a:r>
              <a:rPr lang="en-GB" sz="2400" b="1" dirty="0">
                <a:solidFill>
                  <a:srgbClr val="008988"/>
                </a:solidFill>
                <a:latin typeface="Baloo 2" pitchFamily="2" charset="0"/>
                <a:cs typeface="Baloo 2" pitchFamily="2" charset="0"/>
              </a:rPr>
              <a:t>Dogs – What do they do?</a:t>
            </a:r>
          </a:p>
        </p:txBody>
      </p:sp>
      <p:grpSp>
        <p:nvGrpSpPr>
          <p:cNvPr id="17" name="Group 16"/>
          <p:cNvGrpSpPr/>
          <p:nvPr/>
        </p:nvGrpSpPr>
        <p:grpSpPr>
          <a:xfrm>
            <a:off x="367732" y="803513"/>
            <a:ext cx="1941929" cy="1766006"/>
            <a:chOff x="490308" y="1071351"/>
            <a:chExt cx="2589239" cy="2354674"/>
          </a:xfrm>
        </p:grpSpPr>
        <p:sp>
          <p:nvSpPr>
            <p:cNvPr id="4" name="TextBox 3"/>
            <p:cNvSpPr txBox="1"/>
            <p:nvPr/>
          </p:nvSpPr>
          <p:spPr>
            <a:xfrm>
              <a:off x="661977" y="2933582"/>
              <a:ext cx="2129340" cy="492443"/>
            </a:xfrm>
            <a:prstGeom prst="rect">
              <a:avLst/>
            </a:prstGeom>
            <a:noFill/>
          </p:spPr>
          <p:txBody>
            <a:bodyPr wrap="square" rtlCol="0">
              <a:spAutoFit/>
            </a:bodyPr>
            <a:lstStyle/>
            <a:p>
              <a:pPr algn="ctr"/>
              <a:r>
                <a:rPr lang="en-GB" dirty="0">
                  <a:solidFill>
                    <a:srgbClr val="008080"/>
                  </a:solidFill>
                  <a:latin typeface="Baloo 2" pitchFamily="2" charset="0"/>
                  <a:cs typeface="Baloo 2" pitchFamily="2" charset="0"/>
                </a:rPr>
                <a:t>Sniff/Smell</a:t>
              </a:r>
            </a:p>
          </p:txBody>
        </p:sp>
        <p:pic>
          <p:nvPicPr>
            <p:cNvPr id="9" name="Picture 2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0308" y="1071351"/>
              <a:ext cx="2589239" cy="19069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2403353" y="2531210"/>
            <a:ext cx="2063716" cy="1759919"/>
            <a:chOff x="3204470" y="3374945"/>
            <a:chExt cx="2751621" cy="2346558"/>
          </a:xfrm>
        </p:grpSpPr>
        <p:sp>
          <p:nvSpPr>
            <p:cNvPr id="7" name="TextBox 6"/>
            <p:cNvSpPr txBox="1"/>
            <p:nvPr/>
          </p:nvSpPr>
          <p:spPr>
            <a:xfrm>
              <a:off x="3516910" y="5229060"/>
              <a:ext cx="2027545" cy="492443"/>
            </a:xfrm>
            <a:prstGeom prst="rect">
              <a:avLst/>
            </a:prstGeom>
            <a:noFill/>
          </p:spPr>
          <p:txBody>
            <a:bodyPr wrap="square" rtlCol="0">
              <a:spAutoFit/>
            </a:bodyPr>
            <a:lstStyle/>
            <a:p>
              <a:pPr algn="ctr"/>
              <a:r>
                <a:rPr lang="en-GB" dirty="0">
                  <a:solidFill>
                    <a:srgbClr val="008080"/>
                  </a:solidFill>
                  <a:latin typeface="Baloo 2" pitchFamily="2" charset="0"/>
                  <a:cs typeface="Baloo 2" pitchFamily="2" charset="0"/>
                </a:rPr>
                <a:t>Hunt/Play</a:t>
              </a:r>
            </a:p>
          </p:txBody>
        </p:sp>
        <p:pic>
          <p:nvPicPr>
            <p:cNvPr id="10" name="Picture 3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04470" y="3374945"/>
              <a:ext cx="2751621" cy="1881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4483236" y="805645"/>
            <a:ext cx="2013679" cy="1797417"/>
            <a:chOff x="5977648" y="1074192"/>
            <a:chExt cx="2684905" cy="2396557"/>
          </a:xfrm>
        </p:grpSpPr>
        <p:sp>
          <p:nvSpPr>
            <p:cNvPr id="5" name="TextBox 4"/>
            <p:cNvSpPr txBox="1"/>
            <p:nvPr/>
          </p:nvSpPr>
          <p:spPr>
            <a:xfrm>
              <a:off x="5977648" y="2978306"/>
              <a:ext cx="2684905" cy="492443"/>
            </a:xfrm>
            <a:prstGeom prst="rect">
              <a:avLst/>
            </a:prstGeom>
            <a:noFill/>
          </p:spPr>
          <p:txBody>
            <a:bodyPr wrap="square" rtlCol="0">
              <a:spAutoFit/>
            </a:bodyPr>
            <a:lstStyle/>
            <a:p>
              <a:pPr algn="ctr"/>
              <a:r>
                <a:rPr lang="en-GB" dirty="0">
                  <a:solidFill>
                    <a:srgbClr val="008080"/>
                  </a:solidFill>
                  <a:latin typeface="Baloo 2" pitchFamily="2" charset="0"/>
                  <a:cs typeface="Baloo 2" pitchFamily="2" charset="0"/>
                </a:rPr>
                <a:t>Exercise/Socialise</a:t>
              </a:r>
            </a:p>
          </p:txBody>
        </p:sp>
        <p:pic>
          <p:nvPicPr>
            <p:cNvPr id="11" name="Picture 3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1198" y="1074192"/>
              <a:ext cx="2502427" cy="19279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4568399" y="2551679"/>
            <a:ext cx="1816097" cy="1737591"/>
            <a:chOff x="6091198" y="3402239"/>
            <a:chExt cx="2421463" cy="2316789"/>
          </a:xfrm>
        </p:grpSpPr>
        <p:sp>
          <p:nvSpPr>
            <p:cNvPr id="8" name="TextBox 7"/>
            <p:cNvSpPr txBox="1"/>
            <p:nvPr/>
          </p:nvSpPr>
          <p:spPr>
            <a:xfrm>
              <a:off x="6177366" y="5226585"/>
              <a:ext cx="2225122" cy="492443"/>
            </a:xfrm>
            <a:prstGeom prst="rect">
              <a:avLst/>
            </a:prstGeom>
            <a:noFill/>
          </p:spPr>
          <p:txBody>
            <a:bodyPr wrap="square" rtlCol="0">
              <a:spAutoFit/>
            </a:bodyPr>
            <a:lstStyle/>
            <a:p>
              <a:pPr algn="ctr"/>
              <a:r>
                <a:rPr lang="en-GB" dirty="0">
                  <a:solidFill>
                    <a:srgbClr val="008080"/>
                  </a:solidFill>
                  <a:latin typeface="Baloo 2" pitchFamily="2" charset="0"/>
                  <a:cs typeface="Baloo 2" pitchFamily="2" charset="0"/>
                </a:rPr>
                <a:t>Toilet</a:t>
              </a:r>
            </a:p>
          </p:txBody>
        </p:sp>
        <p:pic>
          <p:nvPicPr>
            <p:cNvPr id="12" name="Picture 3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091198" y="3402239"/>
              <a:ext cx="2421463" cy="1841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366475" y="2619605"/>
            <a:ext cx="1959336" cy="1674277"/>
            <a:chOff x="488633" y="3492805"/>
            <a:chExt cx="2612448" cy="2232368"/>
          </a:xfrm>
        </p:grpSpPr>
        <p:sp>
          <p:nvSpPr>
            <p:cNvPr id="6" name="TextBox 5"/>
            <p:cNvSpPr txBox="1"/>
            <p:nvPr/>
          </p:nvSpPr>
          <p:spPr>
            <a:xfrm>
              <a:off x="646849" y="5232730"/>
              <a:ext cx="2136463" cy="492443"/>
            </a:xfrm>
            <a:prstGeom prst="rect">
              <a:avLst/>
            </a:prstGeom>
            <a:noFill/>
          </p:spPr>
          <p:txBody>
            <a:bodyPr wrap="square" rtlCol="0">
              <a:spAutoFit/>
            </a:bodyPr>
            <a:lstStyle/>
            <a:p>
              <a:pPr algn="ctr"/>
              <a:r>
                <a:rPr lang="en-GB" dirty="0">
                  <a:solidFill>
                    <a:srgbClr val="008080"/>
                  </a:solidFill>
                  <a:latin typeface="Baloo 2" pitchFamily="2" charset="0"/>
                  <a:cs typeface="Baloo 2" pitchFamily="2" charset="0"/>
                </a:rPr>
                <a:t>Sleep</a:t>
              </a:r>
            </a:p>
          </p:txBody>
        </p:sp>
        <p:pic>
          <p:nvPicPr>
            <p:cNvPr id="14" name="Picture 4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88633" y="3492805"/>
              <a:ext cx="2612448" cy="1749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403353" y="803513"/>
            <a:ext cx="2071353" cy="1799549"/>
            <a:chOff x="3204470" y="1071351"/>
            <a:chExt cx="2761804" cy="2399398"/>
          </a:xfrm>
        </p:grpSpPr>
        <p:pic>
          <p:nvPicPr>
            <p:cNvPr id="13"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204470" y="1071351"/>
              <a:ext cx="2761804" cy="19307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351677" y="2978306"/>
              <a:ext cx="2225123" cy="492443"/>
            </a:xfrm>
            <a:prstGeom prst="rect">
              <a:avLst/>
            </a:prstGeom>
            <a:noFill/>
          </p:spPr>
          <p:txBody>
            <a:bodyPr wrap="square" rtlCol="0">
              <a:spAutoFit/>
            </a:bodyPr>
            <a:lstStyle/>
            <a:p>
              <a:pPr algn="ctr"/>
              <a:r>
                <a:rPr lang="en-GB" dirty="0">
                  <a:solidFill>
                    <a:srgbClr val="008080"/>
                  </a:solidFill>
                  <a:latin typeface="Baloo 2" pitchFamily="2" charset="0"/>
                  <a:cs typeface="Baloo 2" pitchFamily="2" charset="0"/>
                </a:rPr>
                <a:t>Eat/Drink</a:t>
              </a:r>
            </a:p>
          </p:txBody>
        </p:sp>
      </p:grpSp>
    </p:spTree>
    <p:custDataLst>
      <p:tags r:id="rId1"/>
    </p:custDataLst>
    <p:extLst>
      <p:ext uri="{BB962C8B-B14F-4D97-AF65-F5344CB8AC3E}">
        <p14:creationId xmlns:p14="http://schemas.microsoft.com/office/powerpoint/2010/main" val="357365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28670" y="2632791"/>
            <a:ext cx="1485461" cy="1092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592"/>
          <a:stretch/>
        </p:blipFill>
        <p:spPr bwMode="auto">
          <a:xfrm>
            <a:off x="2280288" y="1203695"/>
            <a:ext cx="2623392" cy="3289695"/>
          </a:xfrm>
          <a:prstGeom prst="rect">
            <a:avLst/>
          </a:prstGeom>
          <a:noFill/>
        </p:spPr>
      </p:pic>
      <p:sp>
        <p:nvSpPr>
          <p:cNvPr id="5" name="Title 1"/>
          <p:cNvSpPr>
            <a:spLocks noGrp="1"/>
          </p:cNvSpPr>
          <p:nvPr>
            <p:ph type="title" idx="4294967295"/>
          </p:nvPr>
        </p:nvSpPr>
        <p:spPr>
          <a:xfrm>
            <a:off x="1683440" y="4536654"/>
            <a:ext cx="4506912" cy="342900"/>
          </a:xfrm>
          <a:prstGeom prst="rect">
            <a:avLst/>
          </a:prstGeom>
        </p:spPr>
        <p:txBody>
          <a:bodyPr>
            <a:noAutofit/>
          </a:bodyPr>
          <a:lstStyle/>
          <a:p>
            <a:r>
              <a:rPr lang="en-GB" sz="2800" dirty="0">
                <a:solidFill>
                  <a:srgbClr val="008988"/>
                </a:solidFill>
                <a:latin typeface="Baloo 2" pitchFamily="2" charset="0"/>
                <a:cs typeface="Baloo 2" pitchFamily="2" charset="0"/>
              </a:rPr>
              <a:t>What do dogs need?</a:t>
            </a:r>
          </a:p>
        </p:txBody>
      </p:sp>
      <p:pic>
        <p:nvPicPr>
          <p:cNvPr id="6"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791245" y="493772"/>
            <a:ext cx="800739" cy="800739"/>
          </a:xfrm>
          <a:prstGeom prst="rect">
            <a:avLst/>
          </a:prstGeom>
          <a:noFill/>
        </p:spPr>
      </p:pic>
      <p:pic>
        <p:nvPicPr>
          <p:cNvPr id="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702290" y="1827826"/>
            <a:ext cx="1455789" cy="970526"/>
          </a:xfrm>
          <a:prstGeom prst="rect">
            <a:avLst/>
          </a:prstGeom>
          <a:noFill/>
        </p:spPr>
      </p:pic>
      <p:sp>
        <p:nvSpPr>
          <p:cNvPr id="8" name="TextBox 7"/>
          <p:cNvSpPr txBox="1"/>
          <p:nvPr/>
        </p:nvSpPr>
        <p:spPr>
          <a:xfrm>
            <a:off x="473169" y="307506"/>
            <a:ext cx="1763017" cy="523220"/>
          </a:xfrm>
          <a:prstGeom prst="rect">
            <a:avLst/>
          </a:prstGeom>
          <a:noFill/>
        </p:spPr>
        <p:txBody>
          <a:bodyPr wrap="square" rtlCol="0">
            <a:spAutoFit/>
          </a:bodyPr>
          <a:lstStyle/>
          <a:p>
            <a:r>
              <a:rPr lang="en-GB" sz="2800" b="1" dirty="0">
                <a:solidFill>
                  <a:srgbClr val="008988"/>
                </a:solidFill>
                <a:latin typeface="Baloo 2" pitchFamily="2" charset="0"/>
                <a:cs typeface="Baloo 2" pitchFamily="2" charset="0"/>
              </a:rPr>
              <a:t>Dogs …</a:t>
            </a: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775" y="892719"/>
            <a:ext cx="1990411" cy="154021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2587" y="3422547"/>
            <a:ext cx="1023989" cy="797162"/>
          </a:xfrm>
          <a:prstGeom prst="rect">
            <a:avLst/>
          </a:prstGeom>
        </p:spPr>
      </p:pic>
      <p:cxnSp>
        <p:nvCxnSpPr>
          <p:cNvPr id="12" name="Straight Connector 11"/>
          <p:cNvCxnSpPr/>
          <p:nvPr/>
        </p:nvCxnSpPr>
        <p:spPr>
          <a:xfrm flipV="1">
            <a:off x="671336" y="2929339"/>
            <a:ext cx="1115077" cy="89398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57987" y="2911244"/>
            <a:ext cx="1028426" cy="9304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1894" y="2704893"/>
            <a:ext cx="2016581" cy="1343546"/>
          </a:xfrm>
          <a:prstGeom prst="rect">
            <a:avLst/>
          </a:pr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r="55907"/>
          <a:stretch/>
        </p:blipFill>
        <p:spPr>
          <a:xfrm rot="2220000">
            <a:off x="4849473" y="482654"/>
            <a:ext cx="746432" cy="1128712"/>
          </a:xfrm>
          <a:prstGeom prst="rect">
            <a:avLst/>
          </a:prstGeom>
        </p:spPr>
      </p:pic>
    </p:spTree>
    <p:custDataLst>
      <p:tags r:id="rId1"/>
    </p:custDataLst>
    <p:extLst>
      <p:ext uri="{BB962C8B-B14F-4D97-AF65-F5344CB8AC3E}">
        <p14:creationId xmlns:p14="http://schemas.microsoft.com/office/powerpoint/2010/main" val="3651428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1000"/>
                                        <p:tgtEl>
                                          <p:spTgt spid="2"/>
                                        </p:tgtEl>
                                      </p:cBhvr>
                                    </p:animEffect>
                                  </p:childTnLst>
                                </p:cTn>
                              </p:par>
                              <p:par>
                                <p:cTn id="38" presetID="6"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1000"/>
                                        <p:tgtEl>
                                          <p:spTgt spid="11"/>
                                        </p:tgtEl>
                                      </p:cBhvr>
                                    </p:animEffect>
                                  </p:childTnLst>
                                </p:cTn>
                              </p:par>
                              <p:par>
                                <p:cTn id="41" presetID="6"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1000"/>
                                        <p:tgtEl>
                                          <p:spTgt spid="13"/>
                                        </p:tgtEl>
                                      </p:cBhvr>
                                    </p:animEffect>
                                  </p:childTnLst>
                                </p:cTn>
                              </p:par>
                              <p:par>
                                <p:cTn id="44" presetID="6" presetClass="entr" presetSubtype="16"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lcon\user_data\Veterinary_Services\Community and Education\PET PROTECTORS\Characters\Rebranded characters\Characters 2015\sean 2014 1b hi.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25" b="98548" l="6691" r="68220"/>
                    </a14:imgEffect>
                  </a14:imgLayer>
                </a14:imgProps>
              </a:ext>
            </a:extLst>
          </a:blip>
          <a:srcRect r="31771"/>
          <a:stretch/>
        </p:blipFill>
        <p:spPr bwMode="auto">
          <a:xfrm>
            <a:off x="4876488" y="232942"/>
            <a:ext cx="1811990" cy="3718058"/>
          </a:xfrm>
          <a:prstGeom prst="rect">
            <a:avLst/>
          </a:prstGeom>
          <a:noFill/>
        </p:spPr>
      </p:pic>
      <p:pic>
        <p:nvPicPr>
          <p:cNvPr id="3"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771"/>
          <a:stretch/>
        </p:blipFill>
        <p:spPr bwMode="auto">
          <a:xfrm>
            <a:off x="3919329" y="439881"/>
            <a:ext cx="1542680" cy="2290675"/>
          </a:xfrm>
          <a:prstGeom prst="rect">
            <a:avLst/>
          </a:prstGeom>
          <a:noFill/>
        </p:spPr>
      </p:pic>
      <p:pic>
        <p:nvPicPr>
          <p:cNvPr id="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55" t="12889" r="10260" b="12375"/>
          <a:stretch/>
        </p:blipFill>
        <p:spPr bwMode="auto">
          <a:xfrm>
            <a:off x="3967700" y="2914560"/>
            <a:ext cx="1317585" cy="1262686"/>
          </a:xfrm>
          <a:prstGeom prst="rect">
            <a:avLst/>
          </a:prstGeom>
          <a:noFill/>
        </p:spPr>
      </p:pic>
      <p:sp>
        <p:nvSpPr>
          <p:cNvPr id="5" name="TextBox 4"/>
          <p:cNvSpPr txBox="1"/>
          <p:nvPr/>
        </p:nvSpPr>
        <p:spPr>
          <a:xfrm>
            <a:off x="1699459" y="4365461"/>
            <a:ext cx="4658899" cy="469039"/>
          </a:xfrm>
          <a:prstGeom prst="rect">
            <a:avLst/>
          </a:prstGeom>
          <a:noFill/>
        </p:spPr>
        <p:txBody>
          <a:bodyPr wrap="square" rtlCol="0">
            <a:spAutoFit/>
          </a:bodyPr>
          <a:lstStyle/>
          <a:p>
            <a:r>
              <a:rPr lang="en-GB" sz="2448" b="1" dirty="0">
                <a:solidFill>
                  <a:srgbClr val="008080"/>
                </a:solidFill>
                <a:latin typeface="Baloo 2" pitchFamily="2" charset="0"/>
                <a:cs typeface="Baloo 2" pitchFamily="2" charset="0"/>
              </a:rPr>
              <a:t>Keeping pets healthy</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473" y="292189"/>
            <a:ext cx="1579451" cy="737437"/>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1985" y="2216028"/>
            <a:ext cx="1605032" cy="1605032"/>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523" y="1245814"/>
            <a:ext cx="1189284" cy="789897"/>
          </a:xfrm>
          <a:prstGeom prst="rect">
            <a:avLst/>
          </a:prstGeom>
        </p:spPr>
      </p:pic>
      <p:grpSp>
        <p:nvGrpSpPr>
          <p:cNvPr id="10" name="Group 9"/>
          <p:cNvGrpSpPr/>
          <p:nvPr/>
        </p:nvGrpSpPr>
        <p:grpSpPr>
          <a:xfrm>
            <a:off x="2065445" y="741123"/>
            <a:ext cx="1778113" cy="1111185"/>
            <a:chOff x="0" y="0"/>
            <a:chExt cx="3333750" cy="2457450"/>
          </a:xfrm>
        </p:grpSpPr>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52676" t="49006" r="24749" b="24724"/>
            <a:stretch/>
          </p:blipFill>
          <p:spPr bwMode="auto">
            <a:xfrm>
              <a:off x="2047875" y="1323975"/>
              <a:ext cx="1285875" cy="1133475"/>
            </a:xfrm>
            <a:prstGeom prst="rect">
              <a:avLst/>
            </a:prstGeom>
            <a:noFill/>
            <a:ln>
              <a:noFill/>
            </a:ln>
            <a:extLst>
              <a:ext uri="{53640926-AAD7-44D8-BBD7-CCE9431645EC}">
                <a14:shadowObscured xmlns:a14="http://schemas.microsoft.com/office/drawing/2010/main"/>
              </a:ext>
            </a:extLst>
          </p:spPr>
        </p:pic>
        <p:grpSp>
          <p:nvGrpSpPr>
            <p:cNvPr id="12" name="Group 11"/>
            <p:cNvGrpSpPr/>
            <p:nvPr/>
          </p:nvGrpSpPr>
          <p:grpSpPr>
            <a:xfrm>
              <a:off x="0" y="0"/>
              <a:ext cx="3267075" cy="2314575"/>
              <a:chOff x="0" y="0"/>
              <a:chExt cx="3267075" cy="2314575"/>
            </a:xfrm>
          </p:grpSpPr>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l="12876" t="16335" r="51003" b="30022"/>
              <a:stretch/>
            </p:blipFill>
            <p:spPr bwMode="auto">
              <a:xfrm>
                <a:off x="0" y="0"/>
                <a:ext cx="2057400" cy="2314575"/>
              </a:xfrm>
              <a:prstGeom prst="rect">
                <a:avLst/>
              </a:prstGeom>
              <a:noFill/>
              <a:ln>
                <a:noFill/>
              </a:ln>
              <a:extLst>
                <a:ext uri="{53640926-AAD7-44D8-BBD7-CCE9431645EC}">
                  <a14:shadowObscured xmlns:a14="http://schemas.microsoft.com/office/drawing/2010/main"/>
                </a:ext>
              </a:extLst>
            </p:spPr>
          </p:pic>
          <p:sp>
            <p:nvSpPr>
              <p:cNvPr id="14" name="&quot;No&quot; Symbol 13"/>
              <p:cNvSpPr/>
              <p:nvPr/>
            </p:nvSpPr>
            <p:spPr>
              <a:xfrm>
                <a:off x="2038350" y="1085850"/>
                <a:ext cx="1228725" cy="1095375"/>
              </a:xfrm>
              <a:prstGeom prst="noSmoking">
                <a:avLst>
                  <a:gd name="adj" fmla="val 85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2189" tIns="31094" rIns="62189" bIns="31094" numCol="1" spcCol="0" rtlCol="0" fromWordArt="0" anchor="ctr" anchorCtr="0" forceAA="0" compatLnSpc="1">
                <a:prstTxWarp prst="textNoShape">
                  <a:avLst/>
                </a:prstTxWarp>
                <a:noAutofit/>
              </a:bodyPr>
              <a:lstStyle/>
              <a:p>
                <a:endParaRPr lang="en-GB" sz="1224"/>
              </a:p>
            </p:txBody>
          </p:sp>
        </p:grpSp>
      </p:grpSp>
      <p:pic>
        <p:nvPicPr>
          <p:cNvPr id="15" name="Picture 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78473" y="2323171"/>
            <a:ext cx="1714739" cy="1714739"/>
          </a:xfrm>
          <a:prstGeom prst="rect">
            <a:avLst/>
          </a:prstGeom>
          <a:ln>
            <a:noFill/>
          </a:ln>
          <a:effectLst>
            <a:softEdge rad="50800"/>
          </a:effectLst>
        </p:spPr>
      </p:pic>
    </p:spTree>
    <p:custDataLst>
      <p:tags r:id="rId1"/>
    </p:custDataLst>
    <p:extLst>
      <p:ext uri="{BB962C8B-B14F-4D97-AF65-F5344CB8AC3E}">
        <p14:creationId xmlns:p14="http://schemas.microsoft.com/office/powerpoint/2010/main" val="1495222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fltVal val="0"/>
                                          </p:val>
                                        </p:tav>
                                        <p:tav tm="100000">
                                          <p:val>
                                            <p:strVal val="#ppt_w"/>
                                          </p:val>
                                        </p:tav>
                                      </p:tavLst>
                                    </p:anim>
                                    <p:anim calcmode="lin" valueType="num">
                                      <p:cBhvr>
                                        <p:cTn id="52" dur="1000" fill="hold"/>
                                        <p:tgtEl>
                                          <p:spTgt spid="10"/>
                                        </p:tgtEl>
                                        <p:attrNameLst>
                                          <p:attrName>ppt_h</p:attrName>
                                        </p:attrNameLst>
                                      </p:cBhvr>
                                      <p:tavLst>
                                        <p:tav tm="0">
                                          <p:val>
                                            <p:fltVal val="0"/>
                                          </p:val>
                                        </p:tav>
                                        <p:tav tm="100000">
                                          <p:val>
                                            <p:strVal val="#ppt_h"/>
                                          </p:val>
                                        </p:tav>
                                      </p:tavLst>
                                    </p:anim>
                                    <p:anim calcmode="lin" valueType="num">
                                      <p:cBhvr>
                                        <p:cTn id="53" dur="1000" fill="hold"/>
                                        <p:tgtEl>
                                          <p:spTgt spid="10"/>
                                        </p:tgtEl>
                                        <p:attrNameLst>
                                          <p:attrName>style.rotation</p:attrName>
                                        </p:attrNameLst>
                                      </p:cBhvr>
                                      <p:tavLst>
                                        <p:tav tm="0">
                                          <p:val>
                                            <p:fltVal val="90"/>
                                          </p:val>
                                        </p:tav>
                                        <p:tav tm="100000">
                                          <p:val>
                                            <p:fltVal val="0"/>
                                          </p:val>
                                        </p:tav>
                                      </p:tavLst>
                                    </p:anim>
                                    <p:animEffect transition="in" filter="fade">
                                      <p:cBhvr>
                                        <p:cTn id="5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63849" y="2202594"/>
            <a:ext cx="1737617" cy="646331"/>
          </a:xfrm>
          <a:prstGeom prst="rect">
            <a:avLst/>
          </a:prstGeom>
          <a:noFill/>
          <a:ln w="9525">
            <a:noFill/>
            <a:miter lim="800000"/>
            <a:headEnd/>
            <a:tailEnd/>
          </a:ln>
        </p:spPr>
        <p:txBody>
          <a:bodyPr wrap="square">
            <a:spAutoFit/>
          </a:bodyPr>
          <a:lstStyle/>
          <a:p>
            <a:pPr algn="ctr"/>
            <a:r>
              <a:rPr lang="en-GB" dirty="0">
                <a:solidFill>
                  <a:srgbClr val="2BB6B7"/>
                </a:solidFill>
                <a:latin typeface="Baloo 2" pitchFamily="2" charset="0"/>
                <a:cs typeface="Baloo 2" pitchFamily="2" charset="0"/>
              </a:rPr>
              <a:t>Senior Vet Surgeon</a:t>
            </a:r>
            <a:endParaRPr lang="en-GB" dirty="0">
              <a:solidFill>
                <a:srgbClr val="E73081"/>
              </a:solidFill>
              <a:latin typeface="Baloo 2" pitchFamily="2" charset="0"/>
              <a:cs typeface="Baloo 2" pitchFamily="2" charset="0"/>
            </a:endParaRPr>
          </a:p>
        </p:txBody>
      </p:sp>
      <p:pic>
        <p:nvPicPr>
          <p:cNvPr id="1026" name="Picture 2" descr="PDSA celebrate 100 years with a bespoke lottery launch | Trusted by the  experts | Sterling Lotteries"/>
          <p:cNvPicPr>
            <a:picLocks noChangeAspect="1" noChangeArrowheads="1"/>
          </p:cNvPicPr>
          <p:nvPr/>
        </p:nvPicPr>
        <p:blipFill rotWithShape="1">
          <a:blip r:embed="rId4">
            <a:extLst>
              <a:ext uri="{28A0092B-C50C-407E-A947-70E740481C1C}">
                <a14:useLocalDpi xmlns:a14="http://schemas.microsoft.com/office/drawing/2010/main" val="0"/>
              </a:ext>
            </a:extLst>
          </a:blip>
          <a:srcRect l="4756" r="6155"/>
          <a:stretch/>
        </p:blipFill>
        <p:spPr bwMode="auto">
          <a:xfrm>
            <a:off x="1840162" y="552809"/>
            <a:ext cx="1953374" cy="16426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DSA: Microchipped dog reunited with owner after three years / PetsPyja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405" y="537761"/>
            <a:ext cx="1335524" cy="16297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50,000 funding boost will help save pets&amp;#39; lives - Liverpool Echo"/>
          <p:cNvPicPr>
            <a:picLocks noChangeAspect="1" noChangeArrowheads="1"/>
          </p:cNvPicPr>
          <p:nvPr/>
        </p:nvPicPr>
        <p:blipFill rotWithShape="1">
          <a:blip r:embed="rId6">
            <a:extLst>
              <a:ext uri="{28A0092B-C50C-407E-A947-70E740481C1C}">
                <a14:useLocalDpi xmlns:a14="http://schemas.microsoft.com/office/drawing/2010/main" val="0"/>
              </a:ext>
            </a:extLst>
          </a:blip>
          <a:srcRect l="26779" r="9656"/>
          <a:stretch/>
        </p:blipFill>
        <p:spPr bwMode="auto">
          <a:xfrm>
            <a:off x="208051" y="555703"/>
            <a:ext cx="1564241" cy="16365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214843" y="16565"/>
            <a:ext cx="6509987" cy="507831"/>
          </a:xfrm>
          <a:prstGeom prst="rect">
            <a:avLst/>
          </a:prstGeom>
          <a:noFill/>
          <a:ln w="9525">
            <a:noFill/>
            <a:miter lim="800000"/>
            <a:headEnd/>
            <a:tailEnd/>
          </a:ln>
        </p:spPr>
        <p:txBody>
          <a:bodyPr wrap="square">
            <a:spAutoFit/>
          </a:bodyPr>
          <a:lstStyle/>
          <a:p>
            <a:pPr algn="ctr"/>
            <a:r>
              <a:rPr lang="en-GB" sz="2700" b="1" dirty="0">
                <a:solidFill>
                  <a:srgbClr val="2BB6B7"/>
                </a:solidFill>
                <a:latin typeface="Baloo 2" pitchFamily="2" charset="0"/>
                <a:cs typeface="Baloo 2" pitchFamily="2" charset="0"/>
              </a:rPr>
              <a:t>Roles in a PDSA Pet Hospital</a:t>
            </a:r>
            <a:endParaRPr lang="en-GB" sz="2700" b="1" dirty="0">
              <a:solidFill>
                <a:srgbClr val="E73081"/>
              </a:solidFill>
              <a:latin typeface="Baloo 2" pitchFamily="2" charset="0"/>
              <a:cs typeface="Baloo 2" pitchFamily="2" charset="0"/>
            </a:endParaRPr>
          </a:p>
        </p:txBody>
      </p:sp>
      <p:sp>
        <p:nvSpPr>
          <p:cNvPr id="10" name="TextBox 8"/>
          <p:cNvSpPr txBox="1">
            <a:spLocks noChangeArrowheads="1"/>
          </p:cNvSpPr>
          <p:nvPr/>
        </p:nvSpPr>
        <p:spPr bwMode="auto">
          <a:xfrm>
            <a:off x="2204405" y="2199171"/>
            <a:ext cx="1196101" cy="646331"/>
          </a:xfrm>
          <a:prstGeom prst="rect">
            <a:avLst/>
          </a:prstGeom>
          <a:noFill/>
          <a:ln w="9525">
            <a:noFill/>
            <a:miter lim="800000"/>
            <a:headEnd/>
            <a:tailEnd/>
          </a:ln>
        </p:spPr>
        <p:txBody>
          <a:bodyPr wrap="square">
            <a:spAutoFit/>
          </a:bodyPr>
          <a:lstStyle/>
          <a:p>
            <a:pPr algn="ctr"/>
            <a:r>
              <a:rPr lang="en-GB" dirty="0">
                <a:solidFill>
                  <a:srgbClr val="E73081"/>
                </a:solidFill>
                <a:latin typeface="Baloo 2" pitchFamily="2" charset="0"/>
                <a:cs typeface="Baloo 2" pitchFamily="2" charset="0"/>
              </a:rPr>
              <a:t>Vet Surgeon</a:t>
            </a:r>
          </a:p>
        </p:txBody>
      </p:sp>
      <p:sp>
        <p:nvSpPr>
          <p:cNvPr id="11" name="TextBox 8"/>
          <p:cNvSpPr txBox="1">
            <a:spLocks noChangeArrowheads="1"/>
          </p:cNvSpPr>
          <p:nvPr/>
        </p:nvSpPr>
        <p:spPr bwMode="auto">
          <a:xfrm>
            <a:off x="4075614" y="2199170"/>
            <a:ext cx="1042121" cy="646331"/>
          </a:xfrm>
          <a:prstGeom prst="rect">
            <a:avLst/>
          </a:prstGeom>
          <a:noFill/>
          <a:ln w="9525">
            <a:noFill/>
            <a:miter lim="800000"/>
            <a:headEnd/>
            <a:tailEnd/>
          </a:ln>
        </p:spPr>
        <p:txBody>
          <a:bodyPr wrap="square">
            <a:spAutoFit/>
          </a:bodyPr>
          <a:lstStyle/>
          <a:p>
            <a:pPr algn="ctr"/>
            <a:r>
              <a:rPr lang="en-GB" dirty="0">
                <a:solidFill>
                  <a:srgbClr val="2BB6B7"/>
                </a:solidFill>
                <a:latin typeface="Baloo 2" pitchFamily="2" charset="0"/>
                <a:cs typeface="Baloo 2" pitchFamily="2" charset="0"/>
              </a:rPr>
              <a:t>Vet Nurse</a:t>
            </a:r>
            <a:endParaRPr lang="en-GB" dirty="0">
              <a:solidFill>
                <a:srgbClr val="E73081"/>
              </a:solidFill>
              <a:latin typeface="Baloo 2" pitchFamily="2" charset="0"/>
              <a:cs typeface="Baloo 2" pitchFamily="2" charset="0"/>
            </a:endParaRPr>
          </a:p>
        </p:txBody>
      </p:sp>
      <p:sp>
        <p:nvSpPr>
          <p:cNvPr id="12" name="TextBox 8"/>
          <p:cNvSpPr txBox="1">
            <a:spLocks noChangeArrowheads="1"/>
          </p:cNvSpPr>
          <p:nvPr/>
        </p:nvSpPr>
        <p:spPr bwMode="auto">
          <a:xfrm>
            <a:off x="2678412" y="4455531"/>
            <a:ext cx="2142248" cy="623248"/>
          </a:xfrm>
          <a:prstGeom prst="rect">
            <a:avLst/>
          </a:prstGeom>
          <a:noFill/>
          <a:ln w="9525">
            <a:noFill/>
            <a:miter lim="800000"/>
            <a:headEnd/>
            <a:tailEnd/>
          </a:ln>
        </p:spPr>
        <p:txBody>
          <a:bodyPr wrap="square">
            <a:spAutoFit/>
          </a:bodyPr>
          <a:lstStyle/>
          <a:p>
            <a:pPr algn="ctr"/>
            <a:r>
              <a:rPr lang="en-GB" sz="1725" dirty="0">
                <a:solidFill>
                  <a:srgbClr val="E73081"/>
                </a:solidFill>
                <a:latin typeface="Baloo 2" pitchFamily="2" charset="0"/>
                <a:cs typeface="Baloo 2" pitchFamily="2" charset="0"/>
              </a:rPr>
              <a:t>Client Services Manager</a:t>
            </a:r>
          </a:p>
        </p:txBody>
      </p:sp>
      <p:sp>
        <p:nvSpPr>
          <p:cNvPr id="14" name="TextBox 8"/>
          <p:cNvSpPr txBox="1">
            <a:spLocks noChangeArrowheads="1"/>
          </p:cNvSpPr>
          <p:nvPr/>
        </p:nvSpPr>
        <p:spPr bwMode="auto">
          <a:xfrm>
            <a:off x="986122" y="4461917"/>
            <a:ext cx="2532395" cy="357790"/>
          </a:xfrm>
          <a:prstGeom prst="rect">
            <a:avLst/>
          </a:prstGeom>
          <a:noFill/>
          <a:ln w="9525">
            <a:noFill/>
            <a:miter lim="800000"/>
            <a:headEnd/>
            <a:tailEnd/>
          </a:ln>
        </p:spPr>
        <p:txBody>
          <a:bodyPr wrap="square">
            <a:spAutoFit/>
          </a:bodyPr>
          <a:lstStyle/>
          <a:p>
            <a:pPr algn="ctr"/>
            <a:r>
              <a:rPr lang="en-GB" sz="1725" dirty="0">
                <a:solidFill>
                  <a:srgbClr val="2BB6B7"/>
                </a:solidFill>
                <a:latin typeface="Baloo 2" pitchFamily="2" charset="0"/>
                <a:cs typeface="Baloo 2" pitchFamily="2" charset="0"/>
              </a:rPr>
              <a:t>Receptionist</a:t>
            </a:r>
            <a:endParaRPr lang="en-GB" sz="1725" dirty="0">
              <a:solidFill>
                <a:srgbClr val="E73081"/>
              </a:solidFill>
              <a:latin typeface="Baloo 2" pitchFamily="2" charset="0"/>
              <a:cs typeface="Baloo 2" pitchFamily="2" charset="0"/>
            </a:endParaRPr>
          </a:p>
        </p:txBody>
      </p:sp>
      <p:pic>
        <p:nvPicPr>
          <p:cNvPr id="5" name="Picture 2" descr="Volunteering in our Pet Hospitals - PDSA"/>
          <p:cNvPicPr>
            <a:picLocks noChangeAspect="1" noChangeArrowheads="1"/>
          </p:cNvPicPr>
          <p:nvPr/>
        </p:nvPicPr>
        <p:blipFill rotWithShape="1">
          <a:blip r:embed="rId7">
            <a:extLst>
              <a:ext uri="{28A0092B-C50C-407E-A947-70E740481C1C}">
                <a14:useLocalDpi xmlns:a14="http://schemas.microsoft.com/office/drawing/2010/main" val="0"/>
              </a:ext>
            </a:extLst>
          </a:blip>
          <a:srcRect l="13222" r="25129"/>
          <a:stretch/>
        </p:blipFill>
        <p:spPr bwMode="auto">
          <a:xfrm>
            <a:off x="111737" y="2892348"/>
            <a:ext cx="1813344" cy="15442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8"/>
          <p:cNvSpPr txBox="1">
            <a:spLocks noChangeArrowheads="1"/>
          </p:cNvSpPr>
          <p:nvPr/>
        </p:nvSpPr>
        <p:spPr bwMode="auto">
          <a:xfrm>
            <a:off x="-59766" y="4442942"/>
            <a:ext cx="1984847" cy="357790"/>
          </a:xfrm>
          <a:prstGeom prst="rect">
            <a:avLst/>
          </a:prstGeom>
          <a:noFill/>
          <a:ln w="9525">
            <a:noFill/>
            <a:miter lim="800000"/>
            <a:headEnd/>
            <a:tailEnd/>
          </a:ln>
        </p:spPr>
        <p:txBody>
          <a:bodyPr wrap="square">
            <a:spAutoFit/>
          </a:bodyPr>
          <a:lstStyle/>
          <a:p>
            <a:pPr algn="ctr"/>
            <a:r>
              <a:rPr lang="en-GB" sz="1725" dirty="0">
                <a:solidFill>
                  <a:srgbClr val="E73081"/>
                </a:solidFill>
                <a:latin typeface="Baloo 2" pitchFamily="2" charset="0"/>
                <a:cs typeface="Baloo 2" pitchFamily="2" charset="0"/>
              </a:rPr>
              <a:t>Volunteer</a:t>
            </a:r>
          </a:p>
        </p:txBody>
      </p:sp>
      <p:pic>
        <p:nvPicPr>
          <p:cNvPr id="1028" name="Picture 4" descr="Spring cleaning could kill your pet - TFN"/>
          <p:cNvPicPr>
            <a:picLocks noChangeAspect="1" noChangeArrowheads="1"/>
          </p:cNvPicPr>
          <p:nvPr/>
        </p:nvPicPr>
        <p:blipFill rotWithShape="1">
          <a:blip r:embed="rId8">
            <a:extLst>
              <a:ext uri="{28A0092B-C50C-407E-A947-70E740481C1C}">
                <a14:useLocalDpi xmlns:a14="http://schemas.microsoft.com/office/drawing/2010/main" val="0"/>
              </a:ext>
            </a:extLst>
          </a:blip>
          <a:srcRect l="4175" r="15138"/>
          <a:stretch/>
        </p:blipFill>
        <p:spPr bwMode="auto">
          <a:xfrm>
            <a:off x="4301283" y="2890440"/>
            <a:ext cx="2454298" cy="15399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8"/>
          <p:cNvSpPr txBox="1">
            <a:spLocks noChangeArrowheads="1"/>
          </p:cNvSpPr>
          <p:nvPr/>
        </p:nvSpPr>
        <p:spPr bwMode="auto">
          <a:xfrm>
            <a:off x="4528516" y="4461917"/>
            <a:ext cx="1984847" cy="623248"/>
          </a:xfrm>
          <a:prstGeom prst="rect">
            <a:avLst/>
          </a:prstGeom>
          <a:noFill/>
          <a:ln w="9525">
            <a:noFill/>
            <a:miter lim="800000"/>
            <a:headEnd/>
            <a:tailEnd/>
          </a:ln>
        </p:spPr>
        <p:txBody>
          <a:bodyPr wrap="square">
            <a:spAutoFit/>
          </a:bodyPr>
          <a:lstStyle/>
          <a:p>
            <a:pPr algn="ctr"/>
            <a:r>
              <a:rPr lang="en-GB" sz="1725" dirty="0">
                <a:solidFill>
                  <a:srgbClr val="2BB6B7"/>
                </a:solidFill>
                <a:latin typeface="Baloo 2" pitchFamily="2" charset="0"/>
                <a:cs typeface="Baloo 2" pitchFamily="2" charset="0"/>
              </a:rPr>
              <a:t>Veterinary Care Assistant</a:t>
            </a:r>
            <a:endParaRPr lang="en-GB" sz="1725" dirty="0">
              <a:solidFill>
                <a:srgbClr val="E73081"/>
              </a:solidFill>
              <a:latin typeface="Baloo 2" pitchFamily="2" charset="0"/>
              <a:cs typeface="Baloo 2" pitchFamily="2" charset="0"/>
            </a:endParaRPr>
          </a:p>
        </p:txBody>
      </p:sp>
      <p:pic>
        <p:nvPicPr>
          <p:cNvPr id="1030" name="Picture 6" descr="May be an image of 5 people and people smiling"/>
          <p:cNvPicPr>
            <a:picLocks noChangeAspect="1" noChangeArrowheads="1"/>
          </p:cNvPicPr>
          <p:nvPr/>
        </p:nvPicPr>
        <p:blipFill rotWithShape="1">
          <a:blip r:embed="rId9">
            <a:extLst>
              <a:ext uri="{28A0092B-C50C-407E-A947-70E740481C1C}">
                <a14:useLocalDpi xmlns:a14="http://schemas.microsoft.com/office/drawing/2010/main" val="0"/>
              </a:ext>
            </a:extLst>
          </a:blip>
          <a:srcRect l="25896" t="14447" r="43275" b="46320"/>
          <a:stretch/>
        </p:blipFill>
        <p:spPr bwMode="auto">
          <a:xfrm>
            <a:off x="2031757" y="2890440"/>
            <a:ext cx="2162849" cy="15461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8"/>
          <p:cNvSpPr txBox="1">
            <a:spLocks noChangeArrowheads="1"/>
          </p:cNvSpPr>
          <p:nvPr/>
        </p:nvSpPr>
        <p:spPr bwMode="auto">
          <a:xfrm>
            <a:off x="5472899" y="2202595"/>
            <a:ext cx="1042121" cy="646331"/>
          </a:xfrm>
          <a:prstGeom prst="rect">
            <a:avLst/>
          </a:prstGeom>
          <a:noFill/>
          <a:ln w="9525">
            <a:noFill/>
            <a:miter lim="800000"/>
            <a:headEnd/>
            <a:tailEnd/>
          </a:ln>
        </p:spPr>
        <p:txBody>
          <a:bodyPr wrap="square">
            <a:spAutoFit/>
          </a:bodyPr>
          <a:lstStyle/>
          <a:p>
            <a:pPr algn="ctr"/>
            <a:r>
              <a:rPr lang="en-GB">
                <a:solidFill>
                  <a:srgbClr val="2BB6B7"/>
                </a:solidFill>
                <a:latin typeface="Baloo 2" pitchFamily="2" charset="0"/>
                <a:cs typeface="Baloo 2" pitchFamily="2" charset="0"/>
              </a:rPr>
              <a:t>Head Nurse</a:t>
            </a:r>
            <a:endParaRPr lang="en-GB" dirty="0">
              <a:solidFill>
                <a:srgbClr val="E73081"/>
              </a:solidFill>
              <a:latin typeface="Baloo 2" pitchFamily="2" charset="0"/>
              <a:cs typeface="Baloo 2" pitchFamily="2" charset="0"/>
            </a:endParaRPr>
          </a:p>
        </p:txBody>
      </p:sp>
      <p:pic>
        <p:nvPicPr>
          <p:cNvPr id="3" name="Picture 2" descr="pdsa-head-vet-nurse-miriam-wilson - Dogs Monthly"/>
          <p:cNvPicPr>
            <a:picLocks noChangeAspect="1" noChangeArrowheads="1"/>
          </p:cNvPicPr>
          <p:nvPr/>
        </p:nvPicPr>
        <p:blipFill rotWithShape="1">
          <a:blip r:embed="rId10">
            <a:extLst>
              <a:ext uri="{28A0092B-C50C-407E-A947-70E740481C1C}">
                <a14:useLocalDpi xmlns:a14="http://schemas.microsoft.com/office/drawing/2010/main" val="0"/>
              </a:ext>
            </a:extLst>
          </a:blip>
          <a:srcRect l="7165" r="6954"/>
          <a:stretch/>
        </p:blipFill>
        <p:spPr bwMode="auto">
          <a:xfrm>
            <a:off x="5291387" y="537761"/>
            <a:ext cx="1405145" cy="16361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014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334881" y="4164437"/>
            <a:ext cx="3726956" cy="599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b="1" dirty="0">
                <a:solidFill>
                  <a:srgbClr val="008080"/>
                </a:solidFill>
                <a:latin typeface="Baloo 2" pitchFamily="2" charset="0"/>
                <a:cs typeface="Baloo 2" pitchFamily="2" charset="0"/>
              </a:rPr>
              <a:t>Cyril’s Story</a:t>
            </a:r>
          </a:p>
        </p:txBody>
      </p:sp>
      <p:pic>
        <p:nvPicPr>
          <p:cNvPr id="4098" name="Picture 2" descr="Emergency surgery for dog who ate a toy train - Dogs Month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72" y="258054"/>
            <a:ext cx="5580289" cy="37178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5374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mergency surgery for dog who ate a toy train - Dogs Monthly"/>
          <p:cNvPicPr>
            <a:picLocks noChangeAspect="1" noChangeArrowheads="1"/>
          </p:cNvPicPr>
          <p:nvPr/>
        </p:nvPicPr>
        <p:blipFill rotWithShape="1">
          <a:blip r:embed="rId4">
            <a:extLst>
              <a:ext uri="{28A0092B-C50C-407E-A947-70E740481C1C}">
                <a14:useLocalDpi xmlns:a14="http://schemas.microsoft.com/office/drawing/2010/main" val="0"/>
              </a:ext>
            </a:extLst>
          </a:blip>
          <a:srcRect r="7131"/>
          <a:stretch/>
        </p:blipFill>
        <p:spPr bwMode="auto">
          <a:xfrm rot="5400000">
            <a:off x="1446465" y="-331020"/>
            <a:ext cx="3938252" cy="515750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963635" y="1240972"/>
            <a:ext cx="1208315" cy="1098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custDataLst>
      <p:tags r:id="rId1"/>
    </p:custDataLst>
    <p:extLst>
      <p:ext uri="{BB962C8B-B14F-4D97-AF65-F5344CB8AC3E}">
        <p14:creationId xmlns:p14="http://schemas.microsoft.com/office/powerpoint/2010/main" val="11373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ergency surgery for dog who ate a toy train - Dogs Month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28" y="203273"/>
            <a:ext cx="5800725" cy="38647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3058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g back on track after surgery to remove swallowed toy train - BBC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010" y="239508"/>
            <a:ext cx="6374150" cy="35854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7571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092076" y="505989"/>
            <a:ext cx="4665890" cy="5785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rgbClr val="008080"/>
                </a:solidFill>
                <a:latin typeface="Baloo 2" pitchFamily="2" charset="0"/>
                <a:cs typeface="Baloo 2" pitchFamily="2" charset="0"/>
              </a:rPr>
              <a:t>You’re the Reason</a:t>
            </a:r>
          </a:p>
        </p:txBody>
      </p:sp>
      <p:sp>
        <p:nvSpPr>
          <p:cNvPr id="4" name="Rectangle 3"/>
          <p:cNvSpPr/>
          <p:nvPr/>
        </p:nvSpPr>
        <p:spPr>
          <a:xfrm>
            <a:off x="1627464" y="2387084"/>
            <a:ext cx="3454792" cy="369332"/>
          </a:xfrm>
          <a:prstGeom prst="rect">
            <a:avLst/>
          </a:prstGeom>
        </p:spPr>
        <p:txBody>
          <a:bodyPr wrap="none">
            <a:spAutoFit/>
          </a:bodyPr>
          <a:lstStyle/>
          <a:p>
            <a:r>
              <a:rPr lang="en-GB" dirty="0"/>
              <a:t>https://youtu.be/pROHRrZGaw8</a:t>
            </a:r>
          </a:p>
        </p:txBody>
      </p:sp>
    </p:spTree>
    <p:custDataLst>
      <p:tags r:id="rId1"/>
    </p:custDataLst>
    <p:extLst>
      <p:ext uri="{BB962C8B-B14F-4D97-AF65-F5344CB8AC3E}">
        <p14:creationId xmlns:p14="http://schemas.microsoft.com/office/powerpoint/2010/main" val="3469278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idx="4294967295"/>
          </p:nvPr>
        </p:nvSpPr>
        <p:spPr>
          <a:xfrm>
            <a:off x="685543" y="314825"/>
            <a:ext cx="5789397" cy="369887"/>
          </a:xfrm>
          <a:prstGeom prst="rect">
            <a:avLst/>
          </a:prstGeom>
        </p:spPr>
        <p:txBody>
          <a:bodyPr>
            <a:noAutofit/>
          </a:bodyPr>
          <a:lstStyle/>
          <a:p>
            <a:r>
              <a:rPr lang="en-GB" sz="2000" b="1" dirty="0">
                <a:solidFill>
                  <a:srgbClr val="E73081"/>
                </a:solidFill>
                <a:latin typeface="Baloo 2" pitchFamily="2" charset="0"/>
                <a:cs typeface="Baloo 2" pitchFamily="2" charset="0"/>
              </a:rPr>
              <a:t>Do you want to help PDSA save pets like Cyril?</a:t>
            </a:r>
          </a:p>
        </p:txBody>
      </p:sp>
      <p:grpSp>
        <p:nvGrpSpPr>
          <p:cNvPr id="3" name="Group 2"/>
          <p:cNvGrpSpPr/>
          <p:nvPr/>
        </p:nvGrpSpPr>
        <p:grpSpPr>
          <a:xfrm>
            <a:off x="4063827" y="1078638"/>
            <a:ext cx="2477015" cy="3509837"/>
            <a:chOff x="9454944" y="1263609"/>
            <a:chExt cx="3290579" cy="4923716"/>
          </a:xfrm>
        </p:grpSpPr>
        <p:sp>
          <p:nvSpPr>
            <p:cNvPr id="4" name="TextBox 3"/>
            <p:cNvSpPr txBox="1"/>
            <p:nvPr/>
          </p:nvSpPr>
          <p:spPr>
            <a:xfrm>
              <a:off x="9559660" y="1263609"/>
              <a:ext cx="3185863" cy="1172591"/>
            </a:xfrm>
            <a:prstGeom prst="rect">
              <a:avLst/>
            </a:prstGeom>
            <a:noFill/>
          </p:spPr>
          <p:txBody>
            <a:bodyPr wrap="square" rtlCol="0">
              <a:spAutoFit/>
            </a:bodyPr>
            <a:lstStyle/>
            <a:p>
              <a:pPr algn="ctr"/>
              <a:r>
                <a:rPr lang="en-GB" sz="2000" dirty="0">
                  <a:solidFill>
                    <a:srgbClr val="008080"/>
                  </a:solidFill>
                  <a:latin typeface="Baloo 2" pitchFamily="2" charset="0"/>
                  <a:cs typeface="Baloo 2" pitchFamily="2" charset="0"/>
                </a:rPr>
                <a:t>Hold your own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013" y="1832906"/>
              <a:ext cx="3037343" cy="3595046"/>
            </a:xfrm>
            <a:prstGeom prst="rect">
              <a:avLst/>
            </a:prstGeom>
          </p:spPr>
        </p:pic>
        <p:sp>
          <p:nvSpPr>
            <p:cNvPr id="8" name="TextBox 7"/>
            <p:cNvSpPr txBox="1"/>
            <p:nvPr/>
          </p:nvSpPr>
          <p:spPr>
            <a:xfrm>
              <a:off x="9454944" y="5014734"/>
              <a:ext cx="3259412" cy="1172591"/>
            </a:xfrm>
            <a:prstGeom prst="rect">
              <a:avLst/>
            </a:prstGeom>
            <a:noFill/>
          </p:spPr>
          <p:txBody>
            <a:bodyPr wrap="square" rtlCol="0">
              <a:spAutoFit/>
            </a:bodyPr>
            <a:lstStyle/>
            <a:p>
              <a:pPr algn="ctr"/>
              <a:r>
                <a:rPr lang="en-GB" sz="2000" b="1" dirty="0">
                  <a:solidFill>
                    <a:srgbClr val="008080"/>
                  </a:solidFill>
                  <a:latin typeface="Baloo 2" pitchFamily="2" charset="0"/>
                  <a:cs typeface="Baloo 2" pitchFamily="2" charset="0"/>
                </a:rPr>
                <a:t>Non-uniform day</a:t>
              </a:r>
            </a:p>
          </p:txBody>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214" y="1128303"/>
            <a:ext cx="2957105" cy="2332520"/>
          </a:xfrm>
          <a:prstGeom prst="ellipse">
            <a:avLst/>
          </a:prstGeom>
          <a:ln>
            <a:noFill/>
          </a:ln>
          <a:effectLst>
            <a:softEdge rad="112500"/>
          </a:effectLst>
        </p:spPr>
      </p:pic>
      <p:sp>
        <p:nvSpPr>
          <p:cNvPr id="14" name="TextBox 13"/>
          <p:cNvSpPr txBox="1"/>
          <p:nvPr/>
        </p:nvSpPr>
        <p:spPr>
          <a:xfrm>
            <a:off x="1055201" y="712529"/>
            <a:ext cx="1939598" cy="400110"/>
          </a:xfrm>
          <a:prstGeom prst="rect">
            <a:avLst/>
          </a:prstGeom>
          <a:noFill/>
        </p:spPr>
        <p:txBody>
          <a:bodyPr wrap="square" rtlCol="0">
            <a:spAutoFit/>
          </a:bodyPr>
          <a:lstStyle/>
          <a:p>
            <a:pPr algn="ctr"/>
            <a:r>
              <a:rPr lang="en-GB" sz="2000" dirty="0">
                <a:solidFill>
                  <a:srgbClr val="008080"/>
                </a:solidFill>
                <a:latin typeface="Baloo 2" pitchFamily="2" charset="0"/>
                <a:cs typeface="Baloo 2" pitchFamily="2" charset="0"/>
              </a:rPr>
              <a:t>Sign up to</a:t>
            </a:r>
          </a:p>
        </p:txBody>
      </p:sp>
      <p:sp>
        <p:nvSpPr>
          <p:cNvPr id="15" name="TextBox 14"/>
          <p:cNvSpPr txBox="1"/>
          <p:nvPr/>
        </p:nvSpPr>
        <p:spPr>
          <a:xfrm>
            <a:off x="833488" y="3530349"/>
            <a:ext cx="2444558" cy="707886"/>
          </a:xfrm>
          <a:prstGeom prst="rect">
            <a:avLst/>
          </a:prstGeom>
          <a:noFill/>
        </p:spPr>
        <p:txBody>
          <a:bodyPr wrap="square" rtlCol="0">
            <a:spAutoFit/>
          </a:bodyPr>
          <a:lstStyle/>
          <a:p>
            <a:pPr algn="ctr"/>
            <a:r>
              <a:rPr lang="en-GB" sz="2000" b="1" dirty="0">
                <a:solidFill>
                  <a:srgbClr val="008080"/>
                </a:solidFill>
                <a:latin typeface="Baloo 2" pitchFamily="2" charset="0"/>
                <a:cs typeface="Baloo 2" pitchFamily="2" charset="0"/>
              </a:rPr>
              <a:t>PetWise School Award</a:t>
            </a:r>
          </a:p>
        </p:txBody>
      </p:sp>
      <p:sp>
        <p:nvSpPr>
          <p:cNvPr id="9" name="TextBox 8"/>
          <p:cNvSpPr txBox="1"/>
          <p:nvPr/>
        </p:nvSpPr>
        <p:spPr>
          <a:xfrm>
            <a:off x="511308" y="4255529"/>
            <a:ext cx="3118746" cy="707886"/>
          </a:xfrm>
          <a:prstGeom prst="rect">
            <a:avLst/>
          </a:prstGeom>
          <a:noFill/>
        </p:spPr>
        <p:txBody>
          <a:bodyPr wrap="square" rtlCol="0">
            <a:spAutoFit/>
          </a:bodyPr>
          <a:lstStyle/>
          <a:p>
            <a:pPr algn="ctr"/>
            <a:r>
              <a:rPr lang="en-GB" sz="2000" b="1" dirty="0">
                <a:solidFill>
                  <a:srgbClr val="E73081"/>
                </a:solidFill>
                <a:latin typeface="Baloo 2" pitchFamily="2" charset="0"/>
                <a:cs typeface="Baloo 2" pitchFamily="2" charset="0"/>
              </a:rPr>
              <a:t>pdsa.org.uk/</a:t>
            </a:r>
            <a:r>
              <a:rPr lang="en-GB" sz="2000" b="1" dirty="0" err="1">
                <a:solidFill>
                  <a:srgbClr val="E73081"/>
                </a:solidFill>
                <a:latin typeface="Baloo 2" pitchFamily="2" charset="0"/>
                <a:cs typeface="Baloo 2" pitchFamily="2" charset="0"/>
              </a:rPr>
              <a:t>petwise</a:t>
            </a:r>
            <a:r>
              <a:rPr lang="en-GB" sz="2000" b="1" dirty="0">
                <a:solidFill>
                  <a:srgbClr val="E73081"/>
                </a:solidFill>
                <a:latin typeface="Baloo 2" pitchFamily="2" charset="0"/>
                <a:cs typeface="Baloo 2" pitchFamily="2" charset="0"/>
              </a:rPr>
              <a:t>-award</a:t>
            </a:r>
          </a:p>
        </p:txBody>
      </p:sp>
    </p:spTree>
    <p:custDataLst>
      <p:tags r:id="rId1"/>
    </p:custDataLst>
    <p:extLst>
      <p:ext uri="{BB962C8B-B14F-4D97-AF65-F5344CB8AC3E}">
        <p14:creationId xmlns:p14="http://schemas.microsoft.com/office/powerpoint/2010/main" val="2821877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6840" y="585971"/>
            <a:ext cx="3546566" cy="225789"/>
          </a:xfrm>
          <a:prstGeom prst="rect">
            <a:avLst/>
          </a:prstGeom>
          <a:noFill/>
        </p:spPr>
        <p:txBody>
          <a:bodyPr wrap="square" lIns="48471" tIns="24236" rIns="48471" bIns="24236" rtlCol="0">
            <a:spAutoFit/>
          </a:bodyPr>
          <a:lstStyle/>
          <a:p>
            <a:pPr defTabSz="621884"/>
            <a:endParaRPr lang="en-GB" sz="1149" dirty="0">
              <a:solidFill>
                <a:prstClr val="black"/>
              </a:solidFill>
              <a:latin typeface="Arial"/>
            </a:endParaRPr>
          </a:p>
        </p:txBody>
      </p:sp>
      <p:pic>
        <p:nvPicPr>
          <p:cNvPr id="5" name="Picture 4" descr="old faithful.jpg"/>
          <p:cNvPicPr>
            <a:picLocks noChangeAspect="1"/>
          </p:cNvPicPr>
          <p:nvPr/>
        </p:nvPicPr>
        <p:blipFill>
          <a:blip r:embed="rId4" cstate="print"/>
          <a:stretch>
            <a:fillRect/>
          </a:stretch>
        </p:blipFill>
        <p:spPr>
          <a:xfrm rot="20852158">
            <a:off x="634094" y="1015602"/>
            <a:ext cx="1779538" cy="1586543"/>
          </a:xfrm>
          <a:prstGeom prst="rect">
            <a:avLst/>
          </a:prstGeom>
          <a:ln>
            <a:noFill/>
          </a:ln>
          <a:effectLst>
            <a:outerShdw blurRad="292100" dist="139700" dir="2700000" algn="tl" rotWithShape="0">
              <a:srgbClr val="333333">
                <a:alpha val="65000"/>
              </a:srgbClr>
            </a:outerShdw>
            <a:softEdge rad="31750"/>
          </a:effectLst>
        </p:spPr>
      </p:pic>
      <p:sp>
        <p:nvSpPr>
          <p:cNvPr id="7" name="TextBox 6"/>
          <p:cNvSpPr txBox="1"/>
          <p:nvPr/>
        </p:nvSpPr>
        <p:spPr>
          <a:xfrm>
            <a:off x="2960160" y="1551722"/>
            <a:ext cx="3381875" cy="879942"/>
          </a:xfrm>
          <a:prstGeom prst="rect">
            <a:avLst/>
          </a:prstGeom>
          <a:noFill/>
        </p:spPr>
        <p:txBody>
          <a:bodyPr wrap="square" lIns="48471" tIns="24236" rIns="48471" bIns="24236" rtlCol="0">
            <a:spAutoFit/>
          </a:bodyPr>
          <a:lstStyle/>
          <a:p>
            <a:pPr defTabSz="621884"/>
            <a:endParaRPr lang="en-GB" sz="1200" dirty="0">
              <a:solidFill>
                <a:prstClr val="black"/>
              </a:solidFill>
              <a:latin typeface="Baloo 2" pitchFamily="2" charset="0"/>
              <a:cs typeface="Baloo 2" pitchFamily="2" charset="0"/>
            </a:endParaRPr>
          </a:p>
          <a:p>
            <a:pPr defTabSz="621884">
              <a:buClr>
                <a:srgbClr val="008988"/>
              </a:buClr>
              <a:buFont typeface="Arial" pitchFamily="34" charset="0"/>
              <a:buChar char="•"/>
            </a:pPr>
            <a:r>
              <a:rPr lang="en-GB" sz="1200" dirty="0">
                <a:solidFill>
                  <a:srgbClr val="E73081"/>
                </a:solidFill>
                <a:latin typeface="Baloo 2" pitchFamily="2" charset="0"/>
                <a:cs typeface="Baloo 2" pitchFamily="2" charset="0"/>
              </a:rPr>
              <a:t> </a:t>
            </a:r>
            <a:r>
              <a:rPr lang="en-GB" sz="1400" dirty="0">
                <a:solidFill>
                  <a:srgbClr val="E73081"/>
                </a:solidFill>
                <a:latin typeface="Baloo 2" pitchFamily="2" charset="0"/>
                <a:cs typeface="Baloo 2" pitchFamily="2" charset="0"/>
              </a:rPr>
              <a:t>Our charity is over </a:t>
            </a:r>
            <a:r>
              <a:rPr lang="en-GB" sz="1400" b="1" dirty="0">
                <a:solidFill>
                  <a:srgbClr val="E73081"/>
                </a:solidFill>
                <a:latin typeface="Baloo 2" pitchFamily="2" charset="0"/>
                <a:cs typeface="Baloo 2" pitchFamily="2" charset="0"/>
              </a:rPr>
              <a:t>100</a:t>
            </a:r>
            <a:r>
              <a:rPr lang="en-GB" sz="1400" dirty="0">
                <a:solidFill>
                  <a:srgbClr val="E73081"/>
                </a:solidFill>
                <a:latin typeface="Baloo 2" pitchFamily="2" charset="0"/>
                <a:cs typeface="Baloo 2" pitchFamily="2" charset="0"/>
              </a:rPr>
              <a:t> years old and we’ve been treating sick and injured pets since 1917</a:t>
            </a:r>
          </a:p>
        </p:txBody>
      </p:sp>
      <p:sp>
        <p:nvSpPr>
          <p:cNvPr id="9" name="TextBox 8"/>
          <p:cNvSpPr txBox="1"/>
          <p:nvPr/>
        </p:nvSpPr>
        <p:spPr>
          <a:xfrm>
            <a:off x="2960161" y="2600474"/>
            <a:ext cx="2994878" cy="479833"/>
          </a:xfrm>
          <a:prstGeom prst="rect">
            <a:avLst/>
          </a:prstGeom>
          <a:noFill/>
        </p:spPr>
        <p:txBody>
          <a:bodyPr wrap="square" lIns="48471" tIns="24236" rIns="48471" bIns="24236" rtlCol="0">
            <a:spAutoFit/>
          </a:bodyPr>
          <a:lstStyle/>
          <a:p>
            <a:pPr defTabSz="621884">
              <a:buClr>
                <a:srgbClr val="008988"/>
              </a:buClr>
              <a:buFont typeface="Arial" pitchFamily="34" charset="0"/>
              <a:buChar char="•"/>
            </a:pPr>
            <a:r>
              <a:rPr lang="en-GB" sz="1200" dirty="0">
                <a:solidFill>
                  <a:srgbClr val="008988"/>
                </a:solidFill>
                <a:latin typeface="Baloo 2" pitchFamily="2" charset="0"/>
                <a:cs typeface="Baloo 2" pitchFamily="2" charset="0"/>
              </a:rPr>
              <a:t> </a:t>
            </a:r>
            <a:r>
              <a:rPr lang="en-GB" sz="1400" dirty="0">
                <a:solidFill>
                  <a:srgbClr val="008988"/>
                </a:solidFill>
                <a:latin typeface="Baloo 2" pitchFamily="2" charset="0"/>
                <a:cs typeface="Baloo 2" pitchFamily="2" charset="0"/>
              </a:rPr>
              <a:t>We have Pet Hospitals all over the UK</a:t>
            </a:r>
          </a:p>
        </p:txBody>
      </p:sp>
      <p:sp>
        <p:nvSpPr>
          <p:cNvPr id="10" name="Rectangle 9"/>
          <p:cNvSpPr/>
          <p:nvPr/>
        </p:nvSpPr>
        <p:spPr>
          <a:xfrm>
            <a:off x="2563871" y="2424667"/>
            <a:ext cx="2765008" cy="225789"/>
          </a:xfrm>
          <a:prstGeom prst="rect">
            <a:avLst/>
          </a:prstGeom>
        </p:spPr>
        <p:txBody>
          <a:bodyPr lIns="48471" tIns="24236" rIns="48471" bIns="24236">
            <a:spAutoFit/>
          </a:bodyPr>
          <a:lstStyle/>
          <a:p>
            <a:pPr defTabSz="621884"/>
            <a:r>
              <a:rPr lang="en-GB" sz="1149" dirty="0">
                <a:solidFill>
                  <a:prstClr val="black"/>
                </a:solidFill>
                <a:latin typeface="Arial"/>
              </a:rPr>
              <a:t>  </a:t>
            </a:r>
          </a:p>
        </p:txBody>
      </p:sp>
      <p:sp>
        <p:nvSpPr>
          <p:cNvPr id="11" name="Rectangle 10"/>
          <p:cNvSpPr/>
          <p:nvPr/>
        </p:nvSpPr>
        <p:spPr>
          <a:xfrm>
            <a:off x="3010757" y="3235413"/>
            <a:ext cx="2765008" cy="479833"/>
          </a:xfrm>
          <a:prstGeom prst="rect">
            <a:avLst/>
          </a:prstGeom>
        </p:spPr>
        <p:txBody>
          <a:bodyPr wrap="square" lIns="48471" tIns="24236" rIns="48471" bIns="24236">
            <a:spAutoFit/>
          </a:bodyPr>
          <a:lstStyle/>
          <a:p>
            <a:pPr defTabSz="621884">
              <a:buFont typeface="Arial" pitchFamily="34" charset="0"/>
              <a:buChar char="•"/>
            </a:pPr>
            <a:r>
              <a:rPr lang="en-GB" sz="1200" dirty="0">
                <a:solidFill>
                  <a:srgbClr val="008988"/>
                </a:solidFill>
                <a:latin typeface="Baloo 2" pitchFamily="2" charset="0"/>
                <a:cs typeface="Baloo 2" pitchFamily="2" charset="0"/>
              </a:rPr>
              <a:t> </a:t>
            </a:r>
            <a:r>
              <a:rPr lang="en-GB" sz="1400" dirty="0">
                <a:solidFill>
                  <a:srgbClr val="E73081"/>
                </a:solidFill>
                <a:latin typeface="Baloo 2" pitchFamily="2" charset="0"/>
                <a:cs typeface="Baloo 2" pitchFamily="2" charset="0"/>
              </a:rPr>
              <a:t>It costs more than </a:t>
            </a:r>
            <a:r>
              <a:rPr lang="en-GB" sz="1400" b="1" dirty="0">
                <a:solidFill>
                  <a:srgbClr val="E73081"/>
                </a:solidFill>
                <a:latin typeface="Baloo 2" pitchFamily="2" charset="0"/>
                <a:cs typeface="Baloo 2" pitchFamily="2" charset="0"/>
              </a:rPr>
              <a:t>£1 million </a:t>
            </a:r>
            <a:r>
              <a:rPr lang="en-GB" sz="1400" dirty="0">
                <a:solidFill>
                  <a:srgbClr val="E73081"/>
                </a:solidFill>
                <a:latin typeface="Baloo 2" pitchFamily="2" charset="0"/>
                <a:cs typeface="Baloo 2" pitchFamily="2" charset="0"/>
              </a:rPr>
              <a:t>every week to do our work</a:t>
            </a:r>
          </a:p>
        </p:txBody>
      </p:sp>
      <p:sp>
        <p:nvSpPr>
          <p:cNvPr id="12" name="TextBox 11"/>
          <p:cNvSpPr txBox="1"/>
          <p:nvPr/>
        </p:nvSpPr>
        <p:spPr>
          <a:xfrm>
            <a:off x="1453113" y="585972"/>
            <a:ext cx="1159477" cy="269176"/>
          </a:xfrm>
          <a:prstGeom prst="rect">
            <a:avLst/>
          </a:prstGeom>
          <a:noFill/>
        </p:spPr>
        <p:txBody>
          <a:bodyPr wrap="square" rtlCol="0">
            <a:spAutoFit/>
          </a:bodyPr>
          <a:lstStyle/>
          <a:p>
            <a:pPr defTabSz="621884"/>
            <a:endParaRPr lang="en-GB" sz="1149" dirty="0">
              <a:solidFill>
                <a:prstClr val="black"/>
              </a:solidFill>
              <a:latin typeface="Aria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0000">
            <a:off x="573137" y="2846764"/>
            <a:ext cx="2059529" cy="1626914"/>
          </a:xfrm>
          <a:prstGeom prst="rect">
            <a:avLst/>
          </a:prstGeom>
        </p:spPr>
      </p:pic>
      <p:sp>
        <p:nvSpPr>
          <p:cNvPr id="14" name="TextBox 8"/>
          <p:cNvSpPr txBox="1">
            <a:spLocks noChangeArrowheads="1"/>
          </p:cNvSpPr>
          <p:nvPr/>
        </p:nvSpPr>
        <p:spPr bwMode="auto">
          <a:xfrm>
            <a:off x="-24714" y="238302"/>
            <a:ext cx="6952309" cy="1077218"/>
          </a:xfrm>
          <a:prstGeom prst="rect">
            <a:avLst/>
          </a:prstGeom>
          <a:noFill/>
          <a:ln w="9525">
            <a:noFill/>
            <a:miter lim="800000"/>
            <a:headEnd/>
            <a:tailEnd/>
          </a:ln>
        </p:spPr>
        <p:txBody>
          <a:bodyPr wrap="square">
            <a:spAutoFit/>
          </a:bodyPr>
          <a:lstStyle/>
          <a:p>
            <a:pPr algn="ctr"/>
            <a:r>
              <a:rPr lang="en-GB" sz="3200" b="1" i="1" dirty="0" smtClean="0">
                <a:solidFill>
                  <a:srgbClr val="FF3399"/>
                </a:solidFill>
                <a:latin typeface="Baloo 2" pitchFamily="2" charset="0"/>
                <a:cs typeface="Baloo 2" pitchFamily="2" charset="0"/>
              </a:rPr>
              <a:t>The </a:t>
            </a:r>
            <a:r>
              <a:rPr lang="en-GB" sz="3200" b="1" i="1" dirty="0">
                <a:solidFill>
                  <a:srgbClr val="FF3399"/>
                </a:solidFill>
                <a:latin typeface="Baloo 2" pitchFamily="2" charset="0"/>
                <a:cs typeface="Baloo 2" pitchFamily="2" charset="0"/>
              </a:rPr>
              <a:t>UK’s leading vet charity </a:t>
            </a:r>
            <a:endParaRPr lang="en-GB" sz="3200" b="1" dirty="0">
              <a:latin typeface="Baloo 2" pitchFamily="2" charset="0"/>
              <a:cs typeface="Baloo 2" pitchFamily="2" charset="0"/>
            </a:endParaRPr>
          </a:p>
          <a:p>
            <a:pPr algn="ctr"/>
            <a:r>
              <a:rPr lang="en-GB" sz="3200" b="1" dirty="0">
                <a:solidFill>
                  <a:srgbClr val="2BB6B7"/>
                </a:solidFill>
                <a:latin typeface="Baloo 2" pitchFamily="2" charset="0"/>
                <a:cs typeface="Baloo 2" pitchFamily="2" charset="0"/>
              </a:rPr>
              <a:t> </a:t>
            </a:r>
            <a:endParaRPr lang="en-GB" sz="3200" b="1" dirty="0">
              <a:solidFill>
                <a:srgbClr val="E73081"/>
              </a:solidFill>
              <a:latin typeface="Baloo 2" pitchFamily="2" charset="0"/>
              <a:cs typeface="Baloo 2" pitchFamily="2" charset="0"/>
            </a:endParaRPr>
          </a:p>
        </p:txBody>
      </p:sp>
      <p:sp>
        <p:nvSpPr>
          <p:cNvPr id="16" name="TextBox 15"/>
          <p:cNvSpPr txBox="1"/>
          <p:nvPr/>
        </p:nvSpPr>
        <p:spPr>
          <a:xfrm>
            <a:off x="2960161" y="899414"/>
            <a:ext cx="3381875" cy="664498"/>
          </a:xfrm>
          <a:prstGeom prst="rect">
            <a:avLst/>
          </a:prstGeom>
          <a:noFill/>
        </p:spPr>
        <p:txBody>
          <a:bodyPr wrap="square" lIns="48471" tIns="24236" rIns="48471" bIns="24236" rtlCol="0">
            <a:spAutoFit/>
          </a:bodyPr>
          <a:lstStyle/>
          <a:p>
            <a:pPr defTabSz="621884"/>
            <a:endParaRPr lang="en-GB" sz="1200" dirty="0">
              <a:solidFill>
                <a:prstClr val="black"/>
              </a:solidFill>
              <a:latin typeface="Baloo 2" pitchFamily="2" charset="0"/>
              <a:cs typeface="Baloo 2" pitchFamily="2" charset="0"/>
            </a:endParaRPr>
          </a:p>
          <a:p>
            <a:pPr defTabSz="621884">
              <a:buClr>
                <a:srgbClr val="008988"/>
              </a:buClr>
              <a:buFont typeface="Arial" pitchFamily="34" charset="0"/>
              <a:buChar char="•"/>
            </a:pPr>
            <a:r>
              <a:rPr lang="en-GB" sz="1200" dirty="0">
                <a:solidFill>
                  <a:prstClr val="black"/>
                </a:solidFill>
                <a:latin typeface="Baloo 2" pitchFamily="2" charset="0"/>
                <a:cs typeface="Baloo 2" pitchFamily="2" charset="0"/>
              </a:rPr>
              <a:t> </a:t>
            </a:r>
            <a:r>
              <a:rPr lang="en-GB" sz="1400" dirty="0">
                <a:solidFill>
                  <a:srgbClr val="008988"/>
                </a:solidFill>
                <a:latin typeface="Baloo 2" pitchFamily="2" charset="0"/>
                <a:cs typeface="Baloo 2" pitchFamily="2" charset="0"/>
              </a:rPr>
              <a:t>PDSA provide free and low cost care to the sick and injured pets of people in need</a:t>
            </a:r>
          </a:p>
        </p:txBody>
      </p:sp>
      <p:sp>
        <p:nvSpPr>
          <p:cNvPr id="15" name="TextBox 14"/>
          <p:cNvSpPr txBox="1"/>
          <p:nvPr/>
        </p:nvSpPr>
        <p:spPr>
          <a:xfrm>
            <a:off x="3010757" y="3884056"/>
            <a:ext cx="2994878" cy="479833"/>
          </a:xfrm>
          <a:prstGeom prst="rect">
            <a:avLst/>
          </a:prstGeom>
          <a:noFill/>
        </p:spPr>
        <p:txBody>
          <a:bodyPr wrap="square" lIns="48471" tIns="24236" rIns="48471" bIns="24236" rtlCol="0">
            <a:spAutoFit/>
          </a:bodyPr>
          <a:lstStyle/>
          <a:p>
            <a:pPr defTabSz="621884">
              <a:buClr>
                <a:srgbClr val="008988"/>
              </a:buClr>
              <a:buFont typeface="Arial" pitchFamily="34" charset="0"/>
              <a:buChar char="•"/>
            </a:pPr>
            <a:r>
              <a:rPr lang="en-GB" sz="1200" dirty="0">
                <a:solidFill>
                  <a:srgbClr val="008988"/>
                </a:solidFill>
                <a:latin typeface="Baloo 2" pitchFamily="2" charset="0"/>
                <a:cs typeface="Baloo 2" pitchFamily="2" charset="0"/>
              </a:rPr>
              <a:t> </a:t>
            </a:r>
            <a:r>
              <a:rPr lang="en-GB" sz="1400" dirty="0">
                <a:solidFill>
                  <a:srgbClr val="008988"/>
                </a:solidFill>
                <a:latin typeface="Baloo 2" pitchFamily="2" charset="0"/>
                <a:cs typeface="Baloo 2" pitchFamily="2" charset="0"/>
              </a:rPr>
              <a:t>We treat hundreds and thousands of pets every year</a:t>
            </a:r>
          </a:p>
        </p:txBody>
      </p:sp>
    </p:spTree>
    <p:custDataLst>
      <p:tags r:id="rId1"/>
    </p:custDataLst>
    <p:extLst>
      <p:ext uri="{BB962C8B-B14F-4D97-AF65-F5344CB8AC3E}">
        <p14:creationId xmlns:p14="http://schemas.microsoft.com/office/powerpoint/2010/main" val="321888184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195638"/>
            <a:ext cx="2595563" cy="925512"/>
          </a:xfrm>
          <a:prstGeom prst="rect">
            <a:avLst/>
          </a:prstGeom>
        </p:spPr>
        <p:txBody>
          <a:bodyPr/>
          <a:lstStyle/>
          <a:p>
            <a:pPr algn="ctr"/>
            <a:r>
              <a:rPr lang="en-GB" sz="2400" dirty="0">
                <a:latin typeface="Baloo 2" pitchFamily="2" charset="0"/>
                <a:cs typeface="Baloo 2" pitchFamily="2" charset="0"/>
              </a:rPr>
              <a:t>Maria </a:t>
            </a:r>
            <a:r>
              <a:rPr lang="en-GB" sz="2400" dirty="0" err="1">
                <a:latin typeface="Baloo 2" pitchFamily="2" charset="0"/>
                <a:cs typeface="Baloo 2" pitchFamily="2" charset="0"/>
              </a:rPr>
              <a:t>Dickin</a:t>
            </a:r>
            <a:r>
              <a:rPr lang="en-GB" sz="2400" dirty="0">
                <a:latin typeface="Baloo 2" pitchFamily="2" charset="0"/>
                <a:cs typeface="Baloo 2" pitchFamily="2" charset="0"/>
              </a:rPr>
              <a:t>,</a:t>
            </a:r>
            <a:br>
              <a:rPr lang="en-GB" sz="2400" dirty="0">
                <a:latin typeface="Baloo 2" pitchFamily="2" charset="0"/>
                <a:cs typeface="Baloo 2" pitchFamily="2" charset="0"/>
              </a:rPr>
            </a:br>
            <a:r>
              <a:rPr lang="en-GB" sz="2400" b="0" dirty="0">
                <a:solidFill>
                  <a:srgbClr val="E73081"/>
                </a:solidFill>
                <a:latin typeface="Baloo 2" pitchFamily="2" charset="0"/>
                <a:cs typeface="Baloo 2" pitchFamily="2" charset="0"/>
              </a:rPr>
              <a:t>Pet Superhero &amp; Founder of PDSA</a:t>
            </a:r>
          </a:p>
        </p:txBody>
      </p:sp>
      <p:pic>
        <p:nvPicPr>
          <p:cNvPr id="2050" name="Picture 2" descr="Maria Dickin, founder of the PDSA (copyright PDSA, reproduced with...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79" y="366078"/>
            <a:ext cx="1725203" cy="2522854"/>
          </a:xfrm>
          <a:prstGeom prst="rect">
            <a:avLst/>
          </a:prstGeom>
          <a:ln w="127000" cap="sq">
            <a:solidFill>
              <a:srgbClr val="E7308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2" descr="Telford-based PDSA's century of helping sick animals | Shropshire S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0969" y="2578266"/>
            <a:ext cx="3313928" cy="24582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77999" y="1371452"/>
            <a:ext cx="2399868" cy="1126163"/>
          </a:xfrm>
          <a:prstGeom prst="rect">
            <a:avLst/>
          </a:prstGeom>
          <a:noFill/>
        </p:spPr>
        <p:txBody>
          <a:bodyPr wrap="square" lIns="48471" tIns="24236" rIns="48471" bIns="24236" rtlCol="0">
            <a:spAutoFit/>
          </a:bodyPr>
          <a:lstStyle/>
          <a:p>
            <a:pPr algn="ctr" defTabSz="621884"/>
            <a:endParaRPr lang="en-GB" sz="1400" b="1" dirty="0">
              <a:solidFill>
                <a:srgbClr val="E73081"/>
              </a:solidFill>
              <a:latin typeface="Baloo 2" pitchFamily="2" charset="0"/>
              <a:cs typeface="Baloo 2" pitchFamily="2" charset="0"/>
            </a:endParaRPr>
          </a:p>
          <a:p>
            <a:pPr algn="ctr"/>
            <a:r>
              <a:rPr lang="en-GB" sz="1400" b="1" dirty="0">
                <a:solidFill>
                  <a:srgbClr val="E73081"/>
                </a:solidFill>
                <a:latin typeface="Baloo 2" pitchFamily="2" charset="0"/>
                <a:cs typeface="Baloo 2" pitchFamily="2" charset="0"/>
              </a:rPr>
              <a:t> </a:t>
            </a:r>
            <a:r>
              <a:rPr lang="en-US" sz="1400" b="1" dirty="0">
                <a:solidFill>
                  <a:srgbClr val="E73081"/>
                </a:solidFill>
                <a:latin typeface="Baloo 2" pitchFamily="2" charset="0"/>
                <a:cs typeface="Baloo 2" pitchFamily="2" charset="0"/>
              </a:rPr>
              <a:t>“Bring your sick animals. </a:t>
            </a:r>
          </a:p>
          <a:p>
            <a:pPr algn="ctr"/>
            <a:r>
              <a:rPr lang="en-US" sz="1400" b="1" dirty="0">
                <a:solidFill>
                  <a:srgbClr val="E73081"/>
                </a:solidFill>
                <a:latin typeface="Baloo 2" pitchFamily="2" charset="0"/>
                <a:cs typeface="Baloo 2" pitchFamily="2" charset="0"/>
              </a:rPr>
              <a:t>Do not let them suffer.</a:t>
            </a:r>
            <a:br>
              <a:rPr lang="en-US" sz="1400" b="1" dirty="0">
                <a:solidFill>
                  <a:srgbClr val="E73081"/>
                </a:solidFill>
                <a:latin typeface="Baloo 2" pitchFamily="2" charset="0"/>
                <a:cs typeface="Baloo 2" pitchFamily="2" charset="0"/>
              </a:rPr>
            </a:br>
            <a:r>
              <a:rPr lang="en-US" sz="1400" b="1" dirty="0">
                <a:solidFill>
                  <a:srgbClr val="E73081"/>
                </a:solidFill>
                <a:latin typeface="Baloo 2" pitchFamily="2" charset="0"/>
                <a:cs typeface="Baloo 2" pitchFamily="2" charset="0"/>
              </a:rPr>
              <a:t>All animals treated. </a:t>
            </a:r>
          </a:p>
          <a:p>
            <a:pPr algn="ctr"/>
            <a:r>
              <a:rPr lang="en-US" sz="1400" b="1" dirty="0">
                <a:solidFill>
                  <a:srgbClr val="E73081"/>
                </a:solidFill>
                <a:latin typeface="Baloo 2" pitchFamily="2" charset="0"/>
                <a:cs typeface="Baloo 2" pitchFamily="2" charset="0"/>
              </a:rPr>
              <a:t>All treatment free.”</a:t>
            </a:r>
          </a:p>
        </p:txBody>
      </p:sp>
      <p:sp>
        <p:nvSpPr>
          <p:cNvPr id="2" name="Rectangle 1"/>
          <p:cNvSpPr/>
          <p:nvPr/>
        </p:nvSpPr>
        <p:spPr>
          <a:xfrm>
            <a:off x="2487827" y="168370"/>
            <a:ext cx="4258731" cy="1384995"/>
          </a:xfrm>
          <a:prstGeom prst="rect">
            <a:avLst/>
          </a:prstGeom>
        </p:spPr>
        <p:txBody>
          <a:bodyPr wrap="square">
            <a:spAutoFit/>
          </a:bodyPr>
          <a:lstStyle/>
          <a:p>
            <a:r>
              <a:rPr lang="en-US" sz="1400" dirty="0">
                <a:solidFill>
                  <a:srgbClr val="008080"/>
                </a:solidFill>
                <a:latin typeface="Baloo 2" pitchFamily="2" charset="0"/>
                <a:cs typeface="Baloo 2" pitchFamily="2" charset="0"/>
              </a:rPr>
              <a:t>In 1917, Maria opened the doors to the very first PDSA in a basement in London. People needed their pets just as much as their pets needed them and Maria refused to let them suffer.</a:t>
            </a:r>
          </a:p>
          <a:p>
            <a:endParaRPr lang="en-US" sz="1400" dirty="0">
              <a:solidFill>
                <a:srgbClr val="008080"/>
              </a:solidFill>
              <a:latin typeface="Baloo 2" pitchFamily="2" charset="0"/>
              <a:cs typeface="Baloo 2" pitchFamily="2" charset="0"/>
            </a:endParaRPr>
          </a:p>
          <a:p>
            <a:r>
              <a:rPr lang="en-US" sz="1400" dirty="0">
                <a:solidFill>
                  <a:srgbClr val="008080"/>
                </a:solidFill>
                <a:latin typeface="Baloo 2" pitchFamily="2" charset="0"/>
                <a:cs typeface="Baloo 2" pitchFamily="2" charset="0"/>
              </a:rPr>
              <a:t>She put a sign outside for owners </a:t>
            </a:r>
            <a:r>
              <a:rPr lang="en-US" sz="1400" dirty="0" smtClean="0">
                <a:solidFill>
                  <a:srgbClr val="008080"/>
                </a:solidFill>
                <a:latin typeface="Baloo 2" pitchFamily="2" charset="0"/>
                <a:cs typeface="Baloo 2" pitchFamily="2" charset="0"/>
              </a:rPr>
              <a:t>saying:</a:t>
            </a:r>
            <a:endParaRPr lang="en-US" sz="1400" dirty="0">
              <a:solidFill>
                <a:srgbClr val="008080"/>
              </a:solidFill>
              <a:latin typeface="Baloo 2" pitchFamily="2" charset="0"/>
              <a:cs typeface="Baloo 2" pitchFamily="2" charset="0"/>
            </a:endParaRPr>
          </a:p>
        </p:txBody>
      </p:sp>
    </p:spTree>
    <p:custDataLst>
      <p:tags r:id="rId1"/>
    </p:custDataLst>
    <p:extLst>
      <p:ext uri="{BB962C8B-B14F-4D97-AF65-F5344CB8AC3E}">
        <p14:creationId xmlns:p14="http://schemas.microsoft.com/office/powerpoint/2010/main" val="785453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49830" y="1743235"/>
            <a:ext cx="1944216" cy="1687579"/>
          </a:xfrm>
          <a:prstGeom prst="rect">
            <a:avLst/>
          </a:prstGeom>
          <a:noFill/>
          <a:effectLst>
            <a:softEdge rad="63500"/>
          </a:effectLst>
        </p:spPr>
      </p:pic>
      <p:sp>
        <p:nvSpPr>
          <p:cNvPr id="2" name="Title 1"/>
          <p:cNvSpPr>
            <a:spLocks noGrp="1"/>
          </p:cNvSpPr>
          <p:nvPr>
            <p:ph type="title" idx="4294967295"/>
          </p:nvPr>
        </p:nvSpPr>
        <p:spPr>
          <a:xfrm>
            <a:off x="441325" y="130175"/>
            <a:ext cx="6416675" cy="539750"/>
          </a:xfrm>
          <a:prstGeom prst="rect">
            <a:avLst/>
          </a:prstGeom>
        </p:spPr>
        <p:txBody>
          <a:bodyPr>
            <a:normAutofit/>
          </a:bodyPr>
          <a:lstStyle/>
          <a:p>
            <a:pPr algn="ctr"/>
            <a:r>
              <a:rPr lang="en-GB" sz="2400" dirty="0">
                <a:solidFill>
                  <a:srgbClr val="E73081"/>
                </a:solidFill>
                <a:latin typeface="Baloo 2" pitchFamily="2" charset="0"/>
                <a:cs typeface="Baloo 2" pitchFamily="2" charset="0"/>
              </a:rPr>
              <a:t>What do you need to be happy and healthy?</a:t>
            </a:r>
          </a:p>
        </p:txBody>
      </p:sp>
      <p:sp>
        <p:nvSpPr>
          <p:cNvPr id="17" name="Rectangle 16"/>
          <p:cNvSpPr/>
          <p:nvPr/>
        </p:nvSpPr>
        <p:spPr>
          <a:xfrm>
            <a:off x="2549351" y="2905383"/>
            <a:ext cx="3429000" cy="268448"/>
          </a:xfrm>
          <a:prstGeom prst="rect">
            <a:avLst/>
          </a:prstGeom>
        </p:spPr>
        <p:txBody>
          <a:bodyPr lIns="60110" tIns="30056" rIns="60110" bIns="30056">
            <a:spAutoFit/>
          </a:bodyPr>
          <a:lstStyle/>
          <a:p>
            <a:r>
              <a:rPr lang="en-GB" sz="1350" dirty="0"/>
              <a:t>  </a:t>
            </a:r>
          </a:p>
        </p:txBody>
      </p:sp>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5426" y="802277"/>
            <a:ext cx="2294279" cy="1478694"/>
          </a:xfrm>
          <a:prstGeom prst="rect">
            <a:avLst/>
          </a:prstGeom>
          <a:noFill/>
          <a:effectLst>
            <a:softEdge rad="63500"/>
          </a:effectLst>
        </p:spPr>
      </p:pic>
      <p:pic>
        <p:nvPicPr>
          <p:cNvPr id="615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42246" y="2728921"/>
            <a:ext cx="2260640" cy="1580588"/>
          </a:xfrm>
          <a:prstGeom prst="rect">
            <a:avLst/>
          </a:prstGeom>
          <a:noFill/>
          <a:effectLst>
            <a:softEdge rad="63500"/>
          </a:effectLst>
        </p:spPr>
      </p:pic>
      <p:pic>
        <p:nvPicPr>
          <p:cNvPr id="6160" name="Picture 1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250683" y="2808569"/>
            <a:ext cx="2395662" cy="1502146"/>
          </a:xfrm>
          <a:prstGeom prst="rect">
            <a:avLst/>
          </a:prstGeom>
          <a:noFill/>
          <a:effectLst>
            <a:softEdge rad="63500"/>
          </a:effectLst>
        </p:spPr>
      </p:pic>
      <p:pic>
        <p:nvPicPr>
          <p:cNvPr id="6162" name="Picture 1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263852" y="771766"/>
            <a:ext cx="2405896" cy="1582142"/>
          </a:xfrm>
          <a:prstGeom prst="rect">
            <a:avLst/>
          </a:prstGeom>
          <a:noFill/>
          <a:effectLst>
            <a:softEdge rad="63500"/>
          </a:effectLst>
        </p:spPr>
      </p:pic>
      <p:sp>
        <p:nvSpPr>
          <p:cNvPr id="14" name="TextBox 13"/>
          <p:cNvSpPr txBox="1"/>
          <p:nvPr/>
        </p:nvSpPr>
        <p:spPr>
          <a:xfrm>
            <a:off x="120509" y="2244540"/>
            <a:ext cx="2160240" cy="369332"/>
          </a:xfrm>
          <a:prstGeom prst="rect">
            <a:avLst/>
          </a:prstGeom>
          <a:noFill/>
        </p:spPr>
        <p:txBody>
          <a:bodyPr wrap="square" rtlCol="0">
            <a:spAutoFit/>
          </a:bodyPr>
          <a:lstStyle/>
          <a:p>
            <a:pPr algn="ctr"/>
            <a:r>
              <a:rPr lang="en-GB" b="1" dirty="0">
                <a:solidFill>
                  <a:srgbClr val="008080"/>
                </a:solidFill>
                <a:latin typeface="Baloo 2" pitchFamily="2" charset="0"/>
                <a:cs typeface="Baloo 2" pitchFamily="2" charset="0"/>
              </a:rPr>
              <a:t>A home</a:t>
            </a:r>
          </a:p>
        </p:txBody>
      </p:sp>
      <p:sp>
        <p:nvSpPr>
          <p:cNvPr id="15" name="TextBox 14"/>
          <p:cNvSpPr txBox="1"/>
          <p:nvPr/>
        </p:nvSpPr>
        <p:spPr>
          <a:xfrm>
            <a:off x="4341391" y="4339445"/>
            <a:ext cx="2214246" cy="369332"/>
          </a:xfrm>
          <a:prstGeom prst="rect">
            <a:avLst/>
          </a:prstGeom>
          <a:noFill/>
        </p:spPr>
        <p:txBody>
          <a:bodyPr wrap="square" rtlCol="0">
            <a:spAutoFit/>
          </a:bodyPr>
          <a:lstStyle/>
          <a:p>
            <a:pPr algn="ctr"/>
            <a:r>
              <a:rPr lang="en-GB" b="1" dirty="0">
                <a:solidFill>
                  <a:srgbClr val="008080"/>
                </a:solidFill>
                <a:latin typeface="Baloo 2" pitchFamily="2" charset="0"/>
                <a:cs typeface="Baloo 2" pitchFamily="2" charset="0"/>
              </a:rPr>
              <a:t>Friends</a:t>
            </a:r>
          </a:p>
        </p:txBody>
      </p:sp>
      <p:sp>
        <p:nvSpPr>
          <p:cNvPr id="18" name="TextBox 17"/>
          <p:cNvSpPr txBox="1"/>
          <p:nvPr/>
        </p:nvSpPr>
        <p:spPr>
          <a:xfrm>
            <a:off x="52192" y="4342953"/>
            <a:ext cx="2440745" cy="369332"/>
          </a:xfrm>
          <a:prstGeom prst="rect">
            <a:avLst/>
          </a:prstGeom>
          <a:noFill/>
        </p:spPr>
        <p:txBody>
          <a:bodyPr wrap="square" rtlCol="0">
            <a:spAutoFit/>
          </a:bodyPr>
          <a:lstStyle/>
          <a:p>
            <a:pPr algn="ctr"/>
            <a:r>
              <a:rPr lang="en-GB" b="1" dirty="0">
                <a:solidFill>
                  <a:srgbClr val="008080"/>
                </a:solidFill>
                <a:latin typeface="Baloo 2" pitchFamily="2" charset="0"/>
                <a:cs typeface="Baloo 2" pitchFamily="2" charset="0"/>
              </a:rPr>
              <a:t>Exercise &amp; fun</a:t>
            </a:r>
          </a:p>
        </p:txBody>
      </p:sp>
      <p:sp>
        <p:nvSpPr>
          <p:cNvPr id="19" name="TextBox 18"/>
          <p:cNvSpPr txBox="1"/>
          <p:nvPr/>
        </p:nvSpPr>
        <p:spPr>
          <a:xfrm>
            <a:off x="4395397" y="2334875"/>
            <a:ext cx="2106234" cy="369332"/>
          </a:xfrm>
          <a:prstGeom prst="rect">
            <a:avLst/>
          </a:prstGeom>
          <a:noFill/>
        </p:spPr>
        <p:txBody>
          <a:bodyPr wrap="square" rtlCol="0">
            <a:spAutoFit/>
          </a:bodyPr>
          <a:lstStyle/>
          <a:p>
            <a:pPr algn="ctr"/>
            <a:r>
              <a:rPr lang="en-GB" b="1" dirty="0">
                <a:solidFill>
                  <a:srgbClr val="008080"/>
                </a:solidFill>
                <a:latin typeface="Baloo 2" pitchFamily="2" charset="0"/>
                <a:cs typeface="Baloo 2" pitchFamily="2" charset="0"/>
              </a:rPr>
              <a:t>Good health</a:t>
            </a:r>
          </a:p>
        </p:txBody>
      </p:sp>
      <p:sp>
        <p:nvSpPr>
          <p:cNvPr id="20" name="TextBox 19"/>
          <p:cNvSpPr txBox="1"/>
          <p:nvPr/>
        </p:nvSpPr>
        <p:spPr>
          <a:xfrm>
            <a:off x="2349830" y="3369631"/>
            <a:ext cx="1944216" cy="923330"/>
          </a:xfrm>
          <a:prstGeom prst="rect">
            <a:avLst/>
          </a:prstGeom>
          <a:noFill/>
        </p:spPr>
        <p:txBody>
          <a:bodyPr wrap="square" rtlCol="0">
            <a:spAutoFit/>
          </a:bodyPr>
          <a:lstStyle/>
          <a:p>
            <a:pPr algn="ctr"/>
            <a:r>
              <a:rPr lang="en-GB" b="1" dirty="0">
                <a:solidFill>
                  <a:srgbClr val="008080"/>
                </a:solidFill>
                <a:latin typeface="Baloo 2" pitchFamily="2" charset="0"/>
                <a:cs typeface="Baloo 2" pitchFamily="2" charset="0"/>
              </a:rPr>
              <a:t>Food</a:t>
            </a:r>
          </a:p>
          <a:p>
            <a:pPr algn="ctr"/>
            <a:r>
              <a:rPr lang="en-GB" b="1" dirty="0">
                <a:solidFill>
                  <a:srgbClr val="008080"/>
                </a:solidFill>
                <a:latin typeface="Baloo 2" pitchFamily="2" charset="0"/>
                <a:cs typeface="Baloo 2" pitchFamily="2" charset="0"/>
              </a:rPr>
              <a:t>&amp; </a:t>
            </a:r>
          </a:p>
          <a:p>
            <a:pPr algn="ctr"/>
            <a:r>
              <a:rPr lang="en-GB" b="1" dirty="0">
                <a:solidFill>
                  <a:srgbClr val="008080"/>
                </a:solidFill>
                <a:latin typeface="Baloo 2" pitchFamily="2" charset="0"/>
                <a:cs typeface="Baloo 2" pitchFamily="2" charset="0"/>
              </a:rPr>
              <a:t>water</a:t>
            </a:r>
          </a:p>
        </p:txBody>
      </p:sp>
    </p:spTree>
    <p:custDataLst>
      <p:tags r:id="rId1"/>
    </p:custDataLst>
    <p:extLst>
      <p:ext uri="{BB962C8B-B14F-4D97-AF65-F5344CB8AC3E}">
        <p14:creationId xmlns:p14="http://schemas.microsoft.com/office/powerpoint/2010/main" val="297783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58"/>
                                        </p:tgtEl>
                                        <p:attrNameLst>
                                          <p:attrName>style.visibility</p:attrName>
                                        </p:attrNameLst>
                                      </p:cBhvr>
                                      <p:to>
                                        <p:strVal val="visible"/>
                                      </p:to>
                                    </p:set>
                                    <p:animEffect transition="in" filter="fade">
                                      <p:cBhvr>
                                        <p:cTn id="15" dur="500"/>
                                        <p:tgtEl>
                                          <p:spTgt spid="615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56"/>
                                        </p:tgtEl>
                                        <p:attrNameLst>
                                          <p:attrName>style.visibility</p:attrName>
                                        </p:attrNameLst>
                                      </p:cBhvr>
                                      <p:to>
                                        <p:strVal val="visible"/>
                                      </p:to>
                                    </p:set>
                                    <p:animEffect transition="in" filter="fade">
                                      <p:cBhvr>
                                        <p:cTn id="23" dur="500"/>
                                        <p:tgtEl>
                                          <p:spTgt spid="61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62"/>
                                        </p:tgtEl>
                                        <p:attrNameLst>
                                          <p:attrName>style.visibility</p:attrName>
                                        </p:attrNameLst>
                                      </p:cBhvr>
                                      <p:to>
                                        <p:strVal val="visible"/>
                                      </p:to>
                                    </p:set>
                                    <p:animEffect transition="in" filter="fade">
                                      <p:cBhvr>
                                        <p:cTn id="31" dur="500"/>
                                        <p:tgtEl>
                                          <p:spTgt spid="616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160"/>
                                        </p:tgtEl>
                                        <p:attrNameLst>
                                          <p:attrName>style.visibility</p:attrName>
                                        </p:attrNameLst>
                                      </p:cBhvr>
                                      <p:to>
                                        <p:strVal val="visible"/>
                                      </p:to>
                                    </p:set>
                                    <p:animEffect transition="in" filter="fade">
                                      <p:cBhvr>
                                        <p:cTn id="39" dur="500"/>
                                        <p:tgtEl>
                                          <p:spTgt spid="616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3675"/>
            <a:ext cx="2146300" cy="439738"/>
          </a:xfrm>
          <a:prstGeom prst="rect">
            <a:avLst/>
          </a:prstGeom>
        </p:spPr>
        <p:txBody>
          <a:bodyPr>
            <a:normAutofit/>
          </a:bodyPr>
          <a:lstStyle/>
          <a:p>
            <a:pPr algn="ctr"/>
            <a:r>
              <a:rPr lang="en-GB" sz="2000" dirty="0">
                <a:solidFill>
                  <a:srgbClr val="E73081"/>
                </a:solidFill>
                <a:latin typeface="Baloo 2" pitchFamily="2" charset="0"/>
                <a:cs typeface="Baloo 2" pitchFamily="2" charset="0"/>
              </a:rPr>
              <a:t>All </a:t>
            </a:r>
            <a:r>
              <a:rPr lang="en-GB" sz="2000" dirty="0" smtClean="0">
                <a:solidFill>
                  <a:srgbClr val="E73081"/>
                </a:solidFill>
                <a:latin typeface="Baloo 2" pitchFamily="2" charset="0"/>
                <a:cs typeface="Baloo 2" pitchFamily="2" charset="0"/>
              </a:rPr>
              <a:t>pets need</a:t>
            </a:r>
            <a:r>
              <a:rPr lang="en-GB" sz="2000" dirty="0">
                <a:solidFill>
                  <a:srgbClr val="E73081"/>
                </a:solidFill>
                <a:latin typeface="Baloo 2" pitchFamily="2" charset="0"/>
                <a:cs typeface="Baloo 2" pitchFamily="2" charset="0"/>
              </a:rPr>
              <a:t>…</a:t>
            </a:r>
          </a:p>
        </p:txBody>
      </p:sp>
      <p:sp>
        <p:nvSpPr>
          <p:cNvPr id="3" name="Rectangle 2"/>
          <p:cNvSpPr/>
          <p:nvPr/>
        </p:nvSpPr>
        <p:spPr>
          <a:xfrm>
            <a:off x="2513338" y="2614694"/>
            <a:ext cx="3109421" cy="243425"/>
          </a:xfrm>
          <a:prstGeom prst="rect">
            <a:avLst/>
          </a:prstGeom>
        </p:spPr>
        <p:txBody>
          <a:bodyPr lIns="54508" tIns="27254" rIns="54508" bIns="27254">
            <a:spAutoFit/>
          </a:bodyPr>
          <a:lstStyle/>
          <a:p>
            <a:r>
              <a:rPr lang="en-GB" sz="1224" dirty="0"/>
              <a:t>  </a:t>
            </a:r>
          </a:p>
        </p:txBody>
      </p:sp>
      <p:sp>
        <p:nvSpPr>
          <p:cNvPr id="4" name="TextBox 3"/>
          <p:cNvSpPr txBox="1"/>
          <p:nvPr/>
        </p:nvSpPr>
        <p:spPr>
          <a:xfrm>
            <a:off x="1518575" y="381193"/>
            <a:ext cx="3560199" cy="461665"/>
          </a:xfrm>
          <a:prstGeom prst="rect">
            <a:avLst/>
          </a:prstGeom>
          <a:noFill/>
        </p:spPr>
        <p:txBody>
          <a:bodyPr wrap="square" rtlCol="0">
            <a:spAutoFit/>
          </a:bodyPr>
          <a:lstStyle/>
          <a:p>
            <a:pPr algn="ctr"/>
            <a:r>
              <a:rPr lang="en-GB" sz="2400" b="1" i="1" dirty="0">
                <a:solidFill>
                  <a:srgbClr val="008080"/>
                </a:solidFill>
                <a:latin typeface="Baloo 2" pitchFamily="2" charset="0"/>
                <a:cs typeface="Baloo 2" pitchFamily="2" charset="0"/>
              </a:rPr>
              <a:t>The Five Welfare Needs</a:t>
            </a:r>
          </a:p>
        </p:txBody>
      </p:sp>
      <p:pic>
        <p:nvPicPr>
          <p:cNvPr id="5" name="Picture 2" descr="C:\Documents and Settings\Henson_A\My Documents\Amy's\Talkies\New Welfare Symbols\Environment Icon.jpg"/>
          <p:cNvPicPr>
            <a:picLocks noChangeAspect="1" noChangeArrowheads="1"/>
          </p:cNvPicPr>
          <p:nvPr/>
        </p:nvPicPr>
        <p:blipFill>
          <a:blip r:embed="rId4" cstate="print"/>
          <a:srcRect/>
          <a:stretch>
            <a:fillRect/>
          </a:stretch>
        </p:blipFill>
        <p:spPr bwMode="auto">
          <a:xfrm>
            <a:off x="625020" y="785606"/>
            <a:ext cx="1558927" cy="1455786"/>
          </a:xfrm>
          <a:prstGeom prst="ellipse">
            <a:avLst/>
          </a:prstGeom>
          <a:noFill/>
          <a:effectLst>
            <a:softEdge rad="0"/>
          </a:effectLst>
        </p:spPr>
      </p:pic>
      <p:pic>
        <p:nvPicPr>
          <p:cNvPr id="6" name="Picture 3" descr="C:\Documents and Settings\Henson_A\My Documents\Amy's\Talkies\New Welfare Symbols\Diet Icon.jpg"/>
          <p:cNvPicPr>
            <a:picLocks noChangeAspect="1" noChangeArrowheads="1"/>
          </p:cNvPicPr>
          <p:nvPr/>
        </p:nvPicPr>
        <p:blipFill>
          <a:blip r:embed="rId5" cstate="print"/>
          <a:srcRect/>
          <a:stretch>
            <a:fillRect/>
          </a:stretch>
        </p:blipFill>
        <p:spPr bwMode="auto">
          <a:xfrm>
            <a:off x="625020" y="2643823"/>
            <a:ext cx="1568276" cy="1464516"/>
          </a:xfrm>
          <a:prstGeom prst="ellipse">
            <a:avLst/>
          </a:prstGeom>
          <a:noFill/>
          <a:effectLst>
            <a:softEdge rad="0"/>
          </a:effectLst>
        </p:spPr>
      </p:pic>
      <p:pic>
        <p:nvPicPr>
          <p:cNvPr id="7" name="Picture 6" descr="Health Icon.jpg"/>
          <p:cNvPicPr>
            <a:picLocks noChangeAspect="1"/>
          </p:cNvPicPr>
          <p:nvPr/>
        </p:nvPicPr>
        <p:blipFill>
          <a:blip r:embed="rId6" cstate="print"/>
          <a:srcRect/>
          <a:stretch>
            <a:fillRect/>
          </a:stretch>
        </p:blipFill>
        <p:spPr bwMode="auto">
          <a:xfrm>
            <a:off x="2412041" y="1569665"/>
            <a:ext cx="1700085" cy="1485131"/>
          </a:xfrm>
          <a:prstGeom prst="rect">
            <a:avLst/>
          </a:prstGeom>
          <a:noFill/>
          <a:ln w="9525">
            <a:noFill/>
            <a:miter lim="800000"/>
            <a:headEnd/>
            <a:tailEnd/>
          </a:ln>
          <a:effectLst>
            <a:softEdge rad="0"/>
          </a:effectLst>
        </p:spPr>
      </p:pic>
      <p:pic>
        <p:nvPicPr>
          <p:cNvPr id="8" name="Picture 7" descr="C:\Documents and Settings\Henson_A\My Documents\Amy's\Talkies\New Welfare Symbols\Behaviour Icon.jpg"/>
          <p:cNvPicPr>
            <a:picLocks noChangeAspect="1" noChangeArrowheads="1"/>
          </p:cNvPicPr>
          <p:nvPr/>
        </p:nvPicPr>
        <p:blipFill>
          <a:blip r:embed="rId7" cstate="print"/>
          <a:srcRect/>
          <a:stretch>
            <a:fillRect/>
          </a:stretch>
        </p:blipFill>
        <p:spPr bwMode="auto">
          <a:xfrm>
            <a:off x="4686752" y="783263"/>
            <a:ext cx="1570778" cy="1466859"/>
          </a:xfrm>
          <a:prstGeom prst="ellipse">
            <a:avLst/>
          </a:prstGeom>
          <a:noFill/>
        </p:spPr>
      </p:pic>
      <p:pic>
        <p:nvPicPr>
          <p:cNvPr id="9" name="Picture 8" descr="C:\Documents and Settings\Henson_A\My Documents\Amy's\Talkies\New Welfare Symbols\Companionship Icon.jpg"/>
          <p:cNvPicPr>
            <a:picLocks noChangeAspect="1" noChangeArrowheads="1"/>
          </p:cNvPicPr>
          <p:nvPr/>
        </p:nvPicPr>
        <p:blipFill>
          <a:blip r:embed="rId8" cstate="print"/>
          <a:srcRect/>
          <a:stretch>
            <a:fillRect/>
          </a:stretch>
        </p:blipFill>
        <p:spPr bwMode="auto">
          <a:xfrm>
            <a:off x="4638270" y="2643823"/>
            <a:ext cx="1555637" cy="1458170"/>
          </a:xfrm>
          <a:prstGeom prst="ellipse">
            <a:avLst/>
          </a:prstGeom>
          <a:noFill/>
        </p:spPr>
      </p:pic>
      <p:sp>
        <p:nvSpPr>
          <p:cNvPr id="10" name="TextBox 9"/>
          <p:cNvSpPr txBox="1"/>
          <p:nvPr/>
        </p:nvSpPr>
        <p:spPr>
          <a:xfrm>
            <a:off x="669893" y="2250122"/>
            <a:ext cx="1469181" cy="369332"/>
          </a:xfrm>
          <a:prstGeom prst="rect">
            <a:avLst/>
          </a:prstGeom>
          <a:noFill/>
        </p:spPr>
        <p:txBody>
          <a:bodyPr wrap="square" rtlCol="0">
            <a:spAutoFit/>
          </a:bodyPr>
          <a:lstStyle/>
          <a:p>
            <a:pPr algn="ctr"/>
            <a:r>
              <a:rPr lang="en-GB" b="1" dirty="0">
                <a:solidFill>
                  <a:srgbClr val="972A83"/>
                </a:solidFill>
                <a:latin typeface="Baloo 2" pitchFamily="2" charset="0"/>
                <a:cs typeface="Baloo 2" pitchFamily="2" charset="0"/>
              </a:rPr>
              <a:t> </a:t>
            </a:r>
            <a:r>
              <a:rPr lang="en-GB" sz="1600" b="1" dirty="0">
                <a:solidFill>
                  <a:srgbClr val="972A83"/>
                </a:solidFill>
                <a:latin typeface="Baloo 2" pitchFamily="2" charset="0"/>
                <a:cs typeface="Baloo 2" pitchFamily="2" charset="0"/>
              </a:rPr>
              <a:t>A home</a:t>
            </a:r>
          </a:p>
        </p:txBody>
      </p:sp>
      <p:sp>
        <p:nvSpPr>
          <p:cNvPr id="11" name="TextBox 10"/>
          <p:cNvSpPr txBox="1"/>
          <p:nvPr/>
        </p:nvSpPr>
        <p:spPr>
          <a:xfrm>
            <a:off x="-70446" y="4179901"/>
            <a:ext cx="3036307" cy="338554"/>
          </a:xfrm>
          <a:prstGeom prst="rect">
            <a:avLst/>
          </a:prstGeom>
          <a:noFill/>
        </p:spPr>
        <p:txBody>
          <a:bodyPr wrap="square" rtlCol="0">
            <a:spAutoFit/>
          </a:bodyPr>
          <a:lstStyle/>
          <a:p>
            <a:pPr algn="ctr"/>
            <a:r>
              <a:rPr lang="en-GB" sz="1600" b="1" dirty="0">
                <a:solidFill>
                  <a:srgbClr val="C7821D"/>
                </a:solidFill>
                <a:latin typeface="Baloo 2" pitchFamily="2" charset="0"/>
                <a:cs typeface="Baloo 2" pitchFamily="2" charset="0"/>
              </a:rPr>
              <a:t>Food &amp; water</a:t>
            </a:r>
          </a:p>
        </p:txBody>
      </p:sp>
      <p:sp>
        <p:nvSpPr>
          <p:cNvPr id="13" name="Rectangle 12"/>
          <p:cNvSpPr/>
          <p:nvPr/>
        </p:nvSpPr>
        <p:spPr>
          <a:xfrm>
            <a:off x="4192042" y="2272143"/>
            <a:ext cx="2560196" cy="338554"/>
          </a:xfrm>
          <a:prstGeom prst="rect">
            <a:avLst/>
          </a:prstGeom>
        </p:spPr>
        <p:txBody>
          <a:bodyPr wrap="square">
            <a:spAutoFit/>
          </a:bodyPr>
          <a:lstStyle/>
          <a:p>
            <a:pPr algn="ctr"/>
            <a:r>
              <a:rPr lang="en-GB" sz="1600" b="1" dirty="0">
                <a:solidFill>
                  <a:srgbClr val="7AAE3F"/>
                </a:solidFill>
                <a:latin typeface="Baloo 2" pitchFamily="2" charset="0"/>
                <a:cs typeface="Baloo 2" pitchFamily="2" charset="0"/>
              </a:rPr>
              <a:t>Exercise &amp; Fun</a:t>
            </a:r>
          </a:p>
        </p:txBody>
      </p:sp>
      <p:sp>
        <p:nvSpPr>
          <p:cNvPr id="14" name="Rectangle 13"/>
          <p:cNvSpPr/>
          <p:nvPr/>
        </p:nvSpPr>
        <p:spPr>
          <a:xfrm>
            <a:off x="4694395" y="4108339"/>
            <a:ext cx="1563135" cy="338554"/>
          </a:xfrm>
          <a:prstGeom prst="rect">
            <a:avLst/>
          </a:prstGeom>
        </p:spPr>
        <p:txBody>
          <a:bodyPr wrap="square">
            <a:spAutoFit/>
          </a:bodyPr>
          <a:lstStyle/>
          <a:p>
            <a:pPr algn="ctr"/>
            <a:r>
              <a:rPr lang="en-GB" sz="1600" b="1" dirty="0">
                <a:solidFill>
                  <a:srgbClr val="BA0E4A"/>
                </a:solidFill>
                <a:latin typeface="Baloo 2" pitchFamily="2" charset="0"/>
                <a:cs typeface="Baloo 2" pitchFamily="2" charset="0"/>
              </a:rPr>
              <a:t>Friends</a:t>
            </a:r>
          </a:p>
        </p:txBody>
      </p:sp>
      <p:sp>
        <p:nvSpPr>
          <p:cNvPr id="17" name="Rectangle 16"/>
          <p:cNvSpPr/>
          <p:nvPr/>
        </p:nvSpPr>
        <p:spPr>
          <a:xfrm>
            <a:off x="2977443" y="3121008"/>
            <a:ext cx="797014" cy="338554"/>
          </a:xfrm>
          <a:prstGeom prst="rect">
            <a:avLst/>
          </a:prstGeom>
        </p:spPr>
        <p:txBody>
          <a:bodyPr wrap="none">
            <a:spAutoFit/>
          </a:bodyPr>
          <a:lstStyle/>
          <a:p>
            <a:pPr algn="ctr"/>
            <a:r>
              <a:rPr lang="en-GB" sz="1600" b="1" dirty="0">
                <a:solidFill>
                  <a:schemeClr val="accent1"/>
                </a:solidFill>
                <a:latin typeface="Baloo 2" pitchFamily="2" charset="0"/>
                <a:cs typeface="Baloo 2" pitchFamily="2" charset="0"/>
              </a:rPr>
              <a:t>Health</a:t>
            </a:r>
          </a:p>
        </p:txBody>
      </p:sp>
    </p:spTree>
    <p:custDataLst>
      <p:tags r:id="rId1"/>
    </p:custDataLst>
    <p:extLst>
      <p:ext uri="{BB962C8B-B14F-4D97-AF65-F5344CB8AC3E}">
        <p14:creationId xmlns:p14="http://schemas.microsoft.com/office/powerpoint/2010/main" val="406483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457200" y="277813"/>
            <a:ext cx="5634038" cy="415925"/>
          </a:xfrm>
          <a:prstGeom prst="rect">
            <a:avLst/>
          </a:prstGeom>
        </p:spPr>
        <p:txBody>
          <a:bodyPr>
            <a:normAutofit/>
          </a:bodyPr>
          <a:lstStyle/>
          <a:p>
            <a:pPr algn="ctr"/>
            <a:r>
              <a:rPr lang="en-GB" sz="2309" b="1" dirty="0">
                <a:solidFill>
                  <a:srgbClr val="008988"/>
                </a:solidFill>
                <a:latin typeface="Baloo 2" pitchFamily="2" charset="0"/>
                <a:cs typeface="Baloo 2" pitchFamily="2" charset="0"/>
              </a:rPr>
              <a:t>Cats – What do they do?</a:t>
            </a:r>
          </a:p>
        </p:txBody>
      </p:sp>
      <p:sp>
        <p:nvSpPr>
          <p:cNvPr id="4" name="Rectangle 3"/>
          <p:cNvSpPr/>
          <p:nvPr/>
        </p:nvSpPr>
        <p:spPr>
          <a:xfrm>
            <a:off x="2830213" y="2671442"/>
            <a:ext cx="2932162" cy="229517"/>
          </a:xfrm>
          <a:prstGeom prst="rect">
            <a:avLst/>
          </a:prstGeom>
        </p:spPr>
        <p:txBody>
          <a:bodyPr lIns="51401" tIns="25701" rIns="51401" bIns="25701">
            <a:spAutoFit/>
          </a:bodyPr>
          <a:lstStyle/>
          <a:p>
            <a:r>
              <a:rPr lang="en-GB" sz="1154" dirty="0"/>
              <a:t>  </a:t>
            </a:r>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bwMode="auto">
          <a:xfrm>
            <a:off x="4475688" y="868132"/>
            <a:ext cx="1856504" cy="1269389"/>
          </a:xfrm>
          <a:prstGeom prst="rect">
            <a:avLst/>
          </a:prstGeom>
          <a:noFill/>
          <a:ln w="9525">
            <a:noFill/>
            <a:miter lim="800000"/>
            <a:headEnd/>
            <a:tailEnd/>
          </a:ln>
        </p:spPr>
      </p:pic>
      <p:sp>
        <p:nvSpPr>
          <p:cNvPr id="6" name="TextBox 5"/>
          <p:cNvSpPr txBox="1"/>
          <p:nvPr/>
        </p:nvSpPr>
        <p:spPr>
          <a:xfrm>
            <a:off x="343752" y="2183862"/>
            <a:ext cx="2158680" cy="329193"/>
          </a:xfrm>
          <a:prstGeom prst="rect">
            <a:avLst/>
          </a:prstGeom>
          <a:noFill/>
        </p:spPr>
        <p:txBody>
          <a:bodyPr wrap="square" rtlCol="0">
            <a:spAutoFit/>
          </a:bodyPr>
          <a:lstStyle/>
          <a:p>
            <a:pPr algn="ctr"/>
            <a:r>
              <a:rPr lang="en-GB" sz="1539" dirty="0">
                <a:solidFill>
                  <a:srgbClr val="008080"/>
                </a:solidFill>
                <a:latin typeface="Baloo 2" pitchFamily="2" charset="0"/>
                <a:cs typeface="Baloo 2" pitchFamily="2" charset="0"/>
              </a:rPr>
              <a:t>Scratch/Scent Mark</a:t>
            </a:r>
          </a:p>
        </p:txBody>
      </p:sp>
      <p:sp>
        <p:nvSpPr>
          <p:cNvPr id="7" name="TextBox 6"/>
          <p:cNvSpPr txBox="1"/>
          <p:nvPr/>
        </p:nvSpPr>
        <p:spPr>
          <a:xfrm>
            <a:off x="2552504" y="2175219"/>
            <a:ext cx="1649591" cy="329193"/>
          </a:xfrm>
          <a:prstGeom prst="rect">
            <a:avLst/>
          </a:prstGeom>
          <a:noFill/>
        </p:spPr>
        <p:txBody>
          <a:bodyPr wrap="square" rtlCol="0">
            <a:spAutoFit/>
          </a:bodyPr>
          <a:lstStyle/>
          <a:p>
            <a:pPr algn="ctr"/>
            <a:r>
              <a:rPr lang="en-GB" sz="1539" dirty="0">
                <a:solidFill>
                  <a:srgbClr val="008080"/>
                </a:solidFill>
                <a:latin typeface="Baloo 2" pitchFamily="2" charset="0"/>
                <a:cs typeface="Baloo 2" pitchFamily="2" charset="0"/>
              </a:rPr>
              <a:t>Climb/Hide</a:t>
            </a:r>
          </a:p>
        </p:txBody>
      </p:sp>
      <p:sp>
        <p:nvSpPr>
          <p:cNvPr id="8" name="TextBox 7"/>
          <p:cNvSpPr txBox="1"/>
          <p:nvPr/>
        </p:nvSpPr>
        <p:spPr>
          <a:xfrm>
            <a:off x="4558350" y="2175219"/>
            <a:ext cx="1601073" cy="329193"/>
          </a:xfrm>
          <a:prstGeom prst="rect">
            <a:avLst/>
          </a:prstGeom>
          <a:noFill/>
        </p:spPr>
        <p:txBody>
          <a:bodyPr wrap="square" rtlCol="0">
            <a:spAutoFit/>
          </a:bodyPr>
          <a:lstStyle/>
          <a:p>
            <a:pPr algn="ctr"/>
            <a:r>
              <a:rPr lang="en-GB" sz="1539" dirty="0">
                <a:solidFill>
                  <a:srgbClr val="008080"/>
                </a:solidFill>
                <a:latin typeface="Baloo 2" pitchFamily="2" charset="0"/>
                <a:cs typeface="Baloo 2" pitchFamily="2" charset="0"/>
              </a:rPr>
              <a:t>Eat/Drink</a:t>
            </a:r>
          </a:p>
        </p:txBody>
      </p:sp>
      <p:sp>
        <p:nvSpPr>
          <p:cNvPr id="9" name="TextBox 8"/>
          <p:cNvSpPr txBox="1"/>
          <p:nvPr/>
        </p:nvSpPr>
        <p:spPr>
          <a:xfrm>
            <a:off x="535178" y="3985497"/>
            <a:ext cx="1698108" cy="329193"/>
          </a:xfrm>
          <a:prstGeom prst="rect">
            <a:avLst/>
          </a:prstGeom>
          <a:noFill/>
        </p:spPr>
        <p:txBody>
          <a:bodyPr wrap="square" rtlCol="0">
            <a:spAutoFit/>
          </a:bodyPr>
          <a:lstStyle/>
          <a:p>
            <a:pPr algn="ctr"/>
            <a:r>
              <a:rPr lang="en-GB" sz="1539" dirty="0">
                <a:solidFill>
                  <a:srgbClr val="008080"/>
                </a:solidFill>
                <a:latin typeface="Baloo 2" pitchFamily="2" charset="0"/>
                <a:cs typeface="Baloo 2" pitchFamily="2" charset="0"/>
              </a:rPr>
              <a:t>Sleep</a:t>
            </a:r>
            <a:r>
              <a:rPr lang="en-GB" sz="1154" dirty="0">
                <a:latin typeface="Baloo 2" pitchFamily="2" charset="0"/>
                <a:cs typeface="Baloo 2" pitchFamily="2" charset="0"/>
              </a:rPr>
              <a:t> </a:t>
            </a:r>
          </a:p>
        </p:txBody>
      </p:sp>
      <p:sp>
        <p:nvSpPr>
          <p:cNvPr id="10" name="TextBox 9"/>
          <p:cNvSpPr txBox="1"/>
          <p:nvPr/>
        </p:nvSpPr>
        <p:spPr>
          <a:xfrm>
            <a:off x="2618158" y="3979919"/>
            <a:ext cx="1649591" cy="329193"/>
          </a:xfrm>
          <a:prstGeom prst="rect">
            <a:avLst/>
          </a:prstGeom>
          <a:noFill/>
        </p:spPr>
        <p:txBody>
          <a:bodyPr wrap="square" rtlCol="0">
            <a:spAutoFit/>
          </a:bodyPr>
          <a:lstStyle/>
          <a:p>
            <a:pPr algn="ctr"/>
            <a:r>
              <a:rPr lang="en-GB" sz="1539" dirty="0">
                <a:solidFill>
                  <a:srgbClr val="008080"/>
                </a:solidFill>
                <a:latin typeface="Baloo 2" pitchFamily="2" charset="0"/>
                <a:cs typeface="Baloo 2" pitchFamily="2" charset="0"/>
              </a:rPr>
              <a:t>Hunt/Play</a:t>
            </a:r>
          </a:p>
        </p:txBody>
      </p:sp>
      <p:sp>
        <p:nvSpPr>
          <p:cNvPr id="11" name="Rectangle 10"/>
          <p:cNvSpPr/>
          <p:nvPr/>
        </p:nvSpPr>
        <p:spPr>
          <a:xfrm>
            <a:off x="5016201" y="3994591"/>
            <a:ext cx="937765" cy="329193"/>
          </a:xfrm>
          <a:prstGeom prst="rect">
            <a:avLst/>
          </a:prstGeom>
        </p:spPr>
        <p:txBody>
          <a:bodyPr wrap="square">
            <a:spAutoFit/>
          </a:bodyPr>
          <a:lstStyle/>
          <a:p>
            <a:pPr algn="ctr"/>
            <a:r>
              <a:rPr lang="en-GB" sz="1539" dirty="0">
                <a:solidFill>
                  <a:srgbClr val="008080"/>
                </a:solidFill>
                <a:latin typeface="Baloo 2" pitchFamily="2" charset="0"/>
                <a:cs typeface="Baloo 2" pitchFamily="2" charset="0"/>
              </a:rPr>
              <a:t>Groom</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8245" y="2672570"/>
            <a:ext cx="1843817" cy="1279727"/>
          </a:xfrm>
          <a:prstGeom prst="rect">
            <a:avLst/>
          </a:prstGeom>
        </p:spPr>
      </p:pic>
      <p:pic>
        <p:nvPicPr>
          <p:cNvPr id="13" name="Picture 12"/>
          <p:cNvPicPr/>
          <p:nvPr/>
        </p:nvPicPr>
        <p:blipFill>
          <a:blip r:embed="rId6">
            <a:extLst>
              <a:ext uri="{28A0092B-C50C-407E-A947-70E740481C1C}">
                <a14:useLocalDpi xmlns:a14="http://schemas.microsoft.com/office/drawing/2010/main" val="0"/>
              </a:ext>
            </a:extLst>
          </a:blip>
          <a:stretch>
            <a:fillRect/>
          </a:stretch>
        </p:blipFill>
        <p:spPr bwMode="auto">
          <a:xfrm>
            <a:off x="2514766" y="2672571"/>
            <a:ext cx="1886781" cy="1247978"/>
          </a:xfrm>
          <a:prstGeom prst="rect">
            <a:avLst/>
          </a:prstGeom>
          <a:noFill/>
          <a:ln w="9525">
            <a:noFill/>
            <a:miter lim="800000"/>
            <a:headEnd/>
            <a:tailEnd/>
          </a:ln>
        </p:spPr>
      </p:pic>
      <p:pic>
        <p:nvPicPr>
          <p:cNvPr id="14" name="Picture 13"/>
          <p:cNvPicPr>
            <a:picLocks noChangeAspect="1"/>
          </p:cNvPicPr>
          <p:nvPr/>
        </p:nvPicPr>
        <p:blipFill>
          <a:blip r:embed="rId7"/>
          <a:stretch>
            <a:fillRect/>
          </a:stretch>
        </p:blipFill>
        <p:spPr>
          <a:xfrm>
            <a:off x="495317" y="835235"/>
            <a:ext cx="1888613" cy="1264503"/>
          </a:xfrm>
          <a:prstGeom prst="rect">
            <a:avLst/>
          </a:prstGeom>
        </p:spPr>
      </p:pic>
      <p:pic>
        <p:nvPicPr>
          <p:cNvPr id="15" name="Picture 14"/>
          <p:cNvPicPr/>
          <p:nvPr/>
        </p:nvPicPr>
        <p:blipFill>
          <a:blip r:embed="rId8" cstate="print">
            <a:extLst>
              <a:ext uri="{28A0092B-C50C-407E-A947-70E740481C1C}">
                <a14:useLocalDpi xmlns:a14="http://schemas.microsoft.com/office/drawing/2010/main" val="0"/>
              </a:ext>
            </a:extLst>
          </a:blip>
          <a:stretch>
            <a:fillRect/>
          </a:stretch>
        </p:blipFill>
        <p:spPr bwMode="auto">
          <a:xfrm>
            <a:off x="2509782" y="835360"/>
            <a:ext cx="1858214" cy="1280165"/>
          </a:xfrm>
          <a:prstGeom prst="rect">
            <a:avLst/>
          </a:prstGeom>
          <a:noFill/>
          <a:ln w="9525">
            <a:noFill/>
            <a:miter lim="800000"/>
            <a:headEnd/>
            <a:tailEnd/>
          </a:ln>
        </p:spPr>
      </p:pic>
      <p:pic>
        <p:nvPicPr>
          <p:cNvPr id="16" name="Picture 15"/>
          <p:cNvPicPr/>
          <p:nvPr/>
        </p:nvPicPr>
        <p:blipFill>
          <a:blip r:embed="rId9" cstate="print">
            <a:extLst>
              <a:ext uri="{28A0092B-C50C-407E-A947-70E740481C1C}">
                <a14:useLocalDpi xmlns:a14="http://schemas.microsoft.com/office/drawing/2010/main" val="0"/>
              </a:ext>
            </a:extLst>
          </a:blip>
          <a:stretch>
            <a:fillRect/>
          </a:stretch>
        </p:blipFill>
        <p:spPr bwMode="auto">
          <a:xfrm>
            <a:off x="495316" y="2673408"/>
            <a:ext cx="1888613" cy="124714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77600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6590" y="1847226"/>
            <a:ext cx="2830029" cy="1886686"/>
          </a:xfrm>
          <a:prstGeom prst="rect">
            <a:avLst/>
          </a:prstGeom>
          <a:noFill/>
        </p:spPr>
      </p:pic>
      <p:pic>
        <p:nvPicPr>
          <p:cNvPr id="4" name="Picture 3"/>
          <p:cNvPicPr/>
          <p:nvPr/>
        </p:nvPicPr>
        <p:blipFill>
          <a:blip r:embed="rId5">
            <a:extLst>
              <a:ext uri="{28A0092B-C50C-407E-A947-70E740481C1C}">
                <a14:useLocalDpi xmlns:a14="http://schemas.microsoft.com/office/drawing/2010/main" val="0"/>
              </a:ext>
            </a:extLst>
          </a:blip>
          <a:stretch>
            <a:fillRect/>
          </a:stretch>
        </p:blipFill>
        <p:spPr bwMode="auto">
          <a:xfrm>
            <a:off x="4730196" y="394486"/>
            <a:ext cx="1562020" cy="1273799"/>
          </a:xfrm>
          <a:prstGeom prst="rect">
            <a:avLst/>
          </a:prstGeom>
          <a:noFill/>
          <a:ln w="9525">
            <a:noFill/>
            <a:miter lim="800000"/>
            <a:headEnd/>
            <a:tailEnd/>
          </a:ln>
        </p:spPr>
      </p:pic>
      <p:sp>
        <p:nvSpPr>
          <p:cNvPr id="5" name="Title 1"/>
          <p:cNvSpPr>
            <a:spLocks noGrp="1"/>
          </p:cNvSpPr>
          <p:nvPr>
            <p:ph type="title" idx="4294967295"/>
          </p:nvPr>
        </p:nvSpPr>
        <p:spPr>
          <a:xfrm>
            <a:off x="39176" y="4385168"/>
            <a:ext cx="3571875" cy="461962"/>
          </a:xfrm>
          <a:prstGeom prst="rect">
            <a:avLst/>
          </a:prstGeom>
        </p:spPr>
        <p:txBody>
          <a:bodyPr>
            <a:noAutofit/>
          </a:bodyPr>
          <a:lstStyle/>
          <a:p>
            <a:pPr algn="ctr"/>
            <a:r>
              <a:rPr lang="en-GB" sz="2448" dirty="0">
                <a:solidFill>
                  <a:srgbClr val="008080"/>
                </a:solidFill>
                <a:latin typeface="Baloo 2" pitchFamily="2" charset="0"/>
                <a:cs typeface="Baloo 2" pitchFamily="2" charset="0"/>
              </a:rPr>
              <a:t>What do cats need?</a:t>
            </a:r>
          </a:p>
        </p:txBody>
      </p:sp>
      <p:sp>
        <p:nvSpPr>
          <p:cNvPr id="6" name="Rectangle 5"/>
          <p:cNvSpPr/>
          <p:nvPr/>
        </p:nvSpPr>
        <p:spPr>
          <a:xfrm>
            <a:off x="2492037" y="2610110"/>
            <a:ext cx="2932161" cy="229515"/>
          </a:xfrm>
          <a:prstGeom prst="rect">
            <a:avLst/>
          </a:prstGeom>
        </p:spPr>
        <p:txBody>
          <a:bodyPr lIns="51401" tIns="25700" rIns="51401" bIns="25700">
            <a:spAutoFit/>
          </a:bodyPr>
          <a:lstStyle/>
          <a:p>
            <a:r>
              <a:rPr lang="en-GB" sz="1154" dirty="0"/>
              <a:t>  </a:t>
            </a:r>
          </a:p>
        </p:txBody>
      </p:sp>
      <p:pic>
        <p:nvPicPr>
          <p:cNvPr id="8"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276382" y="508133"/>
            <a:ext cx="1740228" cy="1160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198" b="96388" l="10224" r="90476"/>
                    </a14:imgEffect>
                  </a14:imgLayer>
                </a14:imgProps>
              </a:ext>
              <a:ext uri="{28A0092B-C50C-407E-A947-70E740481C1C}">
                <a14:useLocalDpi xmlns:a14="http://schemas.microsoft.com/office/drawing/2010/main" val="0"/>
              </a:ext>
            </a:extLst>
          </a:blip>
          <a:srcRect l="8577"/>
          <a:stretch/>
        </p:blipFill>
        <p:spPr bwMode="auto">
          <a:xfrm>
            <a:off x="39176" y="896495"/>
            <a:ext cx="1849310" cy="3202785"/>
          </a:xfrm>
          <a:prstGeom prst="rect">
            <a:avLst/>
          </a:prstGeom>
          <a:noFill/>
        </p:spPr>
      </p:pic>
      <p:sp>
        <p:nvSpPr>
          <p:cNvPr id="10" name="TextBox 9"/>
          <p:cNvSpPr txBox="1"/>
          <p:nvPr/>
        </p:nvSpPr>
        <p:spPr>
          <a:xfrm>
            <a:off x="429147" y="332310"/>
            <a:ext cx="1847236" cy="469039"/>
          </a:xfrm>
          <a:prstGeom prst="rect">
            <a:avLst/>
          </a:prstGeom>
          <a:noFill/>
        </p:spPr>
        <p:txBody>
          <a:bodyPr wrap="square" rtlCol="0">
            <a:spAutoFit/>
          </a:bodyPr>
          <a:lstStyle/>
          <a:p>
            <a:r>
              <a:rPr lang="en-GB" sz="2448" b="1" dirty="0">
                <a:solidFill>
                  <a:srgbClr val="008080"/>
                </a:solidFill>
                <a:latin typeface="Baloo 2" pitchFamily="2" charset="0"/>
                <a:cs typeface="Baloo 2" pitchFamily="2" charset="0"/>
              </a:rPr>
              <a:t>Cats …</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912316">
            <a:off x="1525955" y="2033135"/>
            <a:ext cx="1731854" cy="1153952"/>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11333" t="13250" r="14556" b="12200"/>
          <a:stretch/>
        </p:blipFill>
        <p:spPr>
          <a:xfrm>
            <a:off x="3153344" y="2809391"/>
            <a:ext cx="835703" cy="1289889"/>
          </a:xfrm>
          <a:prstGeom prst="rect">
            <a:avLst/>
          </a:prstGeom>
        </p:spPr>
      </p:pic>
      <p:cxnSp>
        <p:nvCxnSpPr>
          <p:cNvPr id="14" name="Straight Connector 13"/>
          <p:cNvCxnSpPr/>
          <p:nvPr/>
        </p:nvCxnSpPr>
        <p:spPr>
          <a:xfrm flipV="1">
            <a:off x="3110401" y="2849629"/>
            <a:ext cx="867410" cy="11404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071603" y="2846797"/>
            <a:ext cx="945007" cy="11119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11" cstate="print">
            <a:extLst>
              <a:ext uri="{28A0092B-C50C-407E-A947-70E740481C1C}">
                <a14:useLocalDpi xmlns:a14="http://schemas.microsoft.com/office/drawing/2010/main" val="0"/>
              </a:ext>
            </a:extLst>
          </a:blip>
          <a:stretch>
            <a:fillRect/>
          </a:stretch>
        </p:blipFill>
        <p:spPr bwMode="auto">
          <a:xfrm>
            <a:off x="3066781" y="1487040"/>
            <a:ext cx="1514222" cy="103727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967674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ox(i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500"/>
                                        <p:tgtEl>
                                          <p:spTgt spid="13"/>
                                        </p:tgtEl>
                                      </p:cBhvr>
                                    </p:animEffect>
                                  </p:childTnLst>
                                </p:cTn>
                              </p:par>
                              <p:par>
                                <p:cTn id="38" presetID="6"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5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Falcon\user_data\Veterinary_Services\Pet Health\Community and Education\IMAGES\NONE BRAND\Wefare needs vet approved\VETS_shutterstock_180410333.jpg"/>
          <p:cNvPicPr>
            <a:picLocks noChangeAspect="1" noChangeArrowheads="1"/>
          </p:cNvPicPr>
          <p:nvPr/>
        </p:nvPicPr>
        <p:blipFill>
          <a:blip r:embed="rId4" cstate="print"/>
          <a:srcRect/>
          <a:stretch>
            <a:fillRect/>
          </a:stretch>
        </p:blipFill>
        <p:spPr bwMode="auto">
          <a:xfrm>
            <a:off x="3552032" y="422237"/>
            <a:ext cx="777142" cy="1165714"/>
          </a:xfrm>
          <a:prstGeom prst="rect">
            <a:avLst/>
          </a:prstGeom>
          <a:noFill/>
        </p:spPr>
      </p:pic>
      <p:sp>
        <p:nvSpPr>
          <p:cNvPr id="3" name="Title 1"/>
          <p:cNvSpPr>
            <a:spLocks noGrp="1"/>
          </p:cNvSpPr>
          <p:nvPr>
            <p:ph type="title" idx="4294967295"/>
          </p:nvPr>
        </p:nvSpPr>
        <p:spPr>
          <a:xfrm>
            <a:off x="228677" y="4066721"/>
            <a:ext cx="1522413" cy="369887"/>
          </a:xfrm>
          <a:prstGeom prst="rect">
            <a:avLst/>
          </a:prstGeom>
        </p:spPr>
        <p:txBody>
          <a:bodyPr>
            <a:noAutofit/>
          </a:bodyPr>
          <a:lstStyle/>
          <a:p>
            <a:r>
              <a:rPr lang="en-GB" sz="2800" b="1" dirty="0">
                <a:solidFill>
                  <a:srgbClr val="008988"/>
                </a:solidFill>
                <a:latin typeface="Baloo 2" pitchFamily="2" charset="0"/>
                <a:cs typeface="Baloo 2" pitchFamily="2" charset="0"/>
              </a:rPr>
              <a:t>Rabbits</a:t>
            </a:r>
          </a:p>
        </p:txBody>
      </p:sp>
      <p:pic>
        <p:nvPicPr>
          <p:cNvPr id="4" name="Picture 3" descr="\\Falcon\user_data\Veterinary_Services\Pet Health\Community and Education\IMAGES\NONE BRAND\Wefare needs vet approved\A large hutch with an attached run is ideal for rabbits.jpg"/>
          <p:cNvPicPr>
            <a:picLocks noChangeAspect="1" noChangeArrowheads="1"/>
          </p:cNvPicPr>
          <p:nvPr/>
        </p:nvPicPr>
        <p:blipFill>
          <a:blip r:embed="rId5" cstate="print"/>
          <a:srcRect/>
          <a:stretch>
            <a:fillRect/>
          </a:stretch>
        </p:blipFill>
        <p:spPr bwMode="auto">
          <a:xfrm>
            <a:off x="228677" y="270033"/>
            <a:ext cx="3210882" cy="3645664"/>
          </a:xfrm>
          <a:prstGeom prst="rect">
            <a:avLst/>
          </a:prstGeom>
          <a:noFill/>
          <a:effectLst>
            <a:softEdge rad="50800"/>
          </a:effectLst>
        </p:spPr>
      </p:pic>
      <p:pic>
        <p:nvPicPr>
          <p:cNvPr id="5"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306750" y="246019"/>
            <a:ext cx="2209028" cy="1407830"/>
          </a:xfrm>
          <a:prstGeom prst="rect">
            <a:avLst/>
          </a:prstGeom>
          <a:noFill/>
          <a:effectLst>
            <a:softEdge rad="50800"/>
          </a:effectLst>
        </p:spPr>
      </p:pic>
      <p:pic>
        <p:nvPicPr>
          <p:cNvPr id="6" name="Picture 2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077001" y="3554082"/>
            <a:ext cx="1284451" cy="869903"/>
          </a:xfrm>
          <a:prstGeom prst="rect">
            <a:avLst/>
          </a:prstGeom>
          <a:noFill/>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0861"/>
          <a:stretch/>
        </p:blipFill>
        <p:spPr>
          <a:xfrm>
            <a:off x="3861616" y="1832201"/>
            <a:ext cx="1682338" cy="1009934"/>
          </a:xfrm>
          <a:prstGeom prst="rect">
            <a:avLst/>
          </a:prstGeom>
        </p:spPr>
      </p:pic>
      <p:pic>
        <p:nvPicPr>
          <p:cNvPr id="9" name="Picture 2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09" b="97009" l="3693" r="95739"/>
                    </a14:imgEffect>
                  </a14:imgLayer>
                </a14:imgProps>
              </a:ext>
              <a:ext uri="{28A0092B-C50C-407E-A947-70E740481C1C}">
                <a14:useLocalDpi xmlns:a14="http://schemas.microsoft.com/office/drawing/2010/main" val="0"/>
              </a:ext>
            </a:extLst>
          </a:blip>
          <a:stretch>
            <a:fillRect/>
          </a:stretch>
        </p:blipFill>
        <p:spPr bwMode="auto">
          <a:xfrm>
            <a:off x="5218790" y="1835222"/>
            <a:ext cx="1478217" cy="984492"/>
          </a:xfrm>
          <a:prstGeom prst="rect">
            <a:avLst/>
          </a:prstGeom>
          <a:noFill/>
        </p:spPr>
      </p:pic>
      <p:pic>
        <p:nvPicPr>
          <p:cNvPr id="10" name="Picture 1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959" b="87967" l="9717" r="100000"/>
                    </a14:imgEffect>
                  </a14:imgLayer>
                </a14:imgProps>
              </a:ext>
              <a:ext uri="{28A0092B-C50C-407E-A947-70E740481C1C}">
                <a14:useLocalDpi xmlns:a14="http://schemas.microsoft.com/office/drawing/2010/main" val="0"/>
              </a:ext>
            </a:extLst>
          </a:blip>
          <a:stretch>
            <a:fillRect/>
          </a:stretch>
        </p:blipFill>
        <p:spPr bwMode="auto">
          <a:xfrm>
            <a:off x="4275561" y="2320702"/>
            <a:ext cx="724086" cy="706708"/>
          </a:xfrm>
          <a:prstGeom prst="rect">
            <a:avLst/>
          </a:prstGeom>
          <a:noFill/>
        </p:spPr>
      </p:pic>
      <p:pic>
        <p:nvPicPr>
          <p:cNvPr id="11" name="Picture 2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097" b="94194" l="4526" r="94397"/>
                    </a14:imgEffect>
                  </a14:imgLayer>
                </a14:imgProps>
              </a:ext>
              <a:ext uri="{28A0092B-C50C-407E-A947-70E740481C1C}">
                <a14:useLocalDpi xmlns:a14="http://schemas.microsoft.com/office/drawing/2010/main" val="0"/>
              </a:ext>
            </a:extLst>
          </a:blip>
          <a:stretch>
            <a:fillRect/>
          </a:stretch>
        </p:blipFill>
        <p:spPr bwMode="auto">
          <a:xfrm>
            <a:off x="4632555" y="2697748"/>
            <a:ext cx="1237839" cy="826876"/>
          </a:xfrm>
          <a:prstGeom prst="rect">
            <a:avLst/>
          </a:prstGeom>
          <a:noFill/>
        </p:spPr>
      </p:pic>
      <p:pic>
        <p:nvPicPr>
          <p:cNvPr id="12" name="Picture 11"/>
          <p:cNvPicPr>
            <a:picLocks noChangeAspect="1"/>
          </p:cNvPicPr>
          <p:nvPr/>
        </p:nvPicPr>
        <p:blipFill rotWithShape="1">
          <a:blip r:embed="rId15" cstate="print">
            <a:extLst>
              <a:ext uri="{28A0092B-C50C-407E-A947-70E740481C1C}">
                <a14:useLocalDpi xmlns:a14="http://schemas.microsoft.com/office/drawing/2010/main" val="0"/>
              </a:ext>
            </a:extLst>
          </a:blip>
          <a:srcRect l="5900" t="17260" r="15350" b="12408"/>
          <a:stretch/>
        </p:blipFill>
        <p:spPr>
          <a:xfrm>
            <a:off x="5384598" y="3413139"/>
            <a:ext cx="1052284" cy="628396"/>
          </a:xfrm>
          <a:prstGeom prst="rect">
            <a:avLst/>
          </a:prstGeom>
        </p:spPr>
      </p:pic>
      <p:cxnSp>
        <p:nvCxnSpPr>
          <p:cNvPr id="13" name="Straight Connector 12"/>
          <p:cNvCxnSpPr/>
          <p:nvPr/>
        </p:nvCxnSpPr>
        <p:spPr>
          <a:xfrm flipV="1">
            <a:off x="5509045" y="3353923"/>
            <a:ext cx="871517" cy="67115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5523294" y="3441267"/>
            <a:ext cx="843019" cy="6594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4554975"/>
            <a:ext cx="3571875" cy="461962"/>
          </a:xfrm>
          <a:prstGeom prst="rect">
            <a:avLst/>
          </a:prstGeom>
        </p:spPr>
        <p:txBody>
          <a:bodyPr>
            <a:noAutofit/>
          </a:bodyPr>
          <a:lstStyle>
            <a:lvl1pPr algn="l" defTabSz="514337"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GB" sz="2448" dirty="0" smtClean="0">
                <a:solidFill>
                  <a:srgbClr val="008080"/>
                </a:solidFill>
                <a:latin typeface="Baloo 2" pitchFamily="2" charset="0"/>
                <a:cs typeface="Baloo 2" pitchFamily="2" charset="0"/>
              </a:rPr>
              <a:t>What do rabbits need?</a:t>
            </a:r>
            <a:endParaRPr lang="en-GB" sz="2448" dirty="0">
              <a:solidFill>
                <a:srgbClr val="008080"/>
              </a:solidFill>
              <a:latin typeface="Baloo 2" pitchFamily="2" charset="0"/>
              <a:cs typeface="Baloo 2" pitchFamily="2" charset="0"/>
            </a:endParaRPr>
          </a:p>
        </p:txBody>
      </p:sp>
    </p:spTree>
    <p:custDataLst>
      <p:tags r:id="rId1"/>
    </p:custDataLst>
    <p:extLst>
      <p:ext uri="{BB962C8B-B14F-4D97-AF65-F5344CB8AC3E}">
        <p14:creationId xmlns:p14="http://schemas.microsoft.com/office/powerpoint/2010/main" val="210851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500"/>
                                        <p:tgtEl>
                                          <p:spTgt spid="7"/>
                                        </p:tgtEl>
                                      </p:cBhvr>
                                    </p:animEffect>
                                  </p:childTnLst>
                                </p:cTn>
                              </p:par>
                              <p:par>
                                <p:cTn id="33" presetID="4"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ox(i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ox(i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500"/>
                                        <p:tgtEl>
                                          <p:spTgt spid="14"/>
                                        </p:tgtEl>
                                      </p:cBhvr>
                                    </p:animEffect>
                                  </p:childTnLst>
                                </p:cTn>
                              </p:par>
                              <p:par>
                                <p:cTn id="46" presetID="6"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500"/>
                                        <p:tgtEl>
                                          <p:spTgt spid="13"/>
                                        </p:tgtEl>
                                      </p:cBhvr>
                                    </p:animEffect>
                                  </p:childTnLst>
                                </p:cTn>
                              </p:par>
                              <p:par>
                                <p:cTn id="49" presetID="6"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circle(i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421" b="18318"/>
          <a:stretch/>
        </p:blipFill>
        <p:spPr bwMode="auto">
          <a:xfrm>
            <a:off x="769819" y="1396376"/>
            <a:ext cx="4956333" cy="303630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2"/>
          </p:nvPr>
        </p:nvSpPr>
        <p:spPr/>
        <p:txBody>
          <a:bodyPr/>
          <a:lstStyle/>
          <a:p>
            <a:r>
              <a:rPr lang="en-GB" sz="2400" dirty="0" smtClean="0">
                <a:latin typeface="Baloo 2" pitchFamily="2" charset="0"/>
                <a:cs typeface="Baloo 2" pitchFamily="2" charset="0"/>
              </a:rPr>
              <a:t>What is wrong with this picture?</a:t>
            </a:r>
            <a:endParaRPr lang="en-GB" sz="2400" dirty="0">
              <a:latin typeface="Baloo 2" pitchFamily="2" charset="0"/>
              <a:cs typeface="Baloo 2" pitchFamily="2" charset="0"/>
            </a:endParaRPr>
          </a:p>
        </p:txBody>
      </p:sp>
      <p:sp>
        <p:nvSpPr>
          <p:cNvPr id="6" name="Title 1"/>
          <p:cNvSpPr txBox="1">
            <a:spLocks/>
          </p:cNvSpPr>
          <p:nvPr/>
        </p:nvSpPr>
        <p:spPr>
          <a:xfrm>
            <a:off x="238898" y="819116"/>
            <a:ext cx="6301945" cy="461962"/>
          </a:xfrm>
          <a:prstGeom prst="rect">
            <a:avLst/>
          </a:prstGeom>
        </p:spPr>
        <p:txBody>
          <a:bodyPr>
            <a:noAutofit/>
          </a:bodyPr>
          <a:lstStyle>
            <a:lvl1pPr algn="l" defTabSz="514337"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GB" sz="2448" dirty="0" smtClean="0">
                <a:solidFill>
                  <a:srgbClr val="008080"/>
                </a:solidFill>
                <a:latin typeface="Baloo 2" pitchFamily="2" charset="0"/>
                <a:cs typeface="Baloo 2" pitchFamily="2" charset="0"/>
              </a:rPr>
              <a:t>Does this rabbit have everything he needs?</a:t>
            </a:r>
            <a:endParaRPr lang="en-GB" sz="2448" dirty="0">
              <a:solidFill>
                <a:srgbClr val="008080"/>
              </a:solidFill>
              <a:latin typeface="Baloo 2" pitchFamily="2" charset="0"/>
              <a:cs typeface="Baloo 2" pitchFamily="2" charset="0"/>
            </a:endParaRPr>
          </a:p>
        </p:txBody>
      </p:sp>
    </p:spTree>
    <p:custDataLst>
      <p:tags r:id="rId1"/>
    </p:custDataLst>
    <p:extLst>
      <p:ext uri="{BB962C8B-B14F-4D97-AF65-F5344CB8AC3E}">
        <p14:creationId xmlns:p14="http://schemas.microsoft.com/office/powerpoint/2010/main" val="321603423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PDSA Colours">
      <a:dk1>
        <a:srgbClr val="575756"/>
      </a:dk1>
      <a:lt1>
        <a:srgbClr val="FFFFFF"/>
      </a:lt1>
      <a:dk2>
        <a:srgbClr val="E73081"/>
      </a:dk2>
      <a:lt2>
        <a:srgbClr val="FFFFFF"/>
      </a:lt2>
      <a:accent1>
        <a:srgbClr val="E62F80"/>
      </a:accent1>
      <a:accent2>
        <a:srgbClr val="8F0055"/>
      </a:accent2>
      <a:accent3>
        <a:srgbClr val="47B6B7"/>
      </a:accent3>
      <a:accent4>
        <a:srgbClr val="008988"/>
      </a:accent4>
      <a:accent5>
        <a:srgbClr val="575756"/>
      </a:accent5>
      <a:accent6>
        <a:srgbClr val="1D4583"/>
      </a:accent6>
      <a:hlink>
        <a:srgbClr val="E62F80"/>
      </a:hlink>
      <a:folHlink>
        <a:srgbClr val="8E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DSA Pink">
      <a:srgbClr val="E73081"/>
    </a:custClr>
    <a:custClr name="PDSA Dark Pink">
      <a:srgbClr val="8F0055"/>
    </a:custClr>
    <a:custClr name="PDSA Light Teal">
      <a:srgbClr val="47B6B7"/>
    </a:custClr>
    <a:custClr name="PDSA Dark Teal">
      <a:srgbClr val="008988"/>
    </a:custClr>
    <a:custClr name="PDSA Dark Grey">
      <a:srgbClr val="575756"/>
    </a:custClr>
    <a:custClr name="PDSA Heritage Blue">
      <a:srgbClr val="1D4584"/>
    </a:custClr>
    <a:custClr name="PDSA Welfare Environment">
      <a:srgbClr val="972C83"/>
    </a:custClr>
    <a:custClr name="PDSA Welfare Diet">
      <a:srgbClr val="C7811B"/>
    </a:custClr>
    <a:custClr name="PDSA Welfare Behaviour">
      <a:srgbClr val="54FF00"/>
    </a:custClr>
    <a:custClr name="PDSA Welfare Companionship">
      <a:srgbClr val="B90047"/>
    </a:custClr>
    <a:custClr name="PDSA Welfare Health">
      <a:srgbClr val="3D94D3"/>
    </a:custClr>
  </a:custClrLst>
  <a:extLst>
    <a:ext uri="{05A4C25C-085E-4340-85A3-A5531E510DB2}">
      <thm15:themeFamily xmlns:thm15="http://schemas.microsoft.com/office/thememl/2012/main" name="PDSA powerpoint template 16-9 Low Res.pptx" id="{E4305203-C3DB-4C82-B174-278400AE786D}" vid="{C6069B92-EB0C-4BDF-8085-0710DDBB5B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126" ma:contentTypeDescription="" ma:contentTypeScope="" ma:versionID="80d67da9e72102c7defa5bd5b14ed4bf">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c4ceab1ebf19e00d43f47358945ad863"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element ref="ns2:_dlc_DocId" minOccurs="0"/>
                <xsd:element ref="ns2:_dlc_DocIdUrl" minOccurs="0"/>
                <xsd:element ref="ns2:_dlc_DocIdPersistId"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_x0020_Description xmlns="5bea8f77-0667-4557-a028-e23225a2ced3" xsi:nil="true"/>
    <Document_x0020_Keywords xmlns="5bea8f77-0667-4557-a028-e23225a2ced3">PowerPoint Template</Document_x0020_Keywords>
    <_dlc_DocId xmlns="5bea8f77-0667-4557-a028-e23225a2ced3">PDQZ6XF35-1755904060-77</_dlc_DocId>
    <_dlc_DocIdUrl xmlns="5bea8f77-0667-4557-a028-e23225a2ced3">
      <Url>https://pdsaonline.sharepoint.com/sites/pawtal/corporateinfo/_layouts/15/DocIdRedir.aspx?ID=PDQZ6XF35-1755904060-77</Url>
      <Description>PDQZ6XF35-1755904060-77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9CFF71-FABF-4CD8-8A32-F5172ABB3BEE}">
  <ds:schemaRefs>
    <ds:schemaRef ds:uri="http://schemas.microsoft.com/sharepoint/events"/>
  </ds:schemaRefs>
</ds:datastoreItem>
</file>

<file path=customXml/itemProps2.xml><?xml version="1.0" encoding="utf-8"?>
<ds:datastoreItem xmlns:ds="http://schemas.openxmlformats.org/officeDocument/2006/customXml" ds:itemID="{D435E2C8-C47F-4DEE-9F36-01B0BE8E7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36BD7F-E344-4492-A465-07EB3BC34F1C}">
  <ds:schemaRefs>
    <ds:schemaRef ds:uri="http://schemas.microsoft.com/office/infopath/2007/PartnerControls"/>
    <ds:schemaRef ds:uri="http://purl.org/dc/elements/1.1/"/>
    <ds:schemaRef ds:uri="http://schemas.microsoft.com/office/2006/metadata/properties"/>
    <ds:schemaRef ds:uri="02901346-528d-4e84-b91b-00d6b3077abe"/>
    <ds:schemaRef ds:uri="http://purl.org/dc/terms/"/>
    <ds:schemaRef ds:uri="5bea8f77-0667-4557-a028-e23225a2ced3"/>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5624F8B4-2C52-4A8F-A888-50C2042A00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2049</TotalTime>
  <Words>2426</Words>
  <Application>Microsoft Office PowerPoint</Application>
  <PresentationFormat>Custom</PresentationFormat>
  <Paragraphs>190</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Baloo 2</vt:lpstr>
      <vt:lpstr>Calibri</vt:lpstr>
      <vt:lpstr>Comic Sans MS</vt:lpstr>
      <vt:lpstr>Office Theme</vt:lpstr>
      <vt:lpstr>PowerPoint Presentation</vt:lpstr>
      <vt:lpstr>PowerPoint Presentation</vt:lpstr>
      <vt:lpstr>Maria Dickin, Pet Superhero &amp; Founder of PDSA</vt:lpstr>
      <vt:lpstr>What do you need to be happy and healthy?</vt:lpstr>
      <vt:lpstr>All pets need…</vt:lpstr>
      <vt:lpstr>Cats – What do they do?</vt:lpstr>
      <vt:lpstr>What do cats need?</vt:lpstr>
      <vt:lpstr>Rabbits</vt:lpstr>
      <vt:lpstr>PowerPoint Presentation</vt:lpstr>
      <vt:lpstr>Dogs – What do they do?</vt:lpstr>
      <vt:lpstr>What do dogs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want to help PDSA save pets like Cyril?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Baggott</dc:creator>
  <cp:lastModifiedBy>Anna Baggott</cp:lastModifiedBy>
  <cp:revision>66</cp:revision>
  <dcterms:created xsi:type="dcterms:W3CDTF">2022-03-30T08:11:31Z</dcterms:created>
  <dcterms:modified xsi:type="dcterms:W3CDTF">2023-08-07T15:10:01Z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2014-12-03T00:00:00Z</vt:filetime>
  </property>
  <property fmtid="{D5CDD505-2E9C-101B-9397-08002B2CF9AE}" pid="3" name="Created">
    <vt:filetime>2014-12-03T00:00:00Z</vt:filetime>
  </property>
  <property fmtid="{D5CDD505-2E9C-101B-9397-08002B2CF9AE}" pid="4" name="ContentTypeId">
    <vt:lpwstr>0x01010081A672974E6B0743AB34F2C64B34BDB12300A6B27711EFC3DD44A96DBAEF908F26B1</vt:lpwstr>
  </property>
  <property fmtid="{D5CDD505-2E9C-101B-9397-08002B2CF9AE}" pid="5" name="_dlc_DocIdItemGuid">
    <vt:lpwstr>d7a187f3-02a8-4f96-bf35-e93b71f7f5cb</vt:lpwstr>
  </property>
</Properties>
</file>