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32"/>
  </p:notesMasterIdLst>
  <p:sldIdLst>
    <p:sldId id="312" r:id="rId6"/>
    <p:sldId id="313" r:id="rId7"/>
    <p:sldId id="314" r:id="rId8"/>
    <p:sldId id="315" r:id="rId9"/>
    <p:sldId id="316" r:id="rId10"/>
    <p:sldId id="317" r:id="rId11"/>
    <p:sldId id="318" r:id="rId12"/>
    <p:sldId id="319" r:id="rId13"/>
    <p:sldId id="320" r:id="rId14"/>
    <p:sldId id="321" r:id="rId15"/>
    <p:sldId id="341" r:id="rId16"/>
    <p:sldId id="323" r:id="rId17"/>
    <p:sldId id="324" r:id="rId18"/>
    <p:sldId id="325" r:id="rId19"/>
    <p:sldId id="326" r:id="rId20"/>
    <p:sldId id="327" r:id="rId21"/>
    <p:sldId id="328" r:id="rId22"/>
    <p:sldId id="329" r:id="rId23"/>
    <p:sldId id="330" r:id="rId24"/>
    <p:sldId id="331" r:id="rId25"/>
    <p:sldId id="332" r:id="rId26"/>
    <p:sldId id="335" r:id="rId27"/>
    <p:sldId id="336" r:id="rId28"/>
    <p:sldId id="337" r:id="rId29"/>
    <p:sldId id="338" r:id="rId30"/>
    <p:sldId id="339" r:id="rId31"/>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30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01" autoAdjust="0"/>
    <p:restoredTop sz="91279" autoAdjust="0"/>
  </p:normalViewPr>
  <p:slideViewPr>
    <p:cSldViewPr snapToGrid="0" snapToObjects="1">
      <p:cViewPr varScale="1">
        <p:scale>
          <a:sx n="116" d="100"/>
          <a:sy n="116" d="100"/>
        </p:scale>
        <p:origin x="1071" y="4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94728479936115E-2"/>
          <c:y val="5.6888814072889489E-2"/>
          <c:w val="0.72886978987207462"/>
          <c:h val="0.64702937463176502"/>
        </c:manualLayout>
      </c:layout>
      <c:barChart>
        <c:barDir val="col"/>
        <c:grouping val="clustered"/>
        <c:varyColors val="0"/>
        <c:dLbls>
          <c:showLegendKey val="0"/>
          <c:showVal val="0"/>
          <c:showCatName val="0"/>
          <c:showSerName val="0"/>
          <c:showPercent val="0"/>
          <c:showBubbleSize val="0"/>
        </c:dLbls>
        <c:gapWidth val="80"/>
        <c:axId val="1940501967"/>
        <c:axId val="1940495567"/>
      </c:barChart>
      <c:valAx>
        <c:axId val="1940495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0501967"/>
        <c:crosses val="autoZero"/>
        <c:crossBetween val="between"/>
      </c:valAx>
      <c:catAx>
        <c:axId val="19405019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65000"/>
                  </a:schemeClr>
                </a:solidFill>
                <a:latin typeface="+mn-lt"/>
                <a:ea typeface="+mn-ea"/>
                <a:cs typeface="+mn-cs"/>
              </a:defRPr>
            </a:pPr>
            <a:endParaRPr lang="en-US"/>
          </a:p>
        </c:txPr>
        <c:crossAx val="1940495567"/>
        <c:crosses val="autoZero"/>
        <c:auto val="1"/>
        <c:lblAlgn val="ctr"/>
        <c:lblOffset val="100"/>
        <c:noMultiLvlLbl val="0"/>
      </c:cat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E0EBA-18A6-4EA6-9841-7DB70914CDBF}" type="datetimeFigureOut">
              <a:rPr lang="en-GB" smtClean="0"/>
              <a:t>01/08/2023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6913F6-1A08-44E7-8E59-50269D174688}" type="slidenum">
              <a:rPr lang="en-GB" smtClean="0"/>
              <a:t>‹#›</a:t>
            </a:fld>
            <a:endParaRPr lang="en-GB"/>
          </a:p>
        </p:txBody>
      </p:sp>
    </p:spTree>
    <p:extLst>
      <p:ext uri="{BB962C8B-B14F-4D97-AF65-F5344CB8AC3E}">
        <p14:creationId xmlns:p14="http://schemas.microsoft.com/office/powerpoint/2010/main" val="161479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a:buFont typeface="Arial" pitchFamily="34" charset="0"/>
              <a:buChar char="•"/>
            </a:pPr>
            <a:r>
              <a:rPr lang="en-GB" dirty="0" smtClean="0"/>
              <a:t>Introduce</a:t>
            </a:r>
            <a:r>
              <a:rPr lang="en-GB" baseline="0" dirty="0" smtClean="0"/>
              <a:t> yourself and your role/job</a:t>
            </a:r>
          </a:p>
          <a:p>
            <a:pPr>
              <a:buFont typeface="Arial" pitchFamily="34" charset="0"/>
              <a:buChar char="•"/>
            </a:pPr>
            <a:r>
              <a:rPr lang="en-GB" baseline="0" dirty="0" smtClean="0"/>
              <a:t>Ask questions: who has a dog, who’s nervous of dogs?</a:t>
            </a:r>
          </a:p>
          <a:p>
            <a:pPr>
              <a:buFont typeface="Arial" pitchFamily="34" charset="0"/>
              <a:buChar char="•"/>
            </a:pPr>
            <a:r>
              <a:rPr lang="en-GB" baseline="0" dirty="0" smtClean="0"/>
              <a:t>Explain that today you’re going to share</a:t>
            </a:r>
            <a:r>
              <a:rPr lang="en-GB" dirty="0" smtClean="0"/>
              <a:t> with them your knowledge and skills about how to speak dog.</a:t>
            </a:r>
            <a:r>
              <a:rPr lang="en-GB" baseline="0" dirty="0" smtClean="0"/>
              <a:t>  </a:t>
            </a:r>
          </a:p>
          <a:p>
            <a:pPr>
              <a:buFont typeface="Arial" pitchFamily="34" charset="0"/>
              <a:buChar char="•"/>
            </a:pPr>
            <a:r>
              <a:rPr lang="en-GB" baseline="0" dirty="0" smtClean="0"/>
              <a:t>Give overview of session – explain that at the end of the session, they’ll</a:t>
            </a:r>
          </a:p>
          <a:p>
            <a:pPr>
              <a:buFont typeface="Arial" pitchFamily="34" charset="0"/>
              <a:buChar char="•"/>
            </a:pPr>
            <a:endParaRPr lang="en-GB" baseline="0" dirty="0" smtClean="0"/>
          </a:p>
          <a:p>
            <a:pPr>
              <a:buFont typeface="Arial" pitchFamily="34" charset="0"/>
              <a:buNone/>
            </a:pPr>
            <a:r>
              <a:rPr lang="en-GB" baseline="0" dirty="0" smtClean="0"/>
              <a:t>Understand how dogs are feeling and how they ‘talk’ to you through their body language</a:t>
            </a:r>
          </a:p>
          <a:p>
            <a:pPr>
              <a:buFont typeface="Arial" pitchFamily="34" charset="0"/>
              <a:buNone/>
            </a:pPr>
            <a:r>
              <a:rPr lang="en-GB" baseline="0" dirty="0" smtClean="0"/>
              <a:t>Be able to keep themselves and dogs safe</a:t>
            </a:r>
          </a:p>
          <a:p>
            <a:endParaRPr dirty="0"/>
          </a:p>
        </p:txBody>
      </p:sp>
    </p:spTree>
    <p:extLst>
      <p:ext uri="{BB962C8B-B14F-4D97-AF65-F5344CB8AC3E}">
        <p14:creationId xmlns:p14="http://schemas.microsoft.com/office/powerpoint/2010/main" val="189056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Now think about how you</a:t>
            </a:r>
            <a:r>
              <a:rPr lang="en-GB" baseline="0" dirty="0" smtClean="0"/>
              <a:t> would feel if you were trying to tell someone something and they weren’t listening. Can anyone tell me how they’d feel? (</a:t>
            </a:r>
            <a:r>
              <a:rPr lang="en-GB" dirty="0" smtClean="0"/>
              <a:t>Angry, frustrated etc.)</a:t>
            </a:r>
          </a:p>
          <a:p>
            <a:endParaRPr lang="en-GB" dirty="0" smtClean="0"/>
          </a:p>
          <a:p>
            <a:r>
              <a:rPr lang="en-GB" dirty="0" smtClean="0"/>
              <a:t>If you were shouting and shouting and shouting – and people weren’t listening, how would you feel?</a:t>
            </a:r>
          </a:p>
          <a:p>
            <a:endParaRPr lang="en-GB" dirty="0" smtClean="0"/>
          </a:p>
          <a:p>
            <a:r>
              <a:rPr lang="en-GB" dirty="0" smtClean="0"/>
              <a:t>IT’S THE SAME FOR DOGS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10</a:t>
            </a:fld>
            <a:endParaRPr lang="en-GB" dirty="0"/>
          </a:p>
        </p:txBody>
      </p:sp>
    </p:spTree>
    <p:extLst>
      <p:ext uri="{BB962C8B-B14F-4D97-AF65-F5344CB8AC3E}">
        <p14:creationId xmlns:p14="http://schemas.microsoft.com/office/powerpoint/2010/main" val="2747346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11</a:t>
            </a:fld>
            <a:endParaRPr lang="en-GB" dirty="0"/>
          </a:p>
        </p:txBody>
      </p:sp>
    </p:spTree>
    <p:extLst>
      <p:ext uri="{BB962C8B-B14F-4D97-AF65-F5344CB8AC3E}">
        <p14:creationId xmlns:p14="http://schemas.microsoft.com/office/powerpoint/2010/main" val="2316941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Which breeds are most dangerous? </a:t>
            </a:r>
            <a:br>
              <a:rPr lang="en-GB" dirty="0" smtClean="0"/>
            </a:br>
            <a:endParaRPr lang="en-GB" dirty="0" smtClean="0"/>
          </a:p>
          <a:p>
            <a:r>
              <a:rPr lang="en-GB" dirty="0" smtClean="0"/>
              <a:t>Answer:</a:t>
            </a:r>
            <a:r>
              <a:rPr lang="en-GB" baseline="0" dirty="0" smtClean="0"/>
              <a:t> Any</a:t>
            </a:r>
            <a:r>
              <a:rPr lang="en-GB" dirty="0" smtClean="0"/>
              <a:t> breeds can be dangerous -</a:t>
            </a:r>
            <a:r>
              <a:rPr lang="en-GB" baseline="0" dirty="0" smtClean="0"/>
              <a:t> but all will give warning signs before biting</a:t>
            </a:r>
            <a:endParaRPr lang="en-GB" dirty="0" smtClean="0"/>
          </a:p>
          <a:p>
            <a:endParaRPr lang="en-GB" dirty="0" smtClean="0"/>
          </a:p>
          <a:p>
            <a:r>
              <a:rPr lang="en-GB" dirty="0" smtClean="0"/>
              <a:t>Breed pictures</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Top l-r: </a:t>
            </a:r>
            <a:r>
              <a:rPr lang="en-GB" baseline="0" dirty="0" smtClean="0"/>
              <a:t>German shepherd, </a:t>
            </a:r>
            <a:r>
              <a:rPr lang="en-GB" dirty="0" smtClean="0"/>
              <a:t>Chihuahua, Rottweiler</a:t>
            </a: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Bottom l-r: Yorkshire terrier, Staffordshire bull terrier, </a:t>
            </a:r>
            <a:r>
              <a:rPr lang="en-GB" baseline="0" dirty="0" err="1" smtClean="0"/>
              <a:t>Lhaso</a:t>
            </a:r>
            <a:r>
              <a:rPr lang="en-GB" baseline="0" dirty="0" smtClean="0"/>
              <a:t> </a:t>
            </a:r>
            <a:r>
              <a:rPr lang="en-GB" baseline="0" dirty="0" err="1" smtClean="0"/>
              <a:t>Apso</a:t>
            </a:r>
            <a:endParaRPr lang="en-GB" baseline="0" dirty="0" smtClean="0"/>
          </a:p>
          <a:p>
            <a:endParaRPr lang="en-GB" dirty="0" smtClean="0"/>
          </a:p>
          <a:p>
            <a:r>
              <a:rPr lang="en-GB" dirty="0" smtClean="0"/>
              <a:t>Also discuss how, because of breeding, it’s sometimes difficult for dogs to show us how they’re feeling – use examples of dogs with docked tails and squashed faces.</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12</a:t>
            </a:fld>
            <a:endParaRPr lang="en-GB" dirty="0"/>
          </a:p>
        </p:txBody>
      </p:sp>
    </p:spTree>
    <p:extLst>
      <p:ext uri="{BB962C8B-B14F-4D97-AF65-F5344CB8AC3E}">
        <p14:creationId xmlns:p14="http://schemas.microsoft.com/office/powerpoint/2010/main" val="1060008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Ask the group to show how </a:t>
            </a:r>
            <a:r>
              <a:rPr lang="en-GB" sz="1600" dirty="0" smtClean="0"/>
              <a:t>they</a:t>
            </a:r>
            <a:r>
              <a:rPr lang="en-GB" dirty="0" smtClean="0"/>
              <a:t> look</a:t>
            </a:r>
            <a:r>
              <a:rPr lang="en-GB" baseline="0" dirty="0" smtClean="0"/>
              <a:t> when they’re happy. You</a:t>
            </a:r>
            <a:r>
              <a:rPr lang="en-GB" dirty="0" smtClean="0"/>
              <a:t> could ask them to show you.</a:t>
            </a:r>
          </a:p>
          <a:p>
            <a:endParaRPr lang="en-GB" dirty="0" smtClean="0"/>
          </a:p>
          <a:p>
            <a:r>
              <a:rPr lang="en-GB" dirty="0" smtClean="0"/>
              <a:t>What</a:t>
            </a:r>
            <a:r>
              <a:rPr lang="en-GB" baseline="0" dirty="0" smtClean="0"/>
              <a:t> do you think these dogs are trying to tell us?</a:t>
            </a:r>
          </a:p>
          <a:p>
            <a:r>
              <a:rPr lang="en-GB" baseline="0" dirty="0" smtClean="0"/>
              <a:t>(Invite pupils to put their hands up and answer. Ask them why they think these things)</a:t>
            </a:r>
          </a:p>
          <a:p>
            <a:endParaRPr lang="en-GB" baseline="0" dirty="0" smtClean="0"/>
          </a:p>
          <a:p>
            <a:r>
              <a:rPr lang="en-GB" baseline="0" dirty="0" smtClean="0"/>
              <a:t>These dogs are trying to tell us that they’re happy and relaxed. How do we know this? They’re showing us some very simple signs:</a:t>
            </a:r>
          </a:p>
          <a:p>
            <a:pPr>
              <a:buFont typeface="Arial" pitchFamily="34" charset="0"/>
              <a:buChar char="•"/>
            </a:pPr>
            <a:r>
              <a:rPr lang="en-GB" baseline="0" dirty="0" smtClean="0"/>
              <a:t> The whole body looks relaxed and when they move it’s very free and wiggly – remember – </a:t>
            </a:r>
            <a:r>
              <a:rPr lang="en-GB" b="1" baseline="0" dirty="0" smtClean="0"/>
              <a:t>a wiggly dog is a happy dog</a:t>
            </a:r>
            <a:r>
              <a:rPr lang="en-GB" b="0" baseline="0" dirty="0" smtClean="0"/>
              <a:t>!</a:t>
            </a:r>
            <a:endParaRPr lang="en-GB" baseline="0" dirty="0" smtClean="0"/>
          </a:p>
          <a:p>
            <a:pPr>
              <a:buFont typeface="Arial" pitchFamily="34" charset="0"/>
              <a:buChar char="•"/>
            </a:pPr>
            <a:r>
              <a:rPr lang="en-GB" baseline="0" dirty="0" smtClean="0"/>
              <a:t> Their mouth is open and relaxed</a:t>
            </a:r>
          </a:p>
          <a:p>
            <a:pPr>
              <a:buFont typeface="Arial" pitchFamily="34" charset="0"/>
              <a:buChar char="•"/>
            </a:pPr>
            <a:r>
              <a:rPr lang="en-GB" baseline="0" dirty="0" smtClean="0"/>
              <a:t> Their tail is held at a normal level – not too high or tucked between their legs (but remember that some dog breeds always hold their tail in a certain way – Husky’s hold theirs high, greyhounds and whippets often hold theirs tucked low)</a:t>
            </a:r>
          </a:p>
          <a:p>
            <a:pPr>
              <a:buFont typeface="Arial" pitchFamily="34" charset="0"/>
              <a:buChar char="•"/>
            </a:pPr>
            <a:r>
              <a:rPr lang="en-GB" baseline="0" dirty="0" smtClean="0"/>
              <a:t> Sometimes they might play bow – that really means they’re happy and they’re inviting you to play with them</a:t>
            </a:r>
          </a:p>
          <a:p>
            <a:pPr>
              <a:buFont typeface="Arial" pitchFamily="34" charset="0"/>
              <a:buChar char="•"/>
            </a:pPr>
            <a:r>
              <a:rPr lang="en-GB" baseline="0" dirty="0" smtClean="0"/>
              <a:t> Rolling on their back and exposing their tummy is often a sign that a dog’s happy and relaxed – and feels safe with you</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13</a:t>
            </a:fld>
            <a:endParaRPr lang="en-GB" dirty="0"/>
          </a:p>
        </p:txBody>
      </p:sp>
    </p:spTree>
    <p:extLst>
      <p:ext uri="{BB962C8B-B14F-4D97-AF65-F5344CB8AC3E}">
        <p14:creationId xmlns:p14="http://schemas.microsoft.com/office/powerpoint/2010/main" val="3821149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Ask the</a:t>
            </a:r>
            <a:r>
              <a:rPr lang="en-GB" baseline="0" dirty="0" smtClean="0"/>
              <a:t> group to tell you how they look when they’re concentrating. Ask them to show you.</a:t>
            </a:r>
            <a:endParaRPr lang="en-GB" dirty="0" smtClean="0"/>
          </a:p>
          <a:p>
            <a:endParaRPr lang="en-GB" dirty="0" smtClean="0"/>
          </a:p>
          <a:p>
            <a:r>
              <a:rPr lang="en-GB" dirty="0" smtClean="0"/>
              <a:t>What</a:t>
            </a:r>
            <a:r>
              <a:rPr lang="en-GB" baseline="0" dirty="0" smtClean="0"/>
              <a:t> do you think these dogs are trying to tell us?</a:t>
            </a:r>
          </a:p>
          <a:p>
            <a:r>
              <a:rPr lang="en-GB" baseline="0" dirty="0" smtClean="0"/>
              <a:t>(Invite pupils to put their hands up and answer. Ask them why they think these things)</a:t>
            </a:r>
          </a:p>
          <a:p>
            <a:endParaRPr lang="en-GB" baseline="0" dirty="0" smtClean="0"/>
          </a:p>
          <a:p>
            <a:r>
              <a:rPr lang="en-GB" baseline="0" dirty="0" smtClean="0"/>
              <a:t>These dogs are trying to tell us that they’re alert and interested. How do we know this? They’re showing us some very simple signs:</a:t>
            </a:r>
          </a:p>
          <a:p>
            <a:pPr>
              <a:buFont typeface="Arial" pitchFamily="34" charset="0"/>
              <a:buChar char="•"/>
            </a:pPr>
            <a:r>
              <a:rPr lang="en-GB" baseline="0" dirty="0" smtClean="0"/>
              <a:t> They have a very focused stare – but a relaxed face</a:t>
            </a:r>
          </a:p>
          <a:p>
            <a:pPr>
              <a:buFont typeface="Arial" pitchFamily="34" charset="0"/>
              <a:buChar char="•"/>
            </a:pPr>
            <a:r>
              <a:rPr lang="en-GB" baseline="0" dirty="0" smtClean="0"/>
              <a:t> Their ears are forward</a:t>
            </a:r>
          </a:p>
          <a:p>
            <a:pPr>
              <a:buFont typeface="Arial" pitchFamily="34" charset="0"/>
              <a:buChar char="•"/>
            </a:pPr>
            <a:r>
              <a:rPr lang="en-GB" baseline="0" dirty="0" smtClean="0"/>
              <a:t> Their mouths could be open or closed</a:t>
            </a:r>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14</a:t>
            </a:fld>
            <a:endParaRPr lang="en-GB" dirty="0"/>
          </a:p>
        </p:txBody>
      </p:sp>
    </p:spTree>
    <p:extLst>
      <p:ext uri="{BB962C8B-B14F-4D97-AF65-F5344CB8AC3E}">
        <p14:creationId xmlns:p14="http://schemas.microsoft.com/office/powerpoint/2010/main" val="1156792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Ask the group to</a:t>
            </a:r>
            <a:r>
              <a:rPr lang="en-GB" baseline="0" dirty="0" smtClean="0"/>
              <a:t> show how they would look when they’re uncomfortable or anxious. Ask</a:t>
            </a:r>
            <a:r>
              <a:rPr lang="en-GB" dirty="0" smtClean="0"/>
              <a:t> them to show you.</a:t>
            </a:r>
          </a:p>
          <a:p>
            <a:endParaRPr lang="en-GB" dirty="0" smtClean="0"/>
          </a:p>
          <a:p>
            <a:r>
              <a:rPr lang="en-GB" dirty="0" smtClean="0"/>
              <a:t>What</a:t>
            </a:r>
            <a:r>
              <a:rPr lang="en-GB" baseline="0" dirty="0" smtClean="0"/>
              <a:t> do you think these dogs are trying to tell us?</a:t>
            </a:r>
          </a:p>
          <a:p>
            <a:r>
              <a:rPr lang="en-GB" baseline="0" dirty="0" smtClean="0"/>
              <a:t>(Invite pupils to put their hands up and answer. Ask them why they think these things)</a:t>
            </a:r>
          </a:p>
          <a:p>
            <a:endParaRPr lang="en-GB" baseline="0" dirty="0" smtClean="0"/>
          </a:p>
          <a:p>
            <a:r>
              <a:rPr lang="en-GB" baseline="0" dirty="0" smtClean="0"/>
              <a:t>These dogs are trying to tell us that they’re uncomfortable and anxious. How do we know this? They’re showing us some very simple signs:</a:t>
            </a:r>
          </a:p>
          <a:p>
            <a:pPr>
              <a:buFont typeface="Arial" pitchFamily="34" charset="0"/>
              <a:buChar char="•"/>
            </a:pPr>
            <a:r>
              <a:rPr lang="en-GB" baseline="0" dirty="0" smtClean="0"/>
              <a:t> Stiff body – remember – stiff dogs are worried or anxious, wiggly dogs are happy!</a:t>
            </a:r>
          </a:p>
          <a:p>
            <a:pPr>
              <a:buFont typeface="Arial" pitchFamily="34" charset="0"/>
              <a:buChar char="•"/>
            </a:pPr>
            <a:r>
              <a:rPr lang="en-GB" baseline="0" dirty="0" smtClean="0"/>
              <a:t> Ears back or flat against head</a:t>
            </a:r>
          </a:p>
          <a:p>
            <a:pPr>
              <a:buFont typeface="Arial" pitchFamily="34" charset="0"/>
              <a:buChar char="•"/>
            </a:pPr>
            <a:r>
              <a:rPr lang="en-GB" baseline="0" dirty="0" smtClean="0"/>
              <a:t> Sideways rolling of their eyes so that you can see the whites (“whale eyes” or “half moon eyes”)</a:t>
            </a:r>
          </a:p>
          <a:p>
            <a:pPr>
              <a:buFont typeface="Arial" pitchFamily="34" charset="0"/>
              <a:buChar char="•"/>
            </a:pPr>
            <a:r>
              <a:rPr lang="en-GB" baseline="0" dirty="0" smtClean="0"/>
              <a:t> Yawning when they’re not tired</a:t>
            </a:r>
          </a:p>
          <a:p>
            <a:pPr>
              <a:buFont typeface="Arial" pitchFamily="34" charset="0"/>
              <a:buChar char="•"/>
            </a:pPr>
            <a:r>
              <a:rPr lang="en-GB" baseline="0" dirty="0" smtClean="0"/>
              <a:t> Licking their lips when they’re not hungry</a:t>
            </a:r>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15</a:t>
            </a:fld>
            <a:endParaRPr lang="en-GB" dirty="0"/>
          </a:p>
        </p:txBody>
      </p:sp>
    </p:spTree>
    <p:extLst>
      <p:ext uri="{BB962C8B-B14F-4D97-AF65-F5344CB8AC3E}">
        <p14:creationId xmlns:p14="http://schemas.microsoft.com/office/powerpoint/2010/main" val="2928949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Ask the group to show you how they would</a:t>
            </a:r>
            <a:r>
              <a:rPr lang="en-GB" baseline="0" dirty="0" smtClean="0"/>
              <a:t> look if they were really angry.</a:t>
            </a:r>
            <a:endParaRPr lang="en-GB" dirty="0" smtClean="0"/>
          </a:p>
          <a:p>
            <a:endParaRPr lang="en-GB" dirty="0" smtClean="0"/>
          </a:p>
          <a:p>
            <a:r>
              <a:rPr lang="en-GB" dirty="0" smtClean="0"/>
              <a:t>What</a:t>
            </a:r>
            <a:r>
              <a:rPr lang="en-GB" baseline="0" dirty="0" smtClean="0"/>
              <a:t> do you think these dogs are trying to tell us?</a:t>
            </a:r>
          </a:p>
          <a:p>
            <a:r>
              <a:rPr lang="en-GB" baseline="0" dirty="0" smtClean="0"/>
              <a:t>(Invite pupils to put their hands up and answer. Ask them why they think these things)</a:t>
            </a:r>
          </a:p>
          <a:p>
            <a:endParaRPr lang="en-GB" baseline="0" dirty="0" smtClean="0"/>
          </a:p>
          <a:p>
            <a:r>
              <a:rPr lang="en-GB" baseline="0" dirty="0" smtClean="0"/>
              <a:t>These dogs are trying to tell us that they’re about to react and possibly bite. This is a </a:t>
            </a:r>
            <a:r>
              <a:rPr lang="en-GB" b="1" baseline="0" dirty="0" smtClean="0"/>
              <a:t>last resort </a:t>
            </a:r>
            <a:r>
              <a:rPr lang="en-GB" b="0" baseline="0" dirty="0" smtClean="0"/>
              <a:t>for a dog, when no one listens to what they’re trying to say.</a:t>
            </a:r>
            <a:r>
              <a:rPr lang="en-GB" baseline="0" dirty="0" smtClean="0"/>
              <a:t> How do I know this? They’re showing us some very simple signs:</a:t>
            </a:r>
          </a:p>
          <a:p>
            <a:pPr>
              <a:buFont typeface="Arial" pitchFamily="34" charset="0"/>
              <a:buChar char="•"/>
            </a:pPr>
            <a:r>
              <a:rPr lang="en-GB" baseline="0" dirty="0" smtClean="0"/>
              <a:t> They are very stiff and still</a:t>
            </a:r>
          </a:p>
          <a:p>
            <a:pPr>
              <a:buFont typeface="Arial" pitchFamily="34" charset="0"/>
              <a:buChar char="•"/>
            </a:pPr>
            <a:r>
              <a:rPr lang="en-GB" baseline="0" dirty="0" smtClean="0"/>
              <a:t> Their mouths can be tightly closed and they have a very hard, focused stare</a:t>
            </a:r>
          </a:p>
          <a:p>
            <a:pPr>
              <a:buFont typeface="Arial" pitchFamily="34" charset="0"/>
              <a:buChar char="•"/>
            </a:pPr>
            <a:r>
              <a:rPr lang="en-GB" baseline="0" dirty="0" smtClean="0"/>
              <a:t> They may show their teeth</a:t>
            </a:r>
          </a:p>
          <a:p>
            <a:pPr>
              <a:buFont typeface="Arial" pitchFamily="34" charset="0"/>
              <a:buChar char="•"/>
            </a:pPr>
            <a:r>
              <a:rPr lang="en-GB" baseline="0" dirty="0" smtClean="0"/>
              <a:t> They may growl or air bite as a final warning</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16</a:t>
            </a:fld>
            <a:endParaRPr lang="en-GB" dirty="0"/>
          </a:p>
        </p:txBody>
      </p:sp>
    </p:spTree>
    <p:extLst>
      <p:ext uri="{BB962C8B-B14F-4D97-AF65-F5344CB8AC3E}">
        <p14:creationId xmlns:p14="http://schemas.microsoft.com/office/powerpoint/2010/main" val="531958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Talk</a:t>
            </a:r>
            <a:r>
              <a:rPr lang="en-GB" baseline="0" dirty="0" smtClean="0"/>
              <a:t> through each scenario and the right and wrong ways to interact with dogs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Credit: Dr Sophia Yin, DVM, MS</a:t>
            </a:r>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17</a:t>
            </a:fld>
            <a:endParaRPr lang="en-GB" dirty="0"/>
          </a:p>
        </p:txBody>
      </p:sp>
    </p:spTree>
    <p:extLst>
      <p:ext uri="{BB962C8B-B14F-4D97-AF65-F5344CB8AC3E}">
        <p14:creationId xmlns:p14="http://schemas.microsoft.com/office/powerpoint/2010/main" val="221576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Talk</a:t>
            </a:r>
            <a:r>
              <a:rPr lang="en-GB" baseline="0" dirty="0" smtClean="0"/>
              <a:t> through each scenario and the right and wrong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Credit: Dr Sophia Yin, DVM, MS</a:t>
            </a:r>
            <a:endParaRPr lang="en-GB" dirty="0" smtClean="0"/>
          </a:p>
          <a:p>
            <a:r>
              <a:rPr lang="en-GB" baseline="0" dirty="0" smtClean="0"/>
              <a:t> ways to interact with dogs</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18</a:t>
            </a:fld>
            <a:endParaRPr lang="en-GB" dirty="0"/>
          </a:p>
        </p:txBody>
      </p:sp>
    </p:spTree>
    <p:extLst>
      <p:ext uri="{BB962C8B-B14F-4D97-AF65-F5344CB8AC3E}">
        <p14:creationId xmlns:p14="http://schemas.microsoft.com/office/powerpoint/2010/main" val="3542163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Talk</a:t>
            </a:r>
            <a:r>
              <a:rPr lang="en-GB" baseline="0" dirty="0" smtClean="0"/>
              <a:t> through each scenario and the right and wrong ways to interact with dogs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Credit: Dr Sophia Yin, DVM, MS</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19</a:t>
            </a:fld>
            <a:endParaRPr lang="en-GB" dirty="0"/>
          </a:p>
        </p:txBody>
      </p:sp>
    </p:spTree>
    <p:extLst>
      <p:ext uri="{BB962C8B-B14F-4D97-AF65-F5344CB8AC3E}">
        <p14:creationId xmlns:p14="http://schemas.microsoft.com/office/powerpoint/2010/main" val="1765275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GB" dirty="0" smtClean="0">
                <a:latin typeface="Comic Sans MS" panose="030F0702030302020204" pitchFamily="66" charset="0"/>
              </a:rPr>
              <a:t>Share the details on the slide and: </a:t>
            </a:r>
          </a:p>
          <a:p>
            <a:endParaRPr lang="en-GB" dirty="0" smtClean="0">
              <a:latin typeface="Comic Sans MS" panose="030F0702030302020204" pitchFamily="66" charset="0"/>
            </a:endParaRPr>
          </a:p>
          <a:p>
            <a:pPr marL="171227" indent="-171227">
              <a:buFont typeface="Arial" panose="020B0604020202020204" pitchFamily="34" charset="0"/>
              <a:buChar char="•"/>
            </a:pPr>
            <a:r>
              <a:rPr lang="en-GB" dirty="0" smtClean="0">
                <a:latin typeface="Comic Sans MS" panose="030F0702030302020204" pitchFamily="66" charset="0"/>
              </a:rPr>
              <a:t>Explain the work that PDSA does</a:t>
            </a:r>
          </a:p>
          <a:p>
            <a:endParaRPr lang="en-GB" dirty="0" smtClean="0">
              <a:latin typeface="Comic Sans MS" panose="030F0702030302020204" pitchFamily="66" charset="0"/>
            </a:endParaRPr>
          </a:p>
          <a:p>
            <a:pPr marL="171227" indent="-171227">
              <a:buFont typeface="Arial" panose="020B0604020202020204" pitchFamily="34" charset="0"/>
              <a:buChar char="•"/>
            </a:pPr>
            <a:r>
              <a:rPr lang="en-GB" baseline="0" dirty="0" smtClean="0">
                <a:latin typeface="Comic Sans MS" panose="030F0702030302020204" pitchFamily="66" charset="0"/>
              </a:rPr>
              <a:t>Ask the</a:t>
            </a:r>
            <a:r>
              <a:rPr lang="en-GB" dirty="0" smtClean="0">
                <a:latin typeface="Comic Sans MS" panose="030F0702030302020204" pitchFamily="66" charset="0"/>
              </a:rPr>
              <a:t> group</a:t>
            </a:r>
            <a:r>
              <a:rPr lang="en-GB" baseline="0" dirty="0" smtClean="0">
                <a:latin typeface="Comic Sans MS" panose="030F0702030302020204" pitchFamily="66" charset="0"/>
              </a:rPr>
              <a:t> where they think the money comes from for PDSA to treat all these sick and injured pets .</a:t>
            </a:r>
            <a:r>
              <a:rPr lang="en-GB" dirty="0" smtClean="0">
                <a:latin typeface="Comic Sans MS" panose="030F0702030302020204" pitchFamily="66" charset="0"/>
              </a:rPr>
              <a:t> Get answers from group and then share that it comes</a:t>
            </a:r>
            <a:r>
              <a:rPr lang="en-GB" baseline="0" dirty="0" smtClean="0">
                <a:latin typeface="Comic Sans MS" panose="030F0702030302020204" pitchFamily="66" charset="0"/>
              </a:rPr>
              <a:t> from people doing fundraising and</a:t>
            </a:r>
            <a:r>
              <a:rPr lang="en-GB" dirty="0" smtClean="0">
                <a:latin typeface="Comic Sans MS" panose="030F0702030302020204" pitchFamily="66" charset="0"/>
              </a:rPr>
              <a:t> </a:t>
            </a:r>
            <a:r>
              <a:rPr lang="en-GB" baseline="0" dirty="0" smtClean="0">
                <a:latin typeface="Comic Sans MS" panose="030F0702030302020204" pitchFamily="66" charset="0"/>
              </a:rPr>
              <a:t>donating money</a:t>
            </a:r>
          </a:p>
          <a:p>
            <a:pPr>
              <a:buFont typeface="Arial" pitchFamily="34" charset="0"/>
              <a:buChar char="•"/>
            </a:pPr>
            <a:endParaRPr lang="en-GB" baseline="0" dirty="0" smtClean="0">
              <a:latin typeface="Comic Sans MS" panose="030F0702030302020204" pitchFamily="66" charset="0"/>
            </a:endParaRPr>
          </a:p>
          <a:p>
            <a:pPr>
              <a:buFont typeface="Arial" pitchFamily="34" charset="0"/>
              <a:buChar char="•"/>
            </a:pPr>
            <a:r>
              <a:rPr lang="en-GB" baseline="0" dirty="0" smtClean="0">
                <a:latin typeface="Comic Sans MS" panose="030F0702030302020204" pitchFamily="66" charset="0"/>
              </a:rPr>
              <a:t> Ask what would happen to all the pets we treat if PDSA weren’t around</a:t>
            </a:r>
          </a:p>
          <a:p>
            <a:endParaRPr dirty="0"/>
          </a:p>
        </p:txBody>
      </p:sp>
    </p:spTree>
    <p:extLst>
      <p:ext uri="{BB962C8B-B14F-4D97-AF65-F5344CB8AC3E}">
        <p14:creationId xmlns:p14="http://schemas.microsoft.com/office/powerpoint/2010/main" val="1508262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Ask the group to tell</a:t>
            </a:r>
            <a:r>
              <a:rPr lang="en-GB" baseline="0" dirty="0" smtClean="0"/>
              <a:t> you how they would feel if you:</a:t>
            </a:r>
          </a:p>
          <a:p>
            <a:endParaRPr lang="en-GB" baseline="0" dirty="0" smtClean="0"/>
          </a:p>
          <a:p>
            <a:pPr>
              <a:buFont typeface="Arial" pitchFamily="34" charset="0"/>
              <a:buChar char="•"/>
            </a:pPr>
            <a:r>
              <a:rPr lang="en-GB" baseline="0" dirty="0" smtClean="0"/>
              <a:t>Woke them up while they were sleeping</a:t>
            </a:r>
          </a:p>
          <a:p>
            <a:pPr>
              <a:buFont typeface="Arial" pitchFamily="34" charset="0"/>
              <a:buChar char="•"/>
            </a:pPr>
            <a:r>
              <a:rPr lang="en-GB" baseline="0" dirty="0" smtClean="0"/>
              <a:t>Took their food away from them</a:t>
            </a:r>
          </a:p>
          <a:p>
            <a:pPr>
              <a:buFont typeface="Arial" pitchFamily="34" charset="0"/>
              <a:buChar char="•"/>
            </a:pPr>
            <a:r>
              <a:rPr lang="en-GB" baseline="0" dirty="0" smtClean="0"/>
              <a:t>Took away their favourite toy</a:t>
            </a:r>
          </a:p>
          <a:p>
            <a:pPr>
              <a:buFont typeface="Arial" pitchFamily="34" charset="0"/>
              <a:buChar char="•"/>
            </a:pPr>
            <a:r>
              <a:rPr lang="en-GB" dirty="0" smtClean="0"/>
              <a:t> Made them jump or frightened them</a:t>
            </a:r>
          </a:p>
          <a:p>
            <a:endParaRPr lang="en-GB" dirty="0" smtClean="0"/>
          </a:p>
          <a:p>
            <a:r>
              <a:rPr lang="en-GB" baseline="0" dirty="0" smtClean="0"/>
              <a:t>Remember it’s the same for dogs, so don’t approach them if:</a:t>
            </a:r>
          </a:p>
          <a:p>
            <a:endParaRPr lang="en-GB" baseline="0" dirty="0" smtClean="0"/>
          </a:p>
          <a:p>
            <a:r>
              <a:rPr lang="en-GB" baseline="0" dirty="0" smtClean="0"/>
              <a:t>They’re on their bed – both asleep and not asleep</a:t>
            </a:r>
          </a:p>
          <a:p>
            <a:r>
              <a:rPr lang="en-GB" baseline="0" dirty="0" smtClean="0"/>
              <a:t>They’re eating food – dinner and treats</a:t>
            </a:r>
          </a:p>
          <a:p>
            <a:r>
              <a:rPr lang="en-GB" baseline="0" dirty="0" smtClean="0"/>
              <a:t>They’re holding toys in their mouth / playing with toys</a:t>
            </a:r>
          </a:p>
          <a:p>
            <a:r>
              <a:rPr lang="en-GB" dirty="0" smtClean="0"/>
              <a:t>They’re not well or are injured</a:t>
            </a:r>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20</a:t>
            </a:fld>
            <a:endParaRPr lang="en-GB" dirty="0"/>
          </a:p>
        </p:txBody>
      </p:sp>
    </p:spTree>
    <p:extLst>
      <p:ext uri="{BB962C8B-B14F-4D97-AF65-F5344CB8AC3E}">
        <p14:creationId xmlns:p14="http://schemas.microsoft.com/office/powerpoint/2010/main" val="1453291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Ask for a volunteer</a:t>
            </a:r>
            <a:r>
              <a:rPr lang="en-GB" baseline="0" dirty="0" smtClean="0"/>
              <a:t> to help demonstrate the movement – then ask all of the group to have a go (in situ, just create a slight gap when standing up)</a:t>
            </a:r>
            <a:endParaRPr lang="en-GB" dirty="0" smtClean="0"/>
          </a:p>
          <a:p>
            <a:r>
              <a:rPr lang="en-GB" dirty="0" smtClean="0"/>
              <a:t>Demonstrate how to act around a dog in a park if it comes rushing up to you (be a tree) and if they</a:t>
            </a:r>
            <a:r>
              <a:rPr lang="en-GB" baseline="0" dirty="0" smtClean="0"/>
              <a:t> jump up you (be a stone)</a:t>
            </a:r>
            <a:r>
              <a:rPr lang="en-GB" dirty="0" smtClean="0"/>
              <a:t>. Depending</a:t>
            </a:r>
            <a:r>
              <a:rPr lang="en-GB" baseline="0" dirty="0" smtClean="0"/>
              <a:t> on the group, you could get everyone to at least have a go at being a tree.</a:t>
            </a:r>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21</a:t>
            </a:fld>
            <a:endParaRPr lang="en-GB" dirty="0"/>
          </a:p>
        </p:txBody>
      </p:sp>
    </p:spTree>
    <p:extLst>
      <p:ext uri="{BB962C8B-B14F-4D97-AF65-F5344CB8AC3E}">
        <p14:creationId xmlns:p14="http://schemas.microsoft.com/office/powerpoint/2010/main" val="3117364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 </a:t>
            </a:r>
            <a:r>
              <a:rPr lang="en-GB" sz="1200" kern="1200" dirty="0" smtClean="0">
                <a:solidFill>
                  <a:schemeClr val="tx1"/>
                </a:solidFill>
                <a:effectLst/>
                <a:latin typeface="Arial" pitchFamily="34" charset="0"/>
                <a:ea typeface="+mn-ea"/>
                <a:cs typeface="+mn-cs"/>
              </a:rPr>
              <a:t>Jake, the Cocker Spaniel puppy, was playing with his favourite soft toy when he ripped it apart and pulled the squeaker out. His owner did her best to get him to drop it but within seconds he’d swallowed it whole!</a:t>
            </a:r>
          </a:p>
          <a:p>
            <a:endParaRPr lang="en-GB" sz="1200" b="1" kern="1200" dirty="0" smtClean="0">
              <a:solidFill>
                <a:schemeClr val="tx1"/>
              </a:solidFill>
              <a:effectLst/>
              <a:latin typeface="Arial" pitchFamily="34" charset="0"/>
              <a:ea typeface="+mn-ea"/>
              <a:cs typeface="+mn-cs"/>
            </a:endParaRPr>
          </a:p>
          <a:p>
            <a:r>
              <a:rPr lang="en-GB" sz="1200" b="1" kern="1200" dirty="0" smtClean="0">
                <a:solidFill>
                  <a:schemeClr val="tx1"/>
                </a:solidFill>
                <a:effectLst/>
                <a:latin typeface="Arial" pitchFamily="34" charset="0"/>
                <a:ea typeface="+mn-ea"/>
                <a:cs typeface="+mn-cs"/>
              </a:rPr>
              <a:t>Action taken:</a:t>
            </a:r>
          </a:p>
          <a:p>
            <a:r>
              <a:rPr lang="en-GB" sz="1200" kern="1200" dirty="0" smtClean="0">
                <a:solidFill>
                  <a:schemeClr val="tx1"/>
                </a:solidFill>
                <a:effectLst/>
                <a:latin typeface="Arial" pitchFamily="34" charset="0"/>
                <a:ea typeface="+mn-ea"/>
                <a:cs typeface="+mn-cs"/>
              </a:rPr>
              <a:t>As soon as he arrived at the Pet Hospital, Jake was given an x-ray, to find out where the squeaker was in his stomach. He was then taken straight to the operating theatre to have surgery to remove it.</a:t>
            </a:r>
            <a:endParaRPr lang="en-GB" sz="1200" b="1" kern="1200" dirty="0" smtClean="0">
              <a:solidFill>
                <a:schemeClr val="tx1"/>
              </a:solidFill>
              <a:effectLst/>
              <a:latin typeface="Arial" pitchFamily="34" charset="0"/>
              <a:ea typeface="+mn-ea"/>
              <a:cs typeface="+mn-cs"/>
            </a:endParaRPr>
          </a:p>
          <a:p>
            <a:endParaRPr lang="en-GB" sz="1200" kern="1200" dirty="0" smtClean="0">
              <a:solidFill>
                <a:schemeClr val="tx1"/>
              </a:solidFill>
              <a:effectLst/>
              <a:latin typeface="Arial" pitchFamily="34" charset="0"/>
              <a:ea typeface="+mn-ea"/>
              <a:cs typeface="+mn-cs"/>
            </a:endParaRPr>
          </a:p>
          <a:p>
            <a:r>
              <a:rPr lang="en-GB" sz="1200" b="1" kern="1200" dirty="0" smtClean="0">
                <a:solidFill>
                  <a:schemeClr val="tx1"/>
                </a:solidFill>
                <a:effectLst/>
                <a:latin typeface="Arial" pitchFamily="34" charset="0"/>
                <a:ea typeface="+mn-ea"/>
                <a:cs typeface="+mn-cs"/>
              </a:rPr>
              <a:t>Vet’s/nurse’s comment:</a:t>
            </a:r>
            <a:endParaRPr lang="en-GB" sz="1200" kern="1200" dirty="0" smtClean="0">
              <a:solidFill>
                <a:schemeClr val="tx1"/>
              </a:solidFill>
              <a:effectLst/>
              <a:latin typeface="Arial" pitchFamily="34" charset="0"/>
              <a:ea typeface="+mn-ea"/>
              <a:cs typeface="+mn-cs"/>
            </a:endParaRPr>
          </a:p>
          <a:p>
            <a:r>
              <a:rPr lang="en-GB" sz="1200" kern="1200" dirty="0" smtClean="0">
                <a:solidFill>
                  <a:schemeClr val="tx1"/>
                </a:solidFill>
                <a:effectLst/>
                <a:latin typeface="Arial" pitchFamily="34" charset="0"/>
                <a:ea typeface="+mn-ea"/>
                <a:cs typeface="+mn-cs"/>
              </a:rPr>
              <a:t>‘As he was only a puppy, Jake was more at risk of complications from swallowing the squeaker than a larger dog, which is why we needed to operate on him straight away. If we hadn’t, the squeaker could have passed through into his intestines and may have caused a tear or blockage, which could have been life-threatening</a:t>
            </a:r>
          </a:p>
          <a:p>
            <a:r>
              <a:rPr lang="en-GB" sz="1200" kern="1200" dirty="0" smtClean="0">
                <a:solidFill>
                  <a:schemeClr val="tx1"/>
                </a:solidFill>
                <a:effectLst/>
                <a:latin typeface="Arial" pitchFamily="34" charset="0"/>
                <a:ea typeface="+mn-ea"/>
                <a:cs typeface="+mn-cs"/>
              </a:rPr>
              <a:t> </a:t>
            </a:r>
          </a:p>
          <a:p>
            <a:r>
              <a:rPr lang="en-GB" sz="1200" kern="1200" dirty="0" smtClean="0">
                <a:solidFill>
                  <a:schemeClr val="tx1"/>
                </a:solidFill>
                <a:effectLst/>
                <a:latin typeface="Arial" pitchFamily="34" charset="0"/>
                <a:ea typeface="+mn-ea"/>
                <a:cs typeface="+mn-cs"/>
              </a:rPr>
              <a:t>Luckily, we managed to remove the squeaker, before it had time to cause any  damage.’</a:t>
            </a:r>
          </a:p>
          <a:p>
            <a:endParaRPr lang="en-GB" sz="1200" b="1" kern="1200" dirty="0" smtClean="0">
              <a:solidFill>
                <a:schemeClr val="tx1"/>
              </a:solidFill>
              <a:effectLst/>
              <a:latin typeface="Arial" pitchFamily="34" charset="0"/>
              <a:ea typeface="+mn-ea"/>
              <a:cs typeface="+mn-cs"/>
            </a:endParaRPr>
          </a:p>
          <a:p>
            <a:r>
              <a:rPr lang="en-GB" sz="1200" b="1" kern="1200" dirty="0" smtClean="0">
                <a:solidFill>
                  <a:schemeClr val="tx1"/>
                </a:solidFill>
                <a:effectLst/>
                <a:latin typeface="Arial" pitchFamily="34" charset="0"/>
                <a:ea typeface="+mn-ea"/>
                <a:cs typeface="+mn-cs"/>
              </a:rPr>
              <a:t>Owner’s comment:</a:t>
            </a:r>
            <a:endParaRPr lang="en-GB" sz="1200" kern="1200" dirty="0" smtClean="0">
              <a:solidFill>
                <a:schemeClr val="tx1"/>
              </a:solidFill>
              <a:effectLst/>
              <a:latin typeface="Arial" pitchFamily="34" charset="0"/>
              <a:ea typeface="+mn-ea"/>
              <a:cs typeface="+mn-cs"/>
            </a:endParaRPr>
          </a:p>
          <a:p>
            <a:r>
              <a:rPr lang="en-GB" sz="1200" kern="1200" dirty="0" smtClean="0">
                <a:solidFill>
                  <a:schemeClr val="tx1"/>
                </a:solidFill>
                <a:effectLst/>
                <a:latin typeface="Arial" pitchFamily="34" charset="0"/>
                <a:ea typeface="+mn-ea"/>
                <a:cs typeface="+mn-cs"/>
              </a:rPr>
              <a:t>‘I was completely devastated to find out that my bouncy little pup needed life-saving surgery. Jake is so loving and I was beside myself with worry. PDSA have been absolutely brilliant - we were so pleased they were able to help Jake so quickly – it stopped the accident from becoming a serious disaster.” </a:t>
            </a:r>
          </a:p>
          <a:p>
            <a:r>
              <a:rPr lang="en-GB" sz="1200" kern="1200" dirty="0" smtClean="0">
                <a:solidFill>
                  <a:schemeClr val="tx1"/>
                </a:solidFill>
                <a:effectLst/>
                <a:latin typeface="Arial" pitchFamily="34" charset="0"/>
                <a:ea typeface="+mn-ea"/>
                <a:cs typeface="+mn-cs"/>
              </a:rPr>
              <a:t>I want Jake’s story to help raise awareness of the life-saving work PDSA does, saving thousands of sick and injured pets across the UK every day.’</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22</a:t>
            </a:fld>
            <a:endParaRPr lang="en-GB" dirty="0"/>
          </a:p>
        </p:txBody>
      </p:sp>
    </p:spTree>
    <p:extLst>
      <p:ext uri="{BB962C8B-B14F-4D97-AF65-F5344CB8AC3E}">
        <p14:creationId xmlns:p14="http://schemas.microsoft.com/office/powerpoint/2010/main" val="1494889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92500" lnSpcReduction="20000"/>
          </a:bodyPr>
          <a:lstStyle/>
          <a:p>
            <a:r>
              <a:rPr lang="en-GB" sz="1200" kern="1200" dirty="0" smtClean="0">
                <a:solidFill>
                  <a:schemeClr val="tx1"/>
                </a:solidFill>
                <a:effectLst/>
                <a:latin typeface="Arial" pitchFamily="34" charset="0"/>
                <a:ea typeface="+mn-ea"/>
                <a:cs typeface="+mn-cs"/>
              </a:rPr>
              <a:t>Not realising how dangerous it can be to give a dog a bone, Chico’s owner, bought him a large rib bone from the butcher as a treat.</a:t>
            </a:r>
          </a:p>
          <a:p>
            <a:r>
              <a:rPr lang="en-GB" sz="1200" kern="1200" dirty="0" smtClean="0">
                <a:solidFill>
                  <a:schemeClr val="tx1"/>
                </a:solidFill>
                <a:effectLst/>
                <a:latin typeface="Arial" pitchFamily="34" charset="0"/>
                <a:ea typeface="+mn-ea"/>
                <a:cs typeface="+mn-cs"/>
              </a:rPr>
              <a:t>His owner thought that if he supervised him, it would be fine, but the Bull Mastiff Cross, managed to swallow the whole rib in one mouthful!</a:t>
            </a:r>
          </a:p>
          <a:p>
            <a:r>
              <a:rPr lang="en-GB" sz="1200" kern="1200" dirty="0" smtClean="0">
                <a:solidFill>
                  <a:schemeClr val="tx1"/>
                </a:solidFill>
                <a:effectLst/>
                <a:latin typeface="Arial" pitchFamily="34" charset="0"/>
                <a:ea typeface="+mn-ea"/>
                <a:cs typeface="+mn-cs"/>
              </a:rPr>
              <a:t>Although, Chico seemed fine, his owner realised that he wouldn’t be able to digest the bone, so took him straight to our Glasgow Pet Hospital.</a:t>
            </a:r>
            <a:br>
              <a:rPr lang="en-GB" sz="1200" kern="1200" dirty="0" smtClean="0">
                <a:solidFill>
                  <a:schemeClr val="tx1"/>
                </a:solidFill>
                <a:effectLst/>
                <a:latin typeface="Arial" pitchFamily="34" charset="0"/>
                <a:ea typeface="+mn-ea"/>
                <a:cs typeface="+mn-cs"/>
              </a:rPr>
            </a:br>
            <a:endParaRPr lang="en-GB" sz="1200" b="1" kern="1200" dirty="0" smtClean="0">
              <a:solidFill>
                <a:schemeClr val="tx1"/>
              </a:solidFill>
              <a:effectLst/>
              <a:latin typeface="Arial" pitchFamily="34" charset="0"/>
              <a:ea typeface="+mn-ea"/>
              <a:cs typeface="+mn-cs"/>
            </a:endParaRPr>
          </a:p>
          <a:p>
            <a:r>
              <a:rPr lang="en-GB" sz="1200" b="1" kern="1200" dirty="0" smtClean="0">
                <a:solidFill>
                  <a:schemeClr val="tx1"/>
                </a:solidFill>
                <a:effectLst/>
                <a:latin typeface="Arial" pitchFamily="34" charset="0"/>
                <a:ea typeface="+mn-ea"/>
                <a:cs typeface="+mn-cs"/>
              </a:rPr>
              <a:t>Action taken:</a:t>
            </a:r>
          </a:p>
          <a:p>
            <a:r>
              <a:rPr lang="en-GB" sz="1200" kern="1200" dirty="0" smtClean="0">
                <a:solidFill>
                  <a:schemeClr val="tx1"/>
                </a:solidFill>
                <a:effectLst/>
                <a:latin typeface="Arial" pitchFamily="34" charset="0"/>
                <a:ea typeface="+mn-ea"/>
                <a:cs typeface="+mn-cs"/>
              </a:rPr>
              <a:t>Chico’s owner gave our vets a clear history of what had happened and what he’d swallowed. Our vets took an x-ray, to find out exactly where the bone was in Chico’s stomach and then moved him to the operating theatre, where he had an anaesthetic and surgery to remove the six-inch rib bone. </a:t>
            </a:r>
          </a:p>
          <a:p>
            <a:endParaRPr lang="en-GB" sz="1200" kern="1200" dirty="0" smtClean="0">
              <a:solidFill>
                <a:schemeClr val="tx1"/>
              </a:solidFill>
              <a:effectLst/>
              <a:latin typeface="Arial" pitchFamily="34" charset="0"/>
              <a:ea typeface="+mn-ea"/>
              <a:cs typeface="+mn-cs"/>
            </a:endParaRPr>
          </a:p>
          <a:p>
            <a:r>
              <a:rPr lang="en-GB" sz="1200" b="1" kern="1200" dirty="0" smtClean="0">
                <a:solidFill>
                  <a:schemeClr val="tx1"/>
                </a:solidFill>
                <a:effectLst/>
                <a:latin typeface="Arial" pitchFamily="34" charset="0"/>
                <a:ea typeface="+mn-ea"/>
                <a:cs typeface="+mn-cs"/>
              </a:rPr>
              <a:t>Vet’s/nurse’s comment:</a:t>
            </a:r>
            <a:endParaRPr lang="en-GB" sz="1200" kern="1200" dirty="0" smtClean="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pitchFamily="34" charset="0"/>
                <a:ea typeface="+mn-ea"/>
                <a:cs typeface="+mn-cs"/>
              </a:rPr>
              <a:t>‘I was surprised that, although Chico is quite a big dog, he’d managed to swallow a six-inch bone with one gulp. When I looked at his x-ray, I was amazed, as the position of the bone made it look like Chico had an extra rib!’</a:t>
            </a:r>
          </a:p>
          <a:p>
            <a:endParaRPr lang="en-GB" sz="1200" b="1" kern="1200" dirty="0" smtClean="0">
              <a:solidFill>
                <a:schemeClr val="tx1"/>
              </a:solidFill>
              <a:effectLst/>
              <a:latin typeface="Arial" pitchFamily="34" charset="0"/>
              <a:ea typeface="+mn-ea"/>
              <a:cs typeface="+mn-cs"/>
            </a:endParaRPr>
          </a:p>
          <a:p>
            <a:r>
              <a:rPr lang="en-GB" sz="1200" b="1" kern="1200" dirty="0" smtClean="0">
                <a:solidFill>
                  <a:schemeClr val="tx1"/>
                </a:solidFill>
                <a:effectLst/>
                <a:latin typeface="Arial" pitchFamily="34" charset="0"/>
                <a:ea typeface="+mn-ea"/>
                <a:cs typeface="+mn-cs"/>
              </a:rPr>
              <a:t>Owner’s comment:</a:t>
            </a:r>
            <a:endParaRPr lang="en-GB" sz="1200" kern="1200" dirty="0" smtClean="0">
              <a:solidFill>
                <a:schemeClr val="tx1"/>
              </a:solidFill>
              <a:effectLst/>
              <a:latin typeface="Arial" pitchFamily="34" charset="0"/>
              <a:ea typeface="+mn-ea"/>
              <a:cs typeface="+mn-cs"/>
            </a:endParaRPr>
          </a:p>
          <a:p>
            <a:r>
              <a:rPr lang="en-GB" sz="1200" kern="1200" dirty="0" smtClean="0">
                <a:solidFill>
                  <a:schemeClr val="tx1"/>
                </a:solidFill>
                <a:effectLst/>
                <a:latin typeface="Arial" pitchFamily="34" charset="0"/>
                <a:ea typeface="+mn-ea"/>
                <a:cs typeface="+mn-cs"/>
              </a:rPr>
              <a:t>‘I was so worried while Chico was in the operating theatre and know, from speaking to the vets and nurses, that it’s a miracle the bone didn’t cause him any damage. I’m so grateful to PDSA for the amazing care they gave to Chico, it’s something I’ll never forget.</a:t>
            </a:r>
          </a:p>
          <a:p>
            <a:r>
              <a:rPr lang="en-GB" sz="1200" kern="1200" dirty="0" smtClean="0">
                <a:solidFill>
                  <a:schemeClr val="tx1"/>
                </a:solidFill>
                <a:effectLst/>
                <a:latin typeface="Arial" pitchFamily="34" charset="0"/>
                <a:ea typeface="+mn-ea"/>
                <a:cs typeface="+mn-cs"/>
              </a:rPr>
              <a:t> I don’t give bones to him anymore and by telling Chico’s story, I hope other owners will think twice too about ever giving their dog a bone.’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24</a:t>
            </a:fld>
            <a:endParaRPr lang="en-GB" dirty="0"/>
          </a:p>
        </p:txBody>
      </p:sp>
    </p:spTree>
    <p:extLst>
      <p:ext uri="{BB962C8B-B14F-4D97-AF65-F5344CB8AC3E}">
        <p14:creationId xmlns:p14="http://schemas.microsoft.com/office/powerpoint/2010/main" val="4117075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cs typeface="Arial" panose="020B0604020202020204" pitchFamily="34" charset="0"/>
              </a:rPr>
              <a:t>Explain</a:t>
            </a:r>
            <a:r>
              <a:rPr lang="en-GB" sz="1200" baseline="0" dirty="0" smtClean="0">
                <a:cs typeface="Arial" panose="020B0604020202020204" pitchFamily="34" charset="0"/>
              </a:rPr>
              <a:t> that these are just some of the ways they can help raise money for PDSA.</a:t>
            </a:r>
          </a:p>
          <a:p>
            <a:r>
              <a:rPr lang="en-GB" dirty="0" smtClean="0"/>
              <a:t>You can find</a:t>
            </a:r>
            <a:r>
              <a:rPr lang="en-GB" baseline="0" dirty="0" smtClean="0"/>
              <a:t> our fundraising resources on pdsa.org.uk/</a:t>
            </a:r>
            <a:r>
              <a:rPr lang="en-GB" baseline="0" dirty="0" err="1" smtClean="0"/>
              <a:t>PetWise</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25</a:t>
            </a:fld>
            <a:endParaRPr lang="en-GB" dirty="0"/>
          </a:p>
        </p:txBody>
      </p:sp>
    </p:spTree>
    <p:extLst>
      <p:ext uri="{BB962C8B-B14F-4D97-AF65-F5344CB8AC3E}">
        <p14:creationId xmlns:p14="http://schemas.microsoft.com/office/powerpoint/2010/main" val="217630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mtClean="0"/>
              <a:t>100 years of PDSA Video</a:t>
            </a:r>
            <a:endParaRPr lang="en-GB"/>
          </a:p>
        </p:txBody>
      </p:sp>
      <p:sp>
        <p:nvSpPr>
          <p:cNvPr id="4" name="Slide Number Placeholder 3"/>
          <p:cNvSpPr>
            <a:spLocks noGrp="1"/>
          </p:cNvSpPr>
          <p:nvPr>
            <p:ph type="sldNum" sz="quarter" idx="10"/>
          </p:nvPr>
        </p:nvSpPr>
        <p:spPr/>
        <p:txBody>
          <a:bodyPr/>
          <a:lstStyle/>
          <a:p>
            <a:fld id="{6A0B701C-F66C-B444-9D01-55CA34D3604D}" type="slidenum">
              <a:rPr lang="en-US" smtClean="0"/>
              <a:t>3</a:t>
            </a:fld>
            <a:endParaRPr lang="en-US"/>
          </a:p>
        </p:txBody>
      </p:sp>
    </p:spTree>
    <p:extLst>
      <p:ext uri="{BB962C8B-B14F-4D97-AF65-F5344CB8AC3E}">
        <p14:creationId xmlns:p14="http://schemas.microsoft.com/office/powerpoint/2010/main" val="2151643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400" dirty="0" smtClean="0"/>
              <a:t>Man’s (and woman’s!) best friend</a:t>
            </a:r>
          </a:p>
          <a:p>
            <a:endParaRPr lang="en-GB" sz="1400" dirty="0" smtClean="0"/>
          </a:p>
          <a:p>
            <a:r>
              <a:rPr lang="en-GB" sz="1200" dirty="0" smtClean="0"/>
              <a:t>It’s thought that dogs were first tamed by hunter-gatherers as long as 30,000 years ago to help with hunting and also to protect their human friends from danger. Having dogs around who would bark and alert them to people or other animals approaching, meant they could stay safe. In return, dogs would be given warmth, food and company. </a:t>
            </a:r>
          </a:p>
          <a:p>
            <a:r>
              <a:rPr lang="en-GB" sz="1200" dirty="0" smtClean="0"/>
              <a:t>This is where</a:t>
            </a:r>
            <a:r>
              <a:rPr lang="en-GB" sz="1200" baseline="0" dirty="0" smtClean="0"/>
              <a:t> the phrase ‘man’s best friend’ comes from.</a:t>
            </a:r>
          </a:p>
          <a:p>
            <a:endParaRPr lang="en-GB" sz="1200" dirty="0" smtClean="0"/>
          </a:p>
          <a:p>
            <a:r>
              <a:rPr lang="en-GB" sz="1200" baseline="0" dirty="0" smtClean="0"/>
              <a:t>Explain that over the years</a:t>
            </a:r>
            <a:r>
              <a:rPr lang="en-GB" sz="1200" dirty="0" smtClean="0"/>
              <a:t> we’ve interfered quite a lot in the breeding of dogs, which has lead to the huge range of shapes, sizes and coat types that we see today.</a:t>
            </a:r>
            <a:r>
              <a:rPr lang="en-GB" sz="1200" baseline="0" dirty="0" smtClean="0"/>
              <a:t> </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4</a:t>
            </a:fld>
            <a:endParaRPr lang="en-GB" dirty="0"/>
          </a:p>
        </p:txBody>
      </p:sp>
    </p:spTree>
    <p:extLst>
      <p:ext uri="{BB962C8B-B14F-4D97-AF65-F5344CB8AC3E}">
        <p14:creationId xmlns:p14="http://schemas.microsoft.com/office/powerpoint/2010/main" val="2798143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Dogs do</a:t>
            </a:r>
            <a:r>
              <a:rPr lang="en-GB" baseline="0" dirty="0" smtClean="0"/>
              <a:t> so much to help us. Did you know that many dogs have jobs, just like we do? Can you guess what jobs these dogs might do?</a:t>
            </a:r>
          </a:p>
          <a:p>
            <a:endParaRPr lang="en-GB" baseline="0" dirty="0" smtClean="0"/>
          </a:p>
          <a:p>
            <a:r>
              <a:rPr lang="en-GB" baseline="0" dirty="0" smtClean="0"/>
              <a:t>Dogs can do lots of things that we can’t – like get into small places when searching for missing people and use their amazing sense of smell to sniff out things we can’t.</a:t>
            </a:r>
          </a:p>
          <a:p>
            <a:endParaRPr lang="en-GB" baseline="0" dirty="0" smtClean="0"/>
          </a:p>
          <a:p>
            <a:pPr>
              <a:buFont typeface="Arial" pitchFamily="34" charset="0"/>
              <a:buChar char="•"/>
            </a:pPr>
            <a:r>
              <a:rPr lang="en-GB" baseline="0" dirty="0" smtClean="0"/>
              <a:t> Search and rescue dogs – detect human scent and find missing people</a:t>
            </a:r>
          </a:p>
          <a:p>
            <a:pPr>
              <a:buFont typeface="Arial" pitchFamily="34" charset="0"/>
              <a:buChar char="•"/>
            </a:pPr>
            <a:r>
              <a:rPr lang="en-GB" baseline="0" dirty="0" smtClean="0"/>
              <a:t> Pets as Therapy dogs (PAT dogs) – a therapy dog is trained to give affection and comfort to people in hospitals, retirement  homes, nursing homes and to people with learning difficulties</a:t>
            </a:r>
          </a:p>
          <a:p>
            <a:pPr>
              <a:buFont typeface="Arial" pitchFamily="34" charset="0"/>
              <a:buChar char="•"/>
            </a:pPr>
            <a:r>
              <a:rPr lang="en-GB" baseline="0" dirty="0" smtClean="0"/>
              <a:t> Guide dogs – are assistance dogs trained to lead blind and visually impaired people</a:t>
            </a:r>
          </a:p>
          <a:p>
            <a:pPr>
              <a:buFont typeface="Arial" pitchFamily="34" charset="0"/>
              <a:buChar char="•"/>
            </a:pPr>
            <a:r>
              <a:rPr lang="en-GB" baseline="0" dirty="0" smtClean="0"/>
              <a:t> Sniffer dogs – are trained to use their senses (almost always their sense of smell) to find things such as explosives, drugs or bodies.</a:t>
            </a:r>
          </a:p>
          <a:p>
            <a:pPr>
              <a:buFont typeface="Arial" pitchFamily="34" charset="0"/>
              <a:buChar char="•"/>
            </a:pPr>
            <a:r>
              <a:rPr lang="en-GB" baseline="0" dirty="0" smtClean="0"/>
              <a:t> Herding dogs – are trained to herd other animals, such as sheep or cattle. They work from whistles or simple commands and can make a farmer’s life much easier!</a:t>
            </a:r>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5</a:t>
            </a:fld>
            <a:endParaRPr lang="en-GB" dirty="0"/>
          </a:p>
        </p:txBody>
      </p:sp>
    </p:spTree>
    <p:extLst>
      <p:ext uri="{BB962C8B-B14F-4D97-AF65-F5344CB8AC3E}">
        <p14:creationId xmlns:p14="http://schemas.microsoft.com/office/powerpoint/2010/main" val="1144002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Ask children to sniff the person next to them and tell you:</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What they had for breakfast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What mood they’re in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Where they’ve been today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R="0" algn="l" defTabSz="914400" rtl="0" eaLnBrk="1" fontAlgn="auto" latinLnBrk="0" hangingPunct="1">
              <a:lnSpc>
                <a:spcPct val="100000"/>
              </a:lnSpc>
              <a:spcBef>
                <a:spcPts val="0"/>
              </a:spcBef>
              <a:spcAft>
                <a:spcPts val="0"/>
              </a:spcAft>
              <a:buClrTx/>
              <a:buSzTx/>
              <a:tabLst/>
              <a:defRPr/>
            </a:pPr>
            <a:r>
              <a:rPr lang="en-GB" dirty="0" smtClean="0"/>
              <a:t>Explain that dogs can tell all these things about you just by smelling – they can even tell if we’re poorly!</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Explain that </a:t>
            </a:r>
            <a:r>
              <a:rPr lang="en-GB" baseline="0" dirty="0" smtClean="0"/>
              <a:t>dogs have senses that are very different to ours. People and dogs have the same three senses – sight, hearing and smelling. </a:t>
            </a:r>
            <a:r>
              <a:rPr lang="en-GB" dirty="0" smtClean="0"/>
              <a:t>People </a:t>
            </a:r>
            <a:r>
              <a:rPr lang="en-GB" baseline="0" dirty="0" smtClean="0"/>
              <a:t>normally communicate by hearing, seeing, then smelling. How do you think dogs communicate? They normally communicate through smelling, seeing and lastly hearing. Let’s take a look at their senses and show just how special dogs really are...</a:t>
            </a:r>
            <a:endParaRPr lang="en-GB" dirty="0" smtClean="0"/>
          </a:p>
          <a:p>
            <a:endParaRPr lang="en-GB" dirty="0" smtClean="0"/>
          </a:p>
          <a:p>
            <a:r>
              <a:rPr lang="en-GB" dirty="0" smtClean="0"/>
              <a:t>Dogs</a:t>
            </a:r>
            <a:r>
              <a:rPr lang="en-GB" baseline="0" dirty="0" smtClean="0"/>
              <a:t> use their nose and their sense of smell to work out what’s going on in the world – and it really is amazing! Did you know that the part of the brain that controls smell is </a:t>
            </a:r>
            <a:r>
              <a:rPr lang="en-GB" b="1" baseline="0" dirty="0" smtClean="0"/>
              <a:t>40 times larger in dogs</a:t>
            </a:r>
            <a:r>
              <a:rPr lang="en-GB" b="0" baseline="0" dirty="0" smtClean="0"/>
              <a:t> than in humans! A dog’s sense of smell is up to </a:t>
            </a:r>
            <a:r>
              <a:rPr lang="en-GB" b="1" baseline="0" dirty="0" smtClean="0"/>
              <a:t>10 million times </a:t>
            </a:r>
            <a:r>
              <a:rPr lang="en-GB" b="0" baseline="0" dirty="0" smtClean="0"/>
              <a:t>more sensitive than a human’s. Ever wondered why your dog’s nose is wet? The mucus on a dog’s nose actually helps it’s sense of smell by capturing scent particles!</a:t>
            </a:r>
          </a:p>
          <a:p>
            <a:endParaRPr lang="en-GB"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smtClean="0"/>
              <a:t>Did you know - </a:t>
            </a:r>
            <a:r>
              <a:rPr lang="en-GB" sz="1200" kern="1200" dirty="0" smtClean="0">
                <a:solidFill>
                  <a:schemeClr val="tx1"/>
                </a:solidFill>
                <a:latin typeface="Arial" pitchFamily="34" charset="0"/>
                <a:ea typeface="+mn-ea"/>
                <a:cs typeface="+mn-cs"/>
              </a:rPr>
              <a:t>dogs can smell week-old human fingerprints and detect scents up to 40 feet underground, just two examples of their incredible smelling abilities.</a:t>
            </a:r>
          </a:p>
          <a:p>
            <a:endParaRPr lang="en-GB" b="0" baseline="0" dirty="0" smtClean="0"/>
          </a:p>
          <a:p>
            <a:r>
              <a:rPr lang="en-GB" b="0" baseline="0" dirty="0" smtClean="0"/>
              <a:t>When a dog smells something they don’t just get a smell, they get a story. They can even smell </a:t>
            </a:r>
            <a:r>
              <a:rPr lang="en-GB" b="1" baseline="0" dirty="0" smtClean="0"/>
              <a:t>pheromones</a:t>
            </a:r>
            <a:r>
              <a:rPr lang="en-GB" b="0" baseline="0" dirty="0" smtClean="0"/>
              <a:t> – something people can’t smell – and from pheromones they can tell lots about another dog or a person, like if they’re male or female, what they ate, where they’ve been, what they’ve touched and what kind of mood they’re in! Dogs have even been know to smell cancer on people, alerting them and saving their lives. So if you see a dog sniffing a person, or a tree in the park, they’re not just sniffing something really interesting – they’re reading a story. Dogs can even move their nostrils one at a time – can you do this? This means that they can tell which direction a smell is coming from!</a:t>
            </a:r>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6</a:t>
            </a:fld>
            <a:endParaRPr lang="en-GB" dirty="0"/>
          </a:p>
        </p:txBody>
      </p:sp>
    </p:spTree>
    <p:extLst>
      <p:ext uri="{BB962C8B-B14F-4D97-AF65-F5344CB8AC3E}">
        <p14:creationId xmlns:p14="http://schemas.microsoft.com/office/powerpoint/2010/main" val="358364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Dogs can see better</a:t>
            </a:r>
            <a:r>
              <a:rPr lang="en-GB" baseline="0" dirty="0" smtClean="0"/>
              <a:t> than us when it’s getting dark</a:t>
            </a:r>
            <a:r>
              <a:rPr lang="en-GB" dirty="0" smtClean="0"/>
              <a:t> – their</a:t>
            </a:r>
            <a:r>
              <a:rPr lang="en-GB" baseline="0" dirty="0" smtClean="0"/>
              <a:t> low-light vision is much better than a humans. They find it easier to recognise something if it’s moving rather than still.</a:t>
            </a:r>
            <a:r>
              <a:rPr lang="en-GB" dirty="0" smtClean="0"/>
              <a:t> They can perceive direction, speed and may even be able to recognize an animal or human by their pattern of movement.</a:t>
            </a:r>
          </a:p>
          <a:p>
            <a:r>
              <a:rPr lang="en-GB" baseline="0" dirty="0" smtClean="0"/>
              <a:t> Dogs aren’t colour blind, as many people think they are, but they can only see in shades of blue and yellow.</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7</a:t>
            </a:fld>
            <a:endParaRPr lang="en-GB" dirty="0"/>
          </a:p>
        </p:txBody>
      </p:sp>
    </p:spTree>
    <p:extLst>
      <p:ext uri="{BB962C8B-B14F-4D97-AF65-F5344CB8AC3E}">
        <p14:creationId xmlns:p14="http://schemas.microsoft.com/office/powerpoint/2010/main" val="2639949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Dogs can hear</a:t>
            </a:r>
            <a:r>
              <a:rPr lang="en-GB" baseline="0" dirty="0" smtClean="0"/>
              <a:t> sounds from </a:t>
            </a:r>
            <a:r>
              <a:rPr lang="en-GB" b="1" baseline="0" dirty="0" smtClean="0"/>
              <a:t>4 times </a:t>
            </a:r>
            <a:r>
              <a:rPr lang="en-GB" baseline="0" dirty="0" smtClean="0"/>
              <a:t>further away than </a:t>
            </a:r>
            <a:r>
              <a:rPr lang="en-GB" dirty="0" smtClean="0"/>
              <a:t>people</a:t>
            </a:r>
            <a:r>
              <a:rPr lang="en-GB" baseline="0" dirty="0" smtClean="0"/>
              <a:t>. Have you ever noticed</a:t>
            </a:r>
            <a:r>
              <a:rPr lang="en-GB" dirty="0" smtClean="0"/>
              <a:t> how your dog pricks up it’s ears a long time before you hear anything if someone comes to the door?</a:t>
            </a:r>
            <a:r>
              <a:rPr lang="en-GB" baseline="0" dirty="0" smtClean="0"/>
              <a:t> They can also hear higher pitched sounds that </a:t>
            </a:r>
            <a:r>
              <a:rPr lang="en-GB" dirty="0" smtClean="0"/>
              <a:t>we </a:t>
            </a:r>
            <a:r>
              <a:rPr lang="en-GB" baseline="0" dirty="0" smtClean="0"/>
              <a:t>can’t hear. Dogs often bark at things like vacuum cleaners because they hear a very loud, annoying pitch coming from the motor that we can’t hear. So there’s no need to shout at your dog, they can hear you really well, even if you whisper.</a:t>
            </a:r>
          </a:p>
          <a:p>
            <a:endParaRPr lang="en-GB" baseline="0" dirty="0" smtClean="0"/>
          </a:p>
          <a:p>
            <a:r>
              <a:rPr lang="en-GB" baseline="0" dirty="0" smtClean="0"/>
              <a:t>Dogs have a lot of muscles in their ears, meaning they can move them around – you may see a dog swivel it’s ears towards a sound. </a:t>
            </a:r>
            <a:r>
              <a:rPr lang="en-GB" dirty="0" smtClean="0"/>
              <a:t>We</a:t>
            </a:r>
            <a:r>
              <a:rPr lang="en-GB" baseline="0" dirty="0" smtClean="0"/>
              <a:t> have fewer muscles in </a:t>
            </a:r>
            <a:r>
              <a:rPr lang="en-GB" dirty="0" smtClean="0"/>
              <a:t>our</a:t>
            </a:r>
            <a:r>
              <a:rPr lang="en-GB" baseline="0" dirty="0" smtClean="0"/>
              <a:t> ears and can hardly move them at all. Check with the class if anyone is able</a:t>
            </a:r>
            <a:r>
              <a:rPr lang="en-GB" dirty="0" smtClean="0"/>
              <a:t> to move their ears.</a:t>
            </a:r>
            <a:endParaRPr lang="en-GB" baseline="0" dirty="0" smtClean="0"/>
          </a:p>
          <a:p>
            <a:endParaRPr lang="en-GB" baseline="0" dirty="0" smtClean="0"/>
          </a:p>
          <a:p>
            <a:r>
              <a:rPr lang="en-GB" baseline="0" dirty="0" smtClean="0"/>
              <a:t>Aren’t dogs amazing?!</a:t>
            </a:r>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8</a:t>
            </a:fld>
            <a:endParaRPr lang="en-GB" dirty="0"/>
          </a:p>
        </p:txBody>
      </p:sp>
    </p:spTree>
    <p:extLst>
      <p:ext uri="{BB962C8B-B14F-4D97-AF65-F5344CB8AC3E}">
        <p14:creationId xmlns:p14="http://schemas.microsoft.com/office/powerpoint/2010/main" val="3251597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What</a:t>
            </a:r>
            <a:r>
              <a:rPr lang="en-GB" baseline="0" dirty="0" smtClean="0"/>
              <a:t> do you think these people are feeling? (go through each image and use questioning to discuss with group)</a:t>
            </a:r>
          </a:p>
          <a:p>
            <a:endParaRPr lang="en-GB" baseline="0" dirty="0" smtClean="0"/>
          </a:p>
          <a:p>
            <a:r>
              <a:rPr lang="en-GB" dirty="0" smtClean="0"/>
              <a:t>Without talking</a:t>
            </a:r>
            <a:r>
              <a:rPr lang="en-GB" baseline="0" dirty="0" smtClean="0"/>
              <a:t> to each other, how can people understand what someone is trying to say? We normally do it through body language – this means you can tell what a person is feeling or trying to tell you just by looking at them.</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9</a:t>
            </a:fld>
            <a:endParaRPr lang="en-GB" dirty="0"/>
          </a:p>
        </p:txBody>
      </p:sp>
    </p:spTree>
    <p:extLst>
      <p:ext uri="{BB962C8B-B14F-4D97-AF65-F5344CB8AC3E}">
        <p14:creationId xmlns:p14="http://schemas.microsoft.com/office/powerpoint/2010/main" val="41812394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12" Type="http://schemas.openxmlformats.org/officeDocument/2006/relationships/hyperlink" Target="https://www.instagram.com/teampdsa/"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0.emf"/><Relationship Id="rId11" Type="http://schemas.openxmlformats.org/officeDocument/2006/relationships/hyperlink" Target="https://www.facebook.com/pdsa" TargetMode="External"/><Relationship Id="rId5" Type="http://schemas.openxmlformats.org/officeDocument/2006/relationships/image" Target="../media/image29.emf"/><Relationship Id="rId10" Type="http://schemas.openxmlformats.org/officeDocument/2006/relationships/hyperlink" Target="https://twitter.com/PDSA_HQ" TargetMode="External"/><Relationship Id="rId4" Type="http://schemas.openxmlformats.org/officeDocument/2006/relationships/image" Target="../media/image28.emf"/><Relationship Id="rId9" Type="http://schemas.openxmlformats.org/officeDocument/2006/relationships/hyperlink" Target="http://www.pdsa.org.uk/"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1EB87BC8-E781-A34B-B638-2AE889E3AAEB}"/>
              </a:ext>
            </a:extLst>
          </p:cNvPr>
          <p:cNvSpPr/>
          <p:nvPr userDrawn="1"/>
        </p:nvSpPr>
        <p:spPr>
          <a:xfrm>
            <a:off x="3639909" y="357420"/>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90A9ED54-4514-A14A-9E85-7876B10FDE7B}"/>
              </a:ext>
            </a:extLst>
          </p:cNvPr>
          <p:cNvSpPr>
            <a:spLocks noGrp="1"/>
          </p:cNvSpPr>
          <p:nvPr>
            <p:ph type="body" sz="quarter" idx="12" hasCustomPrompt="1"/>
          </p:nvPr>
        </p:nvSpPr>
        <p:spPr>
          <a:xfrm>
            <a:off x="4105274" y="292417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17" name="Group 16">
            <a:extLst>
              <a:ext uri="{FF2B5EF4-FFF2-40B4-BE49-F238E27FC236}">
                <a16:creationId xmlns:a16="http://schemas.microsoft.com/office/drawing/2014/main" id="{D4FB1A7A-3A73-4448-98A8-A9EC8E742AE5}"/>
              </a:ext>
            </a:extLst>
          </p:cNvPr>
          <p:cNvGrpSpPr/>
          <p:nvPr userDrawn="1"/>
        </p:nvGrpSpPr>
        <p:grpSpPr>
          <a:xfrm>
            <a:off x="5660524" y="4237618"/>
            <a:ext cx="1197476" cy="905885"/>
            <a:chOff x="7547365" y="4237615"/>
            <a:chExt cx="1596635" cy="905885"/>
          </a:xfrm>
        </p:grpSpPr>
        <p:sp>
          <p:nvSpPr>
            <p:cNvPr id="18" name="Freeform 17">
              <a:extLst>
                <a:ext uri="{FF2B5EF4-FFF2-40B4-BE49-F238E27FC236}">
                  <a16:creationId xmlns:a16="http://schemas.microsoft.com/office/drawing/2014/main" id="{927AB066-97C8-3E45-8127-F1341A129E3C}"/>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9" name="Picture 18" descr="Logo&#10;&#10;Description automatically generated">
              <a:extLst>
                <a:ext uri="{FF2B5EF4-FFF2-40B4-BE49-F238E27FC236}">
                  <a16:creationId xmlns:a16="http://schemas.microsoft.com/office/drawing/2014/main" id="{3F2010E7-8DCF-4E40-9440-10E586E9C61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314C1DED-DA30-6D4F-B9E6-2D4E6209778D}"/>
              </a:ext>
            </a:extLst>
          </p:cNvPr>
          <p:cNvSpPr>
            <a:spLocks noGrp="1"/>
          </p:cNvSpPr>
          <p:nvPr>
            <p:ph type="body" sz="quarter" idx="11" hasCustomPrompt="1"/>
          </p:nvPr>
        </p:nvSpPr>
        <p:spPr>
          <a:xfrm>
            <a:off x="3974645" y="141230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234092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AEF557F-DEA7-F440-A9F8-2EDE04AD1639}"/>
              </a:ext>
            </a:extLst>
          </p:cNvPr>
          <p:cNvSpPr/>
          <p:nvPr userDrawn="1"/>
        </p:nvSpPr>
        <p:spPr>
          <a:xfrm>
            <a:off x="4820152"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19" name="Group 18">
            <a:extLst>
              <a:ext uri="{FF2B5EF4-FFF2-40B4-BE49-F238E27FC236}">
                <a16:creationId xmlns:a16="http://schemas.microsoft.com/office/drawing/2014/main" id="{E49129A3-1124-FD42-BA72-B0E6438B2725}"/>
              </a:ext>
            </a:extLst>
          </p:cNvPr>
          <p:cNvGrpSpPr/>
          <p:nvPr userDrawn="1"/>
        </p:nvGrpSpPr>
        <p:grpSpPr>
          <a:xfrm>
            <a:off x="5660524" y="4237618"/>
            <a:ext cx="1197476" cy="905885"/>
            <a:chOff x="7547365" y="4237615"/>
            <a:chExt cx="1596635" cy="905885"/>
          </a:xfrm>
        </p:grpSpPr>
        <p:sp>
          <p:nvSpPr>
            <p:cNvPr id="20" name="Freeform 19">
              <a:extLst>
                <a:ext uri="{FF2B5EF4-FFF2-40B4-BE49-F238E27FC236}">
                  <a16:creationId xmlns:a16="http://schemas.microsoft.com/office/drawing/2014/main" id="{B8D224D9-9BF3-C64F-832F-B788B2D9C2D5}"/>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descr="Logo&#10;&#10;Description automatically generated">
              <a:extLst>
                <a:ext uri="{FF2B5EF4-FFF2-40B4-BE49-F238E27FC236}">
                  <a16:creationId xmlns:a16="http://schemas.microsoft.com/office/drawing/2014/main" id="{FD89DC1D-2777-2A46-91BF-690ADE2BB2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30" name="Text Placeholder 21">
            <a:extLst>
              <a:ext uri="{FF2B5EF4-FFF2-40B4-BE49-F238E27FC236}">
                <a16:creationId xmlns:a16="http://schemas.microsoft.com/office/drawing/2014/main" id="{9A41226A-6F70-AB43-B2C3-01EE17470FC5}"/>
              </a:ext>
            </a:extLst>
          </p:cNvPr>
          <p:cNvSpPr>
            <a:spLocks noGrp="1"/>
          </p:cNvSpPr>
          <p:nvPr>
            <p:ph type="body" sz="quarter" idx="11" hasCustomPrompt="1"/>
          </p:nvPr>
        </p:nvSpPr>
        <p:spPr>
          <a:xfrm>
            <a:off x="4264875" y="1066066"/>
            <a:ext cx="2442378" cy="3256465"/>
          </a:xfrm>
          <a:prstGeom prst="ellipse">
            <a:avLst/>
          </a:prstGeom>
          <a:solidFill>
            <a:srgbClr val="E73081"/>
          </a:solidFill>
        </p:spPr>
        <p:txBody>
          <a:bodyPr lIns="36000" rIns="36000" anchor="ctr" anchorCtr="0"/>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128928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F6DE0D75-01BE-0C47-9997-1520CC4D7B9F}"/>
              </a:ext>
            </a:extLst>
          </p:cNvPr>
          <p:cNvSpPr/>
          <p:nvPr userDrawn="1"/>
        </p:nvSpPr>
        <p:spPr>
          <a:xfrm>
            <a:off x="4820152"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19" name="Group 18">
            <a:extLst>
              <a:ext uri="{FF2B5EF4-FFF2-40B4-BE49-F238E27FC236}">
                <a16:creationId xmlns:a16="http://schemas.microsoft.com/office/drawing/2014/main" id="{E49129A3-1124-FD42-BA72-B0E6438B2725}"/>
              </a:ext>
            </a:extLst>
          </p:cNvPr>
          <p:cNvGrpSpPr/>
          <p:nvPr userDrawn="1"/>
        </p:nvGrpSpPr>
        <p:grpSpPr>
          <a:xfrm>
            <a:off x="5660524" y="4237618"/>
            <a:ext cx="1197476" cy="905885"/>
            <a:chOff x="7547365" y="4237615"/>
            <a:chExt cx="1596635" cy="905885"/>
          </a:xfrm>
        </p:grpSpPr>
        <p:sp>
          <p:nvSpPr>
            <p:cNvPr id="20" name="Freeform 19">
              <a:extLst>
                <a:ext uri="{FF2B5EF4-FFF2-40B4-BE49-F238E27FC236}">
                  <a16:creationId xmlns:a16="http://schemas.microsoft.com/office/drawing/2014/main" id="{B8D224D9-9BF3-C64F-832F-B788B2D9C2D5}"/>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descr="Logo&#10;&#10;Description automatically generated">
              <a:extLst>
                <a:ext uri="{FF2B5EF4-FFF2-40B4-BE49-F238E27FC236}">
                  <a16:creationId xmlns:a16="http://schemas.microsoft.com/office/drawing/2014/main" id="{FD89DC1D-2777-2A46-91BF-690ADE2BB2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1" name="Text Placeholder 21">
            <a:extLst>
              <a:ext uri="{FF2B5EF4-FFF2-40B4-BE49-F238E27FC236}">
                <a16:creationId xmlns:a16="http://schemas.microsoft.com/office/drawing/2014/main" id="{6A32BB16-AC49-0846-819B-C1F62B5AB4C1}"/>
              </a:ext>
            </a:extLst>
          </p:cNvPr>
          <p:cNvSpPr>
            <a:spLocks noGrp="1"/>
          </p:cNvSpPr>
          <p:nvPr>
            <p:ph type="body" sz="quarter" idx="11" hasCustomPrompt="1"/>
          </p:nvPr>
        </p:nvSpPr>
        <p:spPr>
          <a:xfrm>
            <a:off x="4264875" y="1066066"/>
            <a:ext cx="2442378" cy="3256465"/>
          </a:xfrm>
          <a:prstGeom prst="ellipse">
            <a:avLst/>
          </a:prstGeom>
          <a:solidFill>
            <a:srgbClr val="E73081"/>
          </a:solidFill>
        </p:spPr>
        <p:txBody>
          <a:bodyPr lIns="36000" rIns="36000" anchor="ctr" anchorCtr="0"/>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3607226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Exampe Image Divider - COPY PAGE ONTO BLANK PAGE">
    <p:bg>
      <p:bgPr>
        <a:solidFill>
          <a:schemeClr val="tx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93D7CA2-49C4-7A43-B4CD-CDF0D3FA9649}"/>
              </a:ext>
            </a:extLst>
          </p:cNvPr>
          <p:cNvGrpSpPr/>
          <p:nvPr userDrawn="1"/>
        </p:nvGrpSpPr>
        <p:grpSpPr>
          <a:xfrm>
            <a:off x="5660524" y="4237618"/>
            <a:ext cx="1197476" cy="905885"/>
            <a:chOff x="7547365" y="4237615"/>
            <a:chExt cx="1596635" cy="905885"/>
          </a:xfrm>
        </p:grpSpPr>
        <p:sp>
          <p:nvSpPr>
            <p:cNvPr id="14" name="Freeform 13">
              <a:extLst>
                <a:ext uri="{FF2B5EF4-FFF2-40B4-BE49-F238E27FC236}">
                  <a16:creationId xmlns:a16="http://schemas.microsoft.com/office/drawing/2014/main" id="{34F17621-546A-8D48-8F26-710C4E6655FE}"/>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5" name="Picture 14" descr="Logo&#10;&#10;Description automatically generated">
              <a:extLst>
                <a:ext uri="{FF2B5EF4-FFF2-40B4-BE49-F238E27FC236}">
                  <a16:creationId xmlns:a16="http://schemas.microsoft.com/office/drawing/2014/main" id="{DF4EC9E0-2754-0D40-8BA4-DF54DA213D7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875659A7-B2E6-9941-AB4F-EA41C1C011B3}"/>
              </a:ext>
            </a:extLst>
          </p:cNvPr>
          <p:cNvSpPr>
            <a:spLocks noGrp="1"/>
          </p:cNvSpPr>
          <p:nvPr>
            <p:ph type="body" sz="quarter" idx="11" hasCustomPrompt="1"/>
          </p:nvPr>
        </p:nvSpPr>
        <p:spPr>
          <a:xfrm>
            <a:off x="3995971" y="366745"/>
            <a:ext cx="2442378" cy="3256465"/>
          </a:xfrm>
          <a:prstGeom prst="ellipse">
            <a:avLst/>
          </a:prstGeom>
          <a:solidFill>
            <a:schemeClr val="bg1"/>
          </a:solidFill>
        </p:spPr>
        <p:txBody>
          <a:bodyPr lIns="36000" rIns="36000" anchor="ctr" anchorCtr="0">
            <a:normAutofit/>
          </a:bodyPr>
          <a:lstStyle>
            <a:lvl1pPr marL="0" indent="0" algn="ctr">
              <a:lnSpc>
                <a:spcPct val="100000"/>
              </a:lnSpc>
              <a:buNone/>
              <a:defRPr sz="1800" b="1">
                <a:solidFill>
                  <a:schemeClr val="tx1"/>
                </a:solidFill>
                <a:latin typeface="Arial" panose="020B0604020202020204" pitchFamily="34" charset="0"/>
                <a:cs typeface="Arial" panose="020B0604020202020204" pitchFamily="34" charset="0"/>
              </a:defRPr>
            </a:lvl1pPr>
          </a:lstStyle>
          <a:p>
            <a:pPr lvl="0"/>
            <a:r>
              <a:rPr lang="en-US" dirty="0"/>
              <a:t>Short statement</a:t>
            </a:r>
          </a:p>
        </p:txBody>
      </p:sp>
      <p:sp>
        <p:nvSpPr>
          <p:cNvPr id="11" name="Picture Placeholder 10">
            <a:extLst>
              <a:ext uri="{FF2B5EF4-FFF2-40B4-BE49-F238E27FC236}">
                <a16:creationId xmlns:a16="http://schemas.microsoft.com/office/drawing/2014/main" id="{DDAFDB87-1D6C-8548-9295-79F409884BE6}"/>
              </a:ext>
            </a:extLst>
          </p:cNvPr>
          <p:cNvSpPr>
            <a:spLocks noGrp="1"/>
          </p:cNvSpPr>
          <p:nvPr>
            <p:ph type="pic" sz="quarter" idx="14"/>
          </p:nvPr>
        </p:nvSpPr>
        <p:spPr>
          <a:xfrm>
            <a:off x="1" y="0"/>
            <a:ext cx="3857625" cy="5143500"/>
          </a:xfrm>
          <a:custGeom>
            <a:avLst/>
            <a:gdLst>
              <a:gd name="connsiteX0" fmla="*/ 0 w 1935575"/>
              <a:gd name="connsiteY0" fmla="*/ 0 h 1935575"/>
              <a:gd name="connsiteX1" fmla="*/ 1187597 w 1935575"/>
              <a:gd name="connsiteY1" fmla="*/ 0 h 1935575"/>
              <a:gd name="connsiteX2" fmla="*/ 1191918 w 1935575"/>
              <a:gd name="connsiteY2" fmla="*/ 2625 h 1935575"/>
              <a:gd name="connsiteX3" fmla="*/ 1922025 w 1935575"/>
              <a:gd name="connsiteY3" fmla="*/ 1186453 h 1935575"/>
              <a:gd name="connsiteX4" fmla="*/ 1935575 w 1935575"/>
              <a:gd name="connsiteY4" fmla="*/ 1401263 h 1935575"/>
              <a:gd name="connsiteX5" fmla="*/ 1935575 w 1935575"/>
              <a:gd name="connsiteY5" fmla="*/ 1401292 h 1935575"/>
              <a:gd name="connsiteX6" fmla="*/ 1916141 w 1935575"/>
              <a:gd name="connsiteY6" fmla="*/ 1658150 h 1935575"/>
              <a:gd name="connsiteX7" fmla="*/ 1859745 w 1935575"/>
              <a:gd name="connsiteY7" fmla="*/ 1902858 h 1935575"/>
              <a:gd name="connsiteX8" fmla="*/ 1847770 w 1935575"/>
              <a:gd name="connsiteY8" fmla="*/ 1935575 h 1935575"/>
              <a:gd name="connsiteX9" fmla="*/ 0 w 1935575"/>
              <a:gd name="connsiteY9" fmla="*/ 1935575 h 193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575" h="1935575">
                <a:moveTo>
                  <a:pt x="0" y="0"/>
                </a:moveTo>
                <a:lnTo>
                  <a:pt x="1187597" y="0"/>
                </a:lnTo>
                <a:lnTo>
                  <a:pt x="1191918" y="2625"/>
                </a:lnTo>
                <a:cubicBezTo>
                  <a:pt x="1584504" y="267852"/>
                  <a:pt x="1859428" y="694016"/>
                  <a:pt x="1922025" y="1186453"/>
                </a:cubicBezTo>
                <a:lnTo>
                  <a:pt x="1935575" y="1401263"/>
                </a:lnTo>
                <a:lnTo>
                  <a:pt x="1935575" y="1401292"/>
                </a:lnTo>
                <a:lnTo>
                  <a:pt x="1916141" y="1658150"/>
                </a:lnTo>
                <a:cubicBezTo>
                  <a:pt x="1903344" y="1741905"/>
                  <a:pt x="1884386" y="1823634"/>
                  <a:pt x="1859745" y="1902858"/>
                </a:cubicBezTo>
                <a:lnTo>
                  <a:pt x="1847770" y="1935575"/>
                </a:lnTo>
                <a:lnTo>
                  <a:pt x="0" y="1935575"/>
                </a:lnTo>
                <a:close/>
              </a:path>
            </a:pathLst>
          </a:custGeom>
          <a:blipFill>
            <a:blip r:embed="rId3"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b="1">
                <a:solidFill>
                  <a:schemeClr val="bg1"/>
                </a:solidFill>
              </a:defRPr>
            </a:lvl1pPr>
          </a:lstStyle>
          <a:p>
            <a:endParaRPr lang="en-US"/>
          </a:p>
        </p:txBody>
      </p:sp>
    </p:spTree>
    <p:extLst>
      <p:ext uri="{BB962C8B-B14F-4D97-AF65-F5344CB8AC3E}">
        <p14:creationId xmlns:p14="http://schemas.microsoft.com/office/powerpoint/2010/main" val="3298920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Exampe Image Divider - COPY PAGE ONTO BLANK PAG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07BA04-536C-2A4E-8D43-FF8FC9603DDE}"/>
              </a:ext>
            </a:extLst>
          </p:cNvPr>
          <p:cNvGrpSpPr/>
          <p:nvPr userDrawn="1"/>
        </p:nvGrpSpPr>
        <p:grpSpPr>
          <a:xfrm>
            <a:off x="5660524" y="4237618"/>
            <a:ext cx="1197476" cy="905885"/>
            <a:chOff x="7547365" y="4237615"/>
            <a:chExt cx="1596635" cy="905885"/>
          </a:xfrm>
        </p:grpSpPr>
        <p:sp>
          <p:nvSpPr>
            <p:cNvPr id="8" name="Freeform 7">
              <a:extLst>
                <a:ext uri="{FF2B5EF4-FFF2-40B4-BE49-F238E27FC236}">
                  <a16:creationId xmlns:a16="http://schemas.microsoft.com/office/drawing/2014/main" id="{528DCA7F-952A-AF44-A54B-A2DEFFC04F4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DF6B7C4B-DE82-FF4C-B158-4C3BCC5F7B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A42493ED-F796-EA42-AF04-C49D568DFD33}"/>
              </a:ext>
            </a:extLst>
          </p:cNvPr>
          <p:cNvSpPr>
            <a:spLocks noGrp="1"/>
          </p:cNvSpPr>
          <p:nvPr>
            <p:ph type="body" sz="quarter" idx="11" hasCustomPrompt="1"/>
          </p:nvPr>
        </p:nvSpPr>
        <p:spPr>
          <a:xfrm>
            <a:off x="3995971" y="366745"/>
            <a:ext cx="2442378" cy="3256465"/>
          </a:xfrm>
          <a:prstGeom prst="ellipse">
            <a:avLst/>
          </a:prstGeom>
          <a:solidFill>
            <a:schemeClr val="tx2"/>
          </a:solidFill>
        </p:spPr>
        <p:txBody>
          <a:bodyPr lIns="36000" rIns="36000" anchor="ctr" anchorCtr="0">
            <a:normAutofit/>
          </a:bodyPr>
          <a:lstStyle>
            <a:lvl1pPr marL="0" indent="0" algn="ctr">
              <a:lnSpc>
                <a:spcPct val="100000"/>
              </a:lnSpc>
              <a:buNone/>
              <a:defRPr sz="1800" b="1">
                <a:solidFill>
                  <a:schemeClr val="bg2"/>
                </a:solidFill>
                <a:latin typeface="Arial" panose="020B0604020202020204" pitchFamily="34" charset="0"/>
                <a:cs typeface="Arial" panose="020B0604020202020204" pitchFamily="34" charset="0"/>
              </a:defRPr>
            </a:lvl1pPr>
          </a:lstStyle>
          <a:p>
            <a:pPr lvl="0"/>
            <a:r>
              <a:rPr lang="en-US" dirty="0"/>
              <a:t>Short statement</a:t>
            </a:r>
          </a:p>
        </p:txBody>
      </p:sp>
      <p:sp>
        <p:nvSpPr>
          <p:cNvPr id="15" name="Picture Placeholder 14">
            <a:extLst>
              <a:ext uri="{FF2B5EF4-FFF2-40B4-BE49-F238E27FC236}">
                <a16:creationId xmlns:a16="http://schemas.microsoft.com/office/drawing/2014/main" id="{6A19BBF0-C37E-7A45-8F33-0A4FF784E1CA}"/>
              </a:ext>
            </a:extLst>
          </p:cNvPr>
          <p:cNvSpPr>
            <a:spLocks noGrp="1"/>
          </p:cNvSpPr>
          <p:nvPr>
            <p:ph type="pic" sz="quarter" idx="14"/>
          </p:nvPr>
        </p:nvSpPr>
        <p:spPr>
          <a:xfrm>
            <a:off x="1" y="0"/>
            <a:ext cx="3857625" cy="5143500"/>
          </a:xfrm>
          <a:custGeom>
            <a:avLst/>
            <a:gdLst>
              <a:gd name="connsiteX0" fmla="*/ 0 w 1935575"/>
              <a:gd name="connsiteY0" fmla="*/ 0 h 1935575"/>
              <a:gd name="connsiteX1" fmla="*/ 1187597 w 1935575"/>
              <a:gd name="connsiteY1" fmla="*/ 0 h 1935575"/>
              <a:gd name="connsiteX2" fmla="*/ 1191918 w 1935575"/>
              <a:gd name="connsiteY2" fmla="*/ 2625 h 1935575"/>
              <a:gd name="connsiteX3" fmla="*/ 1922025 w 1935575"/>
              <a:gd name="connsiteY3" fmla="*/ 1186453 h 1935575"/>
              <a:gd name="connsiteX4" fmla="*/ 1935575 w 1935575"/>
              <a:gd name="connsiteY4" fmla="*/ 1401263 h 1935575"/>
              <a:gd name="connsiteX5" fmla="*/ 1935575 w 1935575"/>
              <a:gd name="connsiteY5" fmla="*/ 1401292 h 1935575"/>
              <a:gd name="connsiteX6" fmla="*/ 1916141 w 1935575"/>
              <a:gd name="connsiteY6" fmla="*/ 1658150 h 1935575"/>
              <a:gd name="connsiteX7" fmla="*/ 1859745 w 1935575"/>
              <a:gd name="connsiteY7" fmla="*/ 1902858 h 1935575"/>
              <a:gd name="connsiteX8" fmla="*/ 1847770 w 1935575"/>
              <a:gd name="connsiteY8" fmla="*/ 1935575 h 1935575"/>
              <a:gd name="connsiteX9" fmla="*/ 0 w 1935575"/>
              <a:gd name="connsiteY9" fmla="*/ 1935575 h 193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575" h="1935575">
                <a:moveTo>
                  <a:pt x="0" y="0"/>
                </a:moveTo>
                <a:lnTo>
                  <a:pt x="1187597" y="0"/>
                </a:lnTo>
                <a:lnTo>
                  <a:pt x="1191918" y="2625"/>
                </a:lnTo>
                <a:cubicBezTo>
                  <a:pt x="1584504" y="267852"/>
                  <a:pt x="1859428" y="694016"/>
                  <a:pt x="1922025" y="1186453"/>
                </a:cubicBezTo>
                <a:lnTo>
                  <a:pt x="1935575" y="1401263"/>
                </a:lnTo>
                <a:lnTo>
                  <a:pt x="1935575" y="1401292"/>
                </a:lnTo>
                <a:lnTo>
                  <a:pt x="1916141" y="1658150"/>
                </a:lnTo>
                <a:cubicBezTo>
                  <a:pt x="1903344" y="1741905"/>
                  <a:pt x="1884386" y="1823634"/>
                  <a:pt x="1859745" y="1902858"/>
                </a:cubicBezTo>
                <a:lnTo>
                  <a:pt x="1847770" y="1935575"/>
                </a:lnTo>
                <a:lnTo>
                  <a:pt x="0" y="1935575"/>
                </a:lnTo>
                <a:close/>
              </a:path>
            </a:pathLst>
          </a:custGeom>
          <a:blipFill>
            <a:blip r:embed="rId3"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b="1">
                <a:solidFill>
                  <a:schemeClr val="bg1"/>
                </a:solidFill>
              </a:defRPr>
            </a:lvl1pPr>
          </a:lstStyle>
          <a:p>
            <a:endParaRPr lang="en-US"/>
          </a:p>
        </p:txBody>
      </p:sp>
    </p:spTree>
    <p:extLst>
      <p:ext uri="{BB962C8B-B14F-4D97-AF65-F5344CB8AC3E}">
        <p14:creationId xmlns:p14="http://schemas.microsoft.com/office/powerpoint/2010/main" val="2143861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Exampe Image Divider - COPY PAGE ONTO BLANK PAGE">
    <p:bg>
      <p:bgPr>
        <a:solidFill>
          <a:srgbClr val="E73081"/>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00EC23F3-799C-AA4B-A082-D4E9769C08E9}"/>
              </a:ext>
            </a:extLst>
          </p:cNvPr>
          <p:cNvSpPr>
            <a:spLocks noGrp="1"/>
          </p:cNvSpPr>
          <p:nvPr>
            <p:ph type="body" sz="quarter" idx="11" hasCustomPrompt="1"/>
          </p:nvPr>
        </p:nvSpPr>
        <p:spPr>
          <a:xfrm>
            <a:off x="4141773" y="684658"/>
            <a:ext cx="2440784" cy="3337075"/>
          </a:xfrm>
          <a:prstGeom prst="rect">
            <a:avLst/>
          </a:prstGeom>
        </p:spPr>
        <p:txBody>
          <a:bodyPr anchor="t"/>
          <a:lstStyle>
            <a:lvl1pPr marL="0" indent="0" algn="l">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GB" dirty="0"/>
              <a:t>Key statement, standfirst or introduction…</a:t>
            </a:r>
            <a:endParaRPr lang="en-US" dirty="0"/>
          </a:p>
        </p:txBody>
      </p:sp>
      <p:grpSp>
        <p:nvGrpSpPr>
          <p:cNvPr id="7" name="Group 6">
            <a:extLst>
              <a:ext uri="{FF2B5EF4-FFF2-40B4-BE49-F238E27FC236}">
                <a16:creationId xmlns:a16="http://schemas.microsoft.com/office/drawing/2014/main" id="{D18E6C66-944F-8145-8689-30A012DD5336}"/>
              </a:ext>
            </a:extLst>
          </p:cNvPr>
          <p:cNvGrpSpPr/>
          <p:nvPr userDrawn="1"/>
        </p:nvGrpSpPr>
        <p:grpSpPr>
          <a:xfrm>
            <a:off x="5154460" y="4237618"/>
            <a:ext cx="1703540" cy="905885"/>
            <a:chOff x="7547365" y="4237615"/>
            <a:chExt cx="1596635" cy="905885"/>
          </a:xfrm>
        </p:grpSpPr>
        <p:sp>
          <p:nvSpPr>
            <p:cNvPr id="8" name="Freeform 7">
              <a:extLst>
                <a:ext uri="{FF2B5EF4-FFF2-40B4-BE49-F238E27FC236}">
                  <a16:creationId xmlns:a16="http://schemas.microsoft.com/office/drawing/2014/main" id="{66DA5163-24E5-5D4D-9E79-0E45C4723DF0}"/>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9" name="Picture 8" descr="Logo&#10;&#10;Description automatically generated">
              <a:extLst>
                <a:ext uri="{FF2B5EF4-FFF2-40B4-BE49-F238E27FC236}">
                  <a16:creationId xmlns:a16="http://schemas.microsoft.com/office/drawing/2014/main" id="{6F5D8544-6850-394C-975C-3CD3D9307F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1" name="Picture Placeholder 13">
            <a:extLst>
              <a:ext uri="{FF2B5EF4-FFF2-40B4-BE49-F238E27FC236}">
                <a16:creationId xmlns:a16="http://schemas.microsoft.com/office/drawing/2014/main" id="{722AA0D9-9BBE-2842-B8D8-9FA9CAB5FB9A}"/>
              </a:ext>
            </a:extLst>
          </p:cNvPr>
          <p:cNvSpPr>
            <a:spLocks noGrp="1"/>
          </p:cNvSpPr>
          <p:nvPr>
            <p:ph type="pic" sz="quarter" idx="14" hasCustomPrompt="1"/>
          </p:nvPr>
        </p:nvSpPr>
        <p:spPr>
          <a:xfrm>
            <a:off x="380483" y="329454"/>
            <a:ext cx="3390339" cy="4518392"/>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a:lstStyle>
            <a:lvl1pPr marL="0" indent="0" algn="ctr">
              <a:buNone/>
              <a:defRPr sz="1800">
                <a:solidFill>
                  <a:schemeClr val="bg1"/>
                </a:solidFill>
              </a:defRPr>
            </a:lvl1pPr>
          </a:lstStyle>
          <a:p>
            <a:r>
              <a:rPr lang="en-US" dirty="0"/>
              <a:t>Click icon to change image</a:t>
            </a:r>
          </a:p>
        </p:txBody>
      </p:sp>
    </p:spTree>
    <p:extLst>
      <p:ext uri="{BB962C8B-B14F-4D97-AF65-F5344CB8AC3E}">
        <p14:creationId xmlns:p14="http://schemas.microsoft.com/office/powerpoint/2010/main" val="408315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Exampe Image Divider - COPY PAGE ONTO BLANK PAGE">
    <p:bg>
      <p:bgPr>
        <a:solidFill>
          <a:schemeClr val="bg1"/>
        </a:solidFill>
        <a:effectLst/>
      </p:bgPr>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2BE4CC67-F6F1-164E-8E20-50A0069F1753}"/>
              </a:ext>
            </a:extLst>
          </p:cNvPr>
          <p:cNvSpPr>
            <a:spLocks noGrp="1"/>
          </p:cNvSpPr>
          <p:nvPr>
            <p:ph type="pic" sz="quarter" idx="14" hasCustomPrompt="1"/>
          </p:nvPr>
        </p:nvSpPr>
        <p:spPr>
          <a:xfrm>
            <a:off x="380483" y="329454"/>
            <a:ext cx="3390339" cy="4518392"/>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lgn="ctr">
              <a:buNone/>
              <a:defRPr sz="1800">
                <a:solidFill>
                  <a:schemeClr val="bg1"/>
                </a:solidFill>
              </a:defRPr>
            </a:lvl1pPr>
          </a:lstStyle>
          <a:p>
            <a:r>
              <a:rPr lang="en-US" dirty="0"/>
              <a:t>Click icon to change image</a:t>
            </a:r>
          </a:p>
        </p:txBody>
      </p:sp>
      <p:grpSp>
        <p:nvGrpSpPr>
          <p:cNvPr id="8" name="Group 7">
            <a:extLst>
              <a:ext uri="{FF2B5EF4-FFF2-40B4-BE49-F238E27FC236}">
                <a16:creationId xmlns:a16="http://schemas.microsoft.com/office/drawing/2014/main" id="{B127A37F-2902-8B4E-A437-651F7B0065E8}"/>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F9C09094-8741-B442-B7F9-D697B837476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63E42865-985D-924D-BCA3-1D1C2FDB5D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5" name="Text Placeholder 21">
            <a:extLst>
              <a:ext uri="{FF2B5EF4-FFF2-40B4-BE49-F238E27FC236}">
                <a16:creationId xmlns:a16="http://schemas.microsoft.com/office/drawing/2014/main" id="{9635684A-2D93-314C-9807-3DF5960BB2F7}"/>
              </a:ext>
            </a:extLst>
          </p:cNvPr>
          <p:cNvSpPr>
            <a:spLocks noGrp="1"/>
          </p:cNvSpPr>
          <p:nvPr>
            <p:ph type="body" sz="quarter" idx="11" hasCustomPrompt="1"/>
          </p:nvPr>
        </p:nvSpPr>
        <p:spPr>
          <a:xfrm>
            <a:off x="4141773" y="684658"/>
            <a:ext cx="2440784" cy="3337075"/>
          </a:xfrm>
          <a:prstGeom prst="rect">
            <a:avLst/>
          </a:prstGeom>
        </p:spPr>
        <p:txBody>
          <a:bodyPr anchor="t"/>
          <a:lstStyle>
            <a:lvl1pPr marL="0" indent="0" algn="l">
              <a:lnSpc>
                <a:spcPct val="100000"/>
              </a:lnSpc>
              <a:buNone/>
              <a:defRPr sz="1800" b="1">
                <a:solidFill>
                  <a:srgbClr val="575756"/>
                </a:solidFill>
                <a:latin typeface="Arial" panose="020B0604020202020204" pitchFamily="34" charset="0"/>
                <a:cs typeface="Arial" panose="020B0604020202020204" pitchFamily="34" charset="0"/>
              </a:defRPr>
            </a:lvl1pPr>
          </a:lstStyle>
          <a:p>
            <a:pPr lvl="0"/>
            <a:r>
              <a:rPr lang="en-GB" dirty="0"/>
              <a:t>Key statement, standfirst or introduction…</a:t>
            </a:r>
            <a:endParaRPr lang="en-US" dirty="0"/>
          </a:p>
        </p:txBody>
      </p:sp>
    </p:spTree>
    <p:extLst>
      <p:ext uri="{BB962C8B-B14F-4D97-AF65-F5344CB8AC3E}">
        <p14:creationId xmlns:p14="http://schemas.microsoft.com/office/powerpoint/2010/main" val="962208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Exampe Image Divider - COPY PAGE ONTO BLANK PAGE">
    <p:bg>
      <p:bgPr>
        <a:solidFill>
          <a:srgbClr val="E73081"/>
        </a:solidFill>
        <a:effectLst/>
      </p:bgPr>
    </p:bg>
    <p:spTree>
      <p:nvGrpSpPr>
        <p:cNvPr id="1" name=""/>
        <p:cNvGrpSpPr/>
        <p:nvPr/>
      </p:nvGrpSpPr>
      <p:grpSpPr>
        <a:xfrm>
          <a:off x="0" y="0"/>
          <a:ext cx="0" cy="0"/>
          <a:chOff x="0" y="0"/>
          <a:chExt cx="0" cy="0"/>
        </a:xfrm>
      </p:grpSpPr>
      <p:sp>
        <p:nvSpPr>
          <p:cNvPr id="10" name="Picture Placeholder 73">
            <a:extLst>
              <a:ext uri="{FF2B5EF4-FFF2-40B4-BE49-F238E27FC236}">
                <a16:creationId xmlns:a16="http://schemas.microsoft.com/office/drawing/2014/main" id="{2492E0B3-3802-A048-BA4A-63BB0006463A}"/>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12" name="Text Placeholder 21">
            <a:extLst>
              <a:ext uri="{FF2B5EF4-FFF2-40B4-BE49-F238E27FC236}">
                <a16:creationId xmlns:a16="http://schemas.microsoft.com/office/drawing/2014/main" id="{1AF46CDA-E87F-9D42-BE99-B270213F64DE}"/>
              </a:ext>
            </a:extLst>
          </p:cNvPr>
          <p:cNvSpPr>
            <a:spLocks noGrp="1"/>
          </p:cNvSpPr>
          <p:nvPr>
            <p:ph type="body" sz="quarter" idx="12" hasCustomPrompt="1"/>
          </p:nvPr>
        </p:nvSpPr>
        <p:spPr>
          <a:xfrm>
            <a:off x="381115" y="1759998"/>
            <a:ext cx="2268633" cy="2841867"/>
          </a:xfrm>
          <a:prstGeom prst="rect">
            <a:avLst/>
          </a:prstGeom>
        </p:spPr>
        <p:txBody>
          <a:bodyPr anchor="t"/>
          <a:lstStyle>
            <a:lvl1pPr marL="0" indent="0" algn="l">
              <a:buNone/>
              <a:defRPr sz="1200" b="0">
                <a:solidFill>
                  <a:schemeClr val="bg1"/>
                </a:solidFill>
                <a:latin typeface="Arial" panose="020B0604020202020204" pitchFamily="34" charset="0"/>
                <a:cs typeface="Arial" panose="020B0604020202020204" pitchFamily="34" charset="0"/>
              </a:defRPr>
            </a:lvl1pPr>
          </a:lstStyle>
          <a:p>
            <a:pPr lvl="0"/>
            <a:r>
              <a:rPr lang="en-GB" dirty="0"/>
              <a:t>Introduction Text</a:t>
            </a:r>
            <a:endParaRPr lang="en-US" dirty="0"/>
          </a:p>
        </p:txBody>
      </p:sp>
      <p:sp>
        <p:nvSpPr>
          <p:cNvPr id="15" name="Text Placeholder 21">
            <a:extLst>
              <a:ext uri="{FF2B5EF4-FFF2-40B4-BE49-F238E27FC236}">
                <a16:creationId xmlns:a16="http://schemas.microsoft.com/office/drawing/2014/main" id="{9D783A10-7B67-E84A-B519-EBB758403672}"/>
              </a:ext>
            </a:extLst>
          </p:cNvPr>
          <p:cNvSpPr>
            <a:spLocks noGrp="1"/>
          </p:cNvSpPr>
          <p:nvPr>
            <p:ph type="body" sz="quarter" idx="11" hasCustomPrompt="1"/>
          </p:nvPr>
        </p:nvSpPr>
        <p:spPr>
          <a:xfrm>
            <a:off x="381115" y="573147"/>
            <a:ext cx="2508860" cy="1016729"/>
          </a:xfrm>
          <a:prstGeom prst="rect">
            <a:avLst/>
          </a:prstGeom>
        </p:spPr>
        <p:txBody>
          <a:bodyPr anchor="t"/>
          <a:lstStyle>
            <a:lvl1pPr marL="0" indent="0" algn="l">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Section Introduction</a:t>
            </a:r>
            <a:endParaRPr lang="en-US" dirty="0"/>
          </a:p>
        </p:txBody>
      </p:sp>
    </p:spTree>
    <p:extLst>
      <p:ext uri="{BB962C8B-B14F-4D97-AF65-F5344CB8AC3E}">
        <p14:creationId xmlns:p14="http://schemas.microsoft.com/office/powerpoint/2010/main" val="2773339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Exampe Image Divider - COPY PAGE ONTO BLANK PAGE">
    <p:bg>
      <p:bgPr>
        <a:solidFill>
          <a:schemeClr val="tx2"/>
        </a:solidFill>
        <a:effectLst/>
      </p:bgPr>
    </p:bg>
    <p:spTree>
      <p:nvGrpSpPr>
        <p:cNvPr id="1" name=""/>
        <p:cNvGrpSpPr/>
        <p:nvPr/>
      </p:nvGrpSpPr>
      <p:grpSpPr>
        <a:xfrm>
          <a:off x="0" y="0"/>
          <a:ext cx="0" cy="0"/>
          <a:chOff x="0" y="0"/>
          <a:chExt cx="0" cy="0"/>
        </a:xfrm>
      </p:grpSpPr>
      <p:sp>
        <p:nvSpPr>
          <p:cNvPr id="11" name="Picture Placeholder 73">
            <a:extLst>
              <a:ext uri="{FF2B5EF4-FFF2-40B4-BE49-F238E27FC236}">
                <a16:creationId xmlns:a16="http://schemas.microsoft.com/office/drawing/2014/main" id="{A5BFF0CB-1576-DD4A-9242-AF3A8A926505}"/>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9" name="Text Placeholder 21">
            <a:extLst>
              <a:ext uri="{FF2B5EF4-FFF2-40B4-BE49-F238E27FC236}">
                <a16:creationId xmlns:a16="http://schemas.microsoft.com/office/drawing/2014/main" id="{C408AF0B-2177-3443-B1E6-049B616D9E5B}"/>
              </a:ext>
            </a:extLst>
          </p:cNvPr>
          <p:cNvSpPr>
            <a:spLocks noGrp="1"/>
          </p:cNvSpPr>
          <p:nvPr>
            <p:ph type="body" sz="quarter" idx="12" hasCustomPrompt="1"/>
          </p:nvPr>
        </p:nvSpPr>
        <p:spPr>
          <a:xfrm>
            <a:off x="381115" y="1759998"/>
            <a:ext cx="2268633" cy="2841867"/>
          </a:xfrm>
          <a:prstGeom prst="rect">
            <a:avLst/>
          </a:prstGeom>
        </p:spPr>
        <p:txBody>
          <a:bodyPr anchor="t"/>
          <a:lstStyle>
            <a:lvl1pPr marL="0" indent="0" algn="l">
              <a:buNone/>
              <a:defRPr sz="1200" b="0">
                <a:solidFill>
                  <a:schemeClr val="bg1"/>
                </a:solidFill>
                <a:latin typeface="Arial" panose="020B0604020202020204" pitchFamily="34" charset="0"/>
                <a:cs typeface="Arial" panose="020B0604020202020204" pitchFamily="34" charset="0"/>
              </a:defRPr>
            </a:lvl1pPr>
          </a:lstStyle>
          <a:p>
            <a:pPr lvl="0"/>
            <a:r>
              <a:rPr lang="en-GB" dirty="0"/>
              <a:t>Introduction Text</a:t>
            </a:r>
            <a:endParaRPr lang="en-US" dirty="0"/>
          </a:p>
        </p:txBody>
      </p:sp>
      <p:sp>
        <p:nvSpPr>
          <p:cNvPr id="10" name="Text Placeholder 21">
            <a:extLst>
              <a:ext uri="{FF2B5EF4-FFF2-40B4-BE49-F238E27FC236}">
                <a16:creationId xmlns:a16="http://schemas.microsoft.com/office/drawing/2014/main" id="{C4F49BCB-53D5-914D-9B54-CECD51D9FA6B}"/>
              </a:ext>
            </a:extLst>
          </p:cNvPr>
          <p:cNvSpPr>
            <a:spLocks noGrp="1"/>
          </p:cNvSpPr>
          <p:nvPr>
            <p:ph type="body" sz="quarter" idx="11" hasCustomPrompt="1"/>
          </p:nvPr>
        </p:nvSpPr>
        <p:spPr>
          <a:xfrm>
            <a:off x="381115" y="573147"/>
            <a:ext cx="2508860" cy="1016729"/>
          </a:xfrm>
          <a:prstGeom prst="rect">
            <a:avLst/>
          </a:prstGeom>
        </p:spPr>
        <p:txBody>
          <a:bodyPr anchor="t"/>
          <a:lstStyle>
            <a:lvl1pPr marL="0" indent="0" algn="l">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Section Introduction</a:t>
            </a:r>
            <a:endParaRPr lang="en-US" dirty="0"/>
          </a:p>
        </p:txBody>
      </p:sp>
    </p:spTree>
    <p:extLst>
      <p:ext uri="{BB962C8B-B14F-4D97-AF65-F5344CB8AC3E}">
        <p14:creationId xmlns:p14="http://schemas.microsoft.com/office/powerpoint/2010/main" val="467512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Divider Page 1">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A8DFAC3-B5D6-A145-A9D5-433A54B69F00}"/>
              </a:ext>
            </a:extLst>
          </p:cNvPr>
          <p:cNvSpPr/>
          <p:nvPr userDrawn="1"/>
        </p:nvSpPr>
        <p:spPr>
          <a:xfrm>
            <a:off x="324393" y="-709181"/>
            <a:ext cx="5213614" cy="695148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Oval 2">
            <a:extLst>
              <a:ext uri="{FF2B5EF4-FFF2-40B4-BE49-F238E27FC236}">
                <a16:creationId xmlns:a16="http://schemas.microsoft.com/office/drawing/2014/main" id="{82F4C83E-33B0-2D4A-96B0-99EE5BCCEFDB}"/>
              </a:ext>
            </a:extLst>
          </p:cNvPr>
          <p:cNvSpPr/>
          <p:nvPr userDrawn="1"/>
        </p:nvSpPr>
        <p:spPr>
          <a:xfrm>
            <a:off x="216702" y="308671"/>
            <a:ext cx="1044870" cy="1393160"/>
          </a:xfrm>
          <a:prstGeom prst="ellipse">
            <a:avLst/>
          </a:prstGeom>
          <a:solidFill>
            <a:srgbClr val="8F005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sp>
        <p:nvSpPr>
          <p:cNvPr id="4" name="Text Placeholder 21">
            <a:extLst>
              <a:ext uri="{FF2B5EF4-FFF2-40B4-BE49-F238E27FC236}">
                <a16:creationId xmlns:a16="http://schemas.microsoft.com/office/drawing/2014/main" id="{B4DF19F1-FD9A-9B44-8B4D-507CCF04F875}"/>
              </a:ext>
            </a:extLst>
          </p:cNvPr>
          <p:cNvSpPr>
            <a:spLocks noGrp="1"/>
          </p:cNvSpPr>
          <p:nvPr>
            <p:ph type="body" sz="quarter" idx="11" hasCustomPrompt="1"/>
          </p:nvPr>
        </p:nvSpPr>
        <p:spPr>
          <a:xfrm>
            <a:off x="1476678" y="731834"/>
            <a:ext cx="3534234" cy="3230566"/>
          </a:xfrm>
          <a:prstGeom prst="rect">
            <a:avLst/>
          </a:prstGeom>
        </p:spPr>
        <p:txBody>
          <a:bodyPr anchor="t" anchorCtr="0">
            <a:normAutofit/>
          </a:bodyPr>
          <a:lstStyle>
            <a:lvl1pPr marL="0" indent="0" algn="l">
              <a:lnSpc>
                <a:spcPct val="120000"/>
              </a:lnSpc>
              <a:buNone/>
              <a:defRPr sz="3300" b="1" i="0">
                <a:solidFill>
                  <a:schemeClr val="bg1"/>
                </a:solidFill>
                <a:latin typeface="Arial" panose="020B0604020202020204" pitchFamily="34" charset="0"/>
                <a:cs typeface="Arial" panose="020B0604020202020204" pitchFamily="34" charset="0"/>
              </a:defRPr>
            </a:lvl1pPr>
          </a:lstStyle>
          <a:p>
            <a:pPr lvl="0"/>
            <a:r>
              <a:rPr lang="en-GB" dirty="0"/>
              <a:t>Testimonial quote…</a:t>
            </a:r>
            <a:endParaRPr lang="en-US" dirty="0"/>
          </a:p>
        </p:txBody>
      </p:sp>
      <p:sp>
        <p:nvSpPr>
          <p:cNvPr id="5" name="Text Placeholder 21">
            <a:extLst>
              <a:ext uri="{FF2B5EF4-FFF2-40B4-BE49-F238E27FC236}">
                <a16:creationId xmlns:a16="http://schemas.microsoft.com/office/drawing/2014/main" id="{1A44AD45-FC3B-A44A-9923-88242FCB262D}"/>
              </a:ext>
            </a:extLst>
          </p:cNvPr>
          <p:cNvSpPr>
            <a:spLocks noGrp="1"/>
          </p:cNvSpPr>
          <p:nvPr>
            <p:ph type="body" sz="quarter" idx="12" hasCustomPrompt="1"/>
          </p:nvPr>
        </p:nvSpPr>
        <p:spPr>
          <a:xfrm>
            <a:off x="1476678" y="4050325"/>
            <a:ext cx="2851733" cy="486965"/>
          </a:xfrm>
          <a:prstGeom prst="rect">
            <a:avLst/>
          </a:prstGeom>
        </p:spPr>
        <p:txBody>
          <a:bodyPr anchor="t" anchorCtr="0"/>
          <a:lstStyle>
            <a:lvl1pPr marL="0" indent="0" algn="l">
              <a:buNone/>
              <a:defRPr sz="1350" b="0" i="0">
                <a:solidFill>
                  <a:schemeClr val="bg1"/>
                </a:solidFill>
                <a:latin typeface="Arial" panose="020B0604020202020204" pitchFamily="34" charset="0"/>
                <a:cs typeface="Arial" panose="020B0604020202020204" pitchFamily="34" charset="0"/>
              </a:defRPr>
            </a:lvl1pPr>
          </a:lstStyle>
          <a:p>
            <a:pPr lvl="0"/>
            <a:r>
              <a:rPr lang="en-US" dirty="0"/>
              <a:t>Caption or name</a:t>
            </a:r>
          </a:p>
        </p:txBody>
      </p:sp>
      <p:sp>
        <p:nvSpPr>
          <p:cNvPr id="7" name="TextBox 6">
            <a:extLst>
              <a:ext uri="{FF2B5EF4-FFF2-40B4-BE49-F238E27FC236}">
                <a16:creationId xmlns:a16="http://schemas.microsoft.com/office/drawing/2014/main" id="{DC3D185C-4A44-A945-BDE4-0D02F00A72E3}"/>
              </a:ext>
            </a:extLst>
          </p:cNvPr>
          <p:cNvSpPr txBox="1"/>
          <p:nvPr userDrawn="1"/>
        </p:nvSpPr>
        <p:spPr>
          <a:xfrm>
            <a:off x="398574" y="382251"/>
            <a:ext cx="725150" cy="1361911"/>
          </a:xfrm>
          <a:prstGeom prst="rect">
            <a:avLst/>
          </a:prstGeom>
          <a:noFill/>
        </p:spPr>
        <p:txBody>
          <a:bodyPr wrap="square" rtlCol="0">
            <a:spAutoFit/>
          </a:bodyPr>
          <a:lstStyle/>
          <a:p>
            <a:pPr lvl="0"/>
            <a:r>
              <a:rPr lang="en-GB" sz="8250" b="1" dirty="0">
                <a:solidFill>
                  <a:schemeClr val="bg1"/>
                </a:solidFill>
              </a:rPr>
              <a:t>“</a:t>
            </a:r>
            <a:endParaRPr lang="en-US" sz="8250" b="1" dirty="0">
              <a:solidFill>
                <a:schemeClr val="bg1"/>
              </a:solidFill>
            </a:endParaRPr>
          </a:p>
        </p:txBody>
      </p:sp>
      <p:grpSp>
        <p:nvGrpSpPr>
          <p:cNvPr id="8" name="Group 7">
            <a:extLst>
              <a:ext uri="{FF2B5EF4-FFF2-40B4-BE49-F238E27FC236}">
                <a16:creationId xmlns:a16="http://schemas.microsoft.com/office/drawing/2014/main" id="{C7D198DF-2D50-2B47-A89F-3B61CA05CA4D}"/>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8B56CC72-0977-444F-AB0E-99E98AA061C2}"/>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DC778E16-AB6A-A545-914A-5935C629EF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Tree>
    <p:extLst>
      <p:ext uri="{BB962C8B-B14F-4D97-AF65-F5344CB8AC3E}">
        <p14:creationId xmlns:p14="http://schemas.microsoft.com/office/powerpoint/2010/main" val="215532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Divider Page 2">
    <p:bg>
      <p:bgPr>
        <a:solidFill>
          <a:schemeClr val="tx2"/>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748B0E6-96B7-4046-A33C-BEE510E16CE3}"/>
              </a:ext>
            </a:extLst>
          </p:cNvPr>
          <p:cNvSpPr/>
          <p:nvPr userDrawn="1"/>
        </p:nvSpPr>
        <p:spPr>
          <a:xfrm>
            <a:off x="324393" y="-709181"/>
            <a:ext cx="5213614" cy="6951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AAEBE9C5-2180-DE4A-8AE5-940A73112936}"/>
              </a:ext>
            </a:extLst>
          </p:cNvPr>
          <p:cNvSpPr/>
          <p:nvPr userDrawn="1"/>
        </p:nvSpPr>
        <p:spPr>
          <a:xfrm>
            <a:off x="216702" y="308671"/>
            <a:ext cx="1044870" cy="1393160"/>
          </a:xfrm>
          <a:prstGeom prst="ellipse">
            <a:avLst/>
          </a:prstGeom>
          <a:solidFill>
            <a:srgbClr val="8F005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grpSp>
        <p:nvGrpSpPr>
          <p:cNvPr id="12" name="Group 11">
            <a:extLst>
              <a:ext uri="{FF2B5EF4-FFF2-40B4-BE49-F238E27FC236}">
                <a16:creationId xmlns:a16="http://schemas.microsoft.com/office/drawing/2014/main" id="{75F0CF25-AA16-0A42-8B66-546C2255A81A}"/>
              </a:ext>
            </a:extLst>
          </p:cNvPr>
          <p:cNvGrpSpPr/>
          <p:nvPr userDrawn="1"/>
        </p:nvGrpSpPr>
        <p:grpSpPr>
          <a:xfrm>
            <a:off x="5660524" y="4237618"/>
            <a:ext cx="1197476" cy="905885"/>
            <a:chOff x="7547365" y="4237615"/>
            <a:chExt cx="1596635" cy="905885"/>
          </a:xfrm>
        </p:grpSpPr>
        <p:sp>
          <p:nvSpPr>
            <p:cNvPr id="13" name="Freeform 12">
              <a:extLst>
                <a:ext uri="{FF2B5EF4-FFF2-40B4-BE49-F238E27FC236}">
                  <a16:creationId xmlns:a16="http://schemas.microsoft.com/office/drawing/2014/main" id="{3585893B-79BE-4644-B634-BE9818C941E2}"/>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4" name="Picture 13" descr="Logo&#10;&#10;Description automatically generated">
              <a:extLst>
                <a:ext uri="{FF2B5EF4-FFF2-40B4-BE49-F238E27FC236}">
                  <a16:creationId xmlns:a16="http://schemas.microsoft.com/office/drawing/2014/main" id="{2369C29C-98C5-9F40-A522-03A1BA60C0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6" name="TextBox 15">
            <a:extLst>
              <a:ext uri="{FF2B5EF4-FFF2-40B4-BE49-F238E27FC236}">
                <a16:creationId xmlns:a16="http://schemas.microsoft.com/office/drawing/2014/main" id="{41ECDBD3-F3B2-8342-9CCE-02EEBEEA6611}"/>
              </a:ext>
            </a:extLst>
          </p:cNvPr>
          <p:cNvSpPr txBox="1"/>
          <p:nvPr userDrawn="1"/>
        </p:nvSpPr>
        <p:spPr>
          <a:xfrm>
            <a:off x="398574" y="382251"/>
            <a:ext cx="725150" cy="1361911"/>
          </a:xfrm>
          <a:prstGeom prst="rect">
            <a:avLst/>
          </a:prstGeom>
          <a:noFill/>
        </p:spPr>
        <p:txBody>
          <a:bodyPr wrap="square" rtlCol="0">
            <a:spAutoFit/>
          </a:bodyPr>
          <a:lstStyle/>
          <a:p>
            <a:pPr lvl="0"/>
            <a:r>
              <a:rPr lang="en-GB" sz="8250" b="1" dirty="0">
                <a:solidFill>
                  <a:schemeClr val="bg1"/>
                </a:solidFill>
              </a:rPr>
              <a:t>“</a:t>
            </a:r>
            <a:endParaRPr lang="en-US" sz="8250" b="1" dirty="0">
              <a:solidFill>
                <a:schemeClr val="bg1"/>
              </a:solidFill>
            </a:endParaRPr>
          </a:p>
        </p:txBody>
      </p:sp>
      <p:sp>
        <p:nvSpPr>
          <p:cNvPr id="17" name="Text Placeholder 21">
            <a:extLst>
              <a:ext uri="{FF2B5EF4-FFF2-40B4-BE49-F238E27FC236}">
                <a16:creationId xmlns:a16="http://schemas.microsoft.com/office/drawing/2014/main" id="{D572B852-608A-4F41-BC59-A9F496CD5FB7}"/>
              </a:ext>
            </a:extLst>
          </p:cNvPr>
          <p:cNvSpPr>
            <a:spLocks noGrp="1"/>
          </p:cNvSpPr>
          <p:nvPr>
            <p:ph type="body" sz="quarter" idx="11" hasCustomPrompt="1"/>
          </p:nvPr>
        </p:nvSpPr>
        <p:spPr>
          <a:xfrm>
            <a:off x="1476678" y="731834"/>
            <a:ext cx="3534234" cy="3230566"/>
          </a:xfrm>
          <a:prstGeom prst="rect">
            <a:avLst/>
          </a:prstGeom>
        </p:spPr>
        <p:txBody>
          <a:bodyPr anchor="t" anchorCtr="0">
            <a:normAutofit/>
          </a:bodyPr>
          <a:lstStyle>
            <a:lvl1pPr marL="0" indent="0" algn="l">
              <a:lnSpc>
                <a:spcPct val="120000"/>
              </a:lnSpc>
              <a:buNone/>
              <a:defRPr sz="3300" b="1" i="0">
                <a:solidFill>
                  <a:schemeClr val="tx1"/>
                </a:solidFill>
                <a:latin typeface="Arial" panose="020B0604020202020204" pitchFamily="34" charset="0"/>
                <a:cs typeface="Arial" panose="020B0604020202020204" pitchFamily="34" charset="0"/>
              </a:defRPr>
            </a:lvl1pPr>
          </a:lstStyle>
          <a:p>
            <a:pPr lvl="0"/>
            <a:r>
              <a:rPr lang="en-GB" dirty="0"/>
              <a:t>Testimonial quote…</a:t>
            </a:r>
            <a:endParaRPr lang="en-US" dirty="0"/>
          </a:p>
        </p:txBody>
      </p:sp>
      <p:sp>
        <p:nvSpPr>
          <p:cNvPr id="18" name="Text Placeholder 21">
            <a:extLst>
              <a:ext uri="{FF2B5EF4-FFF2-40B4-BE49-F238E27FC236}">
                <a16:creationId xmlns:a16="http://schemas.microsoft.com/office/drawing/2014/main" id="{7DC95FAB-2523-694A-9656-74F358850955}"/>
              </a:ext>
            </a:extLst>
          </p:cNvPr>
          <p:cNvSpPr>
            <a:spLocks noGrp="1"/>
          </p:cNvSpPr>
          <p:nvPr>
            <p:ph type="body" sz="quarter" idx="12" hasCustomPrompt="1"/>
          </p:nvPr>
        </p:nvSpPr>
        <p:spPr>
          <a:xfrm>
            <a:off x="1476678" y="4050325"/>
            <a:ext cx="2851733" cy="486965"/>
          </a:xfrm>
          <a:prstGeom prst="rect">
            <a:avLst/>
          </a:prstGeom>
        </p:spPr>
        <p:txBody>
          <a:bodyPr anchor="t" anchorCtr="0"/>
          <a:lstStyle>
            <a:lvl1pPr marL="0" indent="0" algn="l">
              <a:buNone/>
              <a:defRPr sz="1350" b="0" i="0">
                <a:solidFill>
                  <a:schemeClr val="tx1"/>
                </a:solidFill>
                <a:latin typeface="Arial" panose="020B0604020202020204" pitchFamily="34" charset="0"/>
                <a:cs typeface="Arial" panose="020B0604020202020204" pitchFamily="34" charset="0"/>
              </a:defRPr>
            </a:lvl1pPr>
          </a:lstStyle>
          <a:p>
            <a:pPr lvl="0"/>
            <a:r>
              <a:rPr lang="en-US" dirty="0"/>
              <a:t>Caption or name</a:t>
            </a:r>
          </a:p>
        </p:txBody>
      </p:sp>
    </p:spTree>
    <p:extLst>
      <p:ext uri="{BB962C8B-B14F-4D97-AF65-F5344CB8AC3E}">
        <p14:creationId xmlns:p14="http://schemas.microsoft.com/office/powerpoint/2010/main" val="2724374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2F90C652-7833-0944-9D6A-6B7178A46E2D}"/>
              </a:ext>
            </a:extLst>
          </p:cNvPr>
          <p:cNvSpPr/>
          <p:nvPr userDrawn="1"/>
        </p:nvSpPr>
        <p:spPr>
          <a:xfrm>
            <a:off x="3639909" y="357420"/>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79A91FF8-1AA0-4D40-A25D-B381CCD2E2F9}"/>
              </a:ext>
            </a:extLst>
          </p:cNvPr>
          <p:cNvSpPr>
            <a:spLocks noGrp="1"/>
          </p:cNvSpPr>
          <p:nvPr>
            <p:ph type="body" sz="quarter" idx="11" hasCustomPrompt="1"/>
          </p:nvPr>
        </p:nvSpPr>
        <p:spPr>
          <a:xfrm>
            <a:off x="3974645" y="141230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
        <p:nvSpPr>
          <p:cNvPr id="17" name="Text Placeholder 21">
            <a:extLst>
              <a:ext uri="{FF2B5EF4-FFF2-40B4-BE49-F238E27FC236}">
                <a16:creationId xmlns:a16="http://schemas.microsoft.com/office/drawing/2014/main" id="{17F14D08-2978-414A-ABCF-8F60885AC94E}"/>
              </a:ext>
            </a:extLst>
          </p:cNvPr>
          <p:cNvSpPr>
            <a:spLocks noGrp="1"/>
          </p:cNvSpPr>
          <p:nvPr>
            <p:ph type="body" sz="quarter" idx="12" hasCustomPrompt="1"/>
          </p:nvPr>
        </p:nvSpPr>
        <p:spPr>
          <a:xfrm>
            <a:off x="4105274" y="292417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18" name="Group 17">
            <a:extLst>
              <a:ext uri="{FF2B5EF4-FFF2-40B4-BE49-F238E27FC236}">
                <a16:creationId xmlns:a16="http://schemas.microsoft.com/office/drawing/2014/main" id="{94E3D8EA-AFA9-B94F-8EC1-805A7975E5C4}"/>
              </a:ext>
            </a:extLst>
          </p:cNvPr>
          <p:cNvGrpSpPr/>
          <p:nvPr userDrawn="1"/>
        </p:nvGrpSpPr>
        <p:grpSpPr>
          <a:xfrm>
            <a:off x="5660524" y="4237618"/>
            <a:ext cx="1197476" cy="905885"/>
            <a:chOff x="7547365" y="4237615"/>
            <a:chExt cx="1596635" cy="905885"/>
          </a:xfrm>
        </p:grpSpPr>
        <p:sp>
          <p:nvSpPr>
            <p:cNvPr id="19" name="Freeform 18">
              <a:extLst>
                <a:ext uri="{FF2B5EF4-FFF2-40B4-BE49-F238E27FC236}">
                  <a16:creationId xmlns:a16="http://schemas.microsoft.com/office/drawing/2014/main" id="{DE5FDCC2-99D3-064C-BE36-55236B71065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0" name="Picture 19" descr="Logo&#10;&#10;Description automatically generated">
              <a:extLst>
                <a:ext uri="{FF2B5EF4-FFF2-40B4-BE49-F238E27FC236}">
                  <a16:creationId xmlns:a16="http://schemas.microsoft.com/office/drawing/2014/main" id="{D57E5109-DB5E-1946-BB3E-8C2C9CE8EAF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Tree>
    <p:extLst>
      <p:ext uri="{BB962C8B-B14F-4D97-AF65-F5344CB8AC3E}">
        <p14:creationId xmlns:p14="http://schemas.microsoft.com/office/powerpoint/2010/main" val="2280346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ic Page 3">
    <p:spTree>
      <p:nvGrpSpPr>
        <p:cNvPr id="1" name=""/>
        <p:cNvGrpSpPr/>
        <p:nvPr/>
      </p:nvGrpSpPr>
      <p:grpSpPr>
        <a:xfrm>
          <a:off x="0" y="0"/>
          <a:ext cx="0" cy="0"/>
          <a:chOff x="0" y="0"/>
          <a:chExt cx="0" cy="0"/>
        </a:xfrm>
      </p:grpSpPr>
      <p:sp>
        <p:nvSpPr>
          <p:cNvPr id="74" name="Picture Placeholder 73">
            <a:extLst>
              <a:ext uri="{FF2B5EF4-FFF2-40B4-BE49-F238E27FC236}">
                <a16:creationId xmlns:a16="http://schemas.microsoft.com/office/drawing/2014/main" id="{F9CB1CA8-4D19-6847-90D4-BEB9E28958CC}"/>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75" name="Text Placeholder 21">
            <a:extLst>
              <a:ext uri="{FF2B5EF4-FFF2-40B4-BE49-F238E27FC236}">
                <a16:creationId xmlns:a16="http://schemas.microsoft.com/office/drawing/2014/main" id="{6CAF32D5-A66A-EA48-8623-669C22742B28}"/>
              </a:ext>
            </a:extLst>
          </p:cNvPr>
          <p:cNvSpPr>
            <a:spLocks noGrp="1"/>
          </p:cNvSpPr>
          <p:nvPr>
            <p:ph type="body" sz="quarter" idx="11" hasCustomPrompt="1"/>
          </p:nvPr>
        </p:nvSpPr>
        <p:spPr>
          <a:xfrm>
            <a:off x="423583" y="513430"/>
            <a:ext cx="2207192" cy="996578"/>
          </a:xfrm>
          <a:prstGeom prst="rect">
            <a:avLst/>
          </a:prstGeom>
        </p:spPr>
        <p:txBody>
          <a:bodyPr anchor="t" anchorCtr="0"/>
          <a:lstStyle>
            <a:lvl1pPr marL="0" indent="0" algn="l">
              <a:lnSpc>
                <a:spcPct val="100000"/>
              </a:lnSpc>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77" name="Text Placeholder 21">
            <a:extLst>
              <a:ext uri="{FF2B5EF4-FFF2-40B4-BE49-F238E27FC236}">
                <a16:creationId xmlns:a16="http://schemas.microsoft.com/office/drawing/2014/main" id="{3FB7A04E-EDFB-0243-8448-94CAF671B982}"/>
              </a:ext>
            </a:extLst>
          </p:cNvPr>
          <p:cNvSpPr>
            <a:spLocks noGrp="1"/>
          </p:cNvSpPr>
          <p:nvPr>
            <p:ph type="body" sz="quarter" idx="14" hasCustomPrompt="1"/>
          </p:nvPr>
        </p:nvSpPr>
        <p:spPr>
          <a:xfrm>
            <a:off x="423583" y="1685704"/>
            <a:ext cx="2207192" cy="2533033"/>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1562698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Generic Page 3">
    <p:spTree>
      <p:nvGrpSpPr>
        <p:cNvPr id="1" name=""/>
        <p:cNvGrpSpPr/>
        <p:nvPr/>
      </p:nvGrpSpPr>
      <p:grpSpPr>
        <a:xfrm>
          <a:off x="0" y="0"/>
          <a:ext cx="0" cy="0"/>
          <a:chOff x="0" y="0"/>
          <a:chExt cx="0" cy="0"/>
        </a:xfrm>
      </p:grpSpPr>
      <p:sp>
        <p:nvSpPr>
          <p:cNvPr id="74" name="Picture Placeholder 73">
            <a:extLst>
              <a:ext uri="{FF2B5EF4-FFF2-40B4-BE49-F238E27FC236}">
                <a16:creationId xmlns:a16="http://schemas.microsoft.com/office/drawing/2014/main" id="{F9CB1CA8-4D19-6847-90D4-BEB9E28958CC}"/>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8" name="Text Placeholder 21">
            <a:extLst>
              <a:ext uri="{FF2B5EF4-FFF2-40B4-BE49-F238E27FC236}">
                <a16:creationId xmlns:a16="http://schemas.microsoft.com/office/drawing/2014/main" id="{27898281-363A-ED45-B169-22FFA9437F9C}"/>
              </a:ext>
            </a:extLst>
          </p:cNvPr>
          <p:cNvSpPr>
            <a:spLocks noGrp="1"/>
          </p:cNvSpPr>
          <p:nvPr>
            <p:ph type="body" sz="quarter" idx="11" hasCustomPrompt="1"/>
          </p:nvPr>
        </p:nvSpPr>
        <p:spPr>
          <a:xfrm>
            <a:off x="423583" y="513430"/>
            <a:ext cx="2207192" cy="996578"/>
          </a:xfrm>
          <a:prstGeom prst="rect">
            <a:avLst/>
          </a:prstGeom>
        </p:spPr>
        <p:txBody>
          <a:bodyPr anchor="t" anchorCtr="0"/>
          <a:lstStyle>
            <a:lvl1pPr marL="0" indent="0" algn="l">
              <a:lnSpc>
                <a:spcPct val="100000"/>
              </a:lnSpc>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9" name="Text Placeholder 21">
            <a:extLst>
              <a:ext uri="{FF2B5EF4-FFF2-40B4-BE49-F238E27FC236}">
                <a16:creationId xmlns:a16="http://schemas.microsoft.com/office/drawing/2014/main" id="{6391743F-13B5-1146-AD80-361131BD054F}"/>
              </a:ext>
            </a:extLst>
          </p:cNvPr>
          <p:cNvSpPr>
            <a:spLocks noGrp="1"/>
          </p:cNvSpPr>
          <p:nvPr>
            <p:ph type="body" sz="quarter" idx="14" hasCustomPrompt="1"/>
          </p:nvPr>
        </p:nvSpPr>
        <p:spPr>
          <a:xfrm>
            <a:off x="423583" y="1685704"/>
            <a:ext cx="2207192" cy="2533033"/>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768891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ts Title 1">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70859DE-B12F-FE40-A6CD-FB4E2CE7A8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33919" y="270841"/>
            <a:ext cx="2590637" cy="5018339"/>
          </a:xfrm>
          <a:prstGeom prst="rect">
            <a:avLst/>
          </a:prstGeom>
        </p:spPr>
      </p:pic>
      <p:grpSp>
        <p:nvGrpSpPr>
          <p:cNvPr id="32" name="Group 31">
            <a:extLst>
              <a:ext uri="{FF2B5EF4-FFF2-40B4-BE49-F238E27FC236}">
                <a16:creationId xmlns:a16="http://schemas.microsoft.com/office/drawing/2014/main" id="{828F7F43-0303-674F-8C88-BDF3ED1BB802}"/>
              </a:ext>
            </a:extLst>
          </p:cNvPr>
          <p:cNvGrpSpPr/>
          <p:nvPr userDrawn="1"/>
        </p:nvGrpSpPr>
        <p:grpSpPr>
          <a:xfrm>
            <a:off x="5660524" y="4237618"/>
            <a:ext cx="1197476" cy="905885"/>
            <a:chOff x="7547365" y="4237615"/>
            <a:chExt cx="1596635" cy="905885"/>
          </a:xfrm>
        </p:grpSpPr>
        <p:sp>
          <p:nvSpPr>
            <p:cNvPr id="33" name="Freeform 32">
              <a:extLst>
                <a:ext uri="{FF2B5EF4-FFF2-40B4-BE49-F238E27FC236}">
                  <a16:creationId xmlns:a16="http://schemas.microsoft.com/office/drawing/2014/main" id="{8265CAB6-9D84-2C4A-B3B8-490D89FA0B1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4" name="Picture 33" descr="Logo&#10;&#10;Description automatically generated">
              <a:extLst>
                <a:ext uri="{FF2B5EF4-FFF2-40B4-BE49-F238E27FC236}">
                  <a16:creationId xmlns:a16="http://schemas.microsoft.com/office/drawing/2014/main" id="{CC7FE6AB-4039-344A-AD99-89EC25F60E1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38" name="Text Placeholder 21">
            <a:extLst>
              <a:ext uri="{FF2B5EF4-FFF2-40B4-BE49-F238E27FC236}">
                <a16:creationId xmlns:a16="http://schemas.microsoft.com/office/drawing/2014/main" id="{6216566E-B035-7B43-ADF7-D6EC1F40623D}"/>
              </a:ext>
            </a:extLst>
          </p:cNvPr>
          <p:cNvSpPr>
            <a:spLocks noGrp="1"/>
          </p:cNvSpPr>
          <p:nvPr>
            <p:ph type="body" sz="quarter" idx="12" hasCustomPrompt="1"/>
          </p:nvPr>
        </p:nvSpPr>
        <p:spPr>
          <a:xfrm>
            <a:off x="423582" y="503769"/>
            <a:ext cx="3421396"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39" name="Text Placeholder 21">
            <a:extLst>
              <a:ext uri="{FF2B5EF4-FFF2-40B4-BE49-F238E27FC236}">
                <a16:creationId xmlns:a16="http://schemas.microsoft.com/office/drawing/2014/main" id="{36F2BF28-E99C-1740-96B5-85940813722A}"/>
              </a:ext>
            </a:extLst>
          </p:cNvPr>
          <p:cNvSpPr>
            <a:spLocks noGrp="1"/>
          </p:cNvSpPr>
          <p:nvPr>
            <p:ph type="body" sz="quarter" idx="13" hasCustomPrompt="1"/>
          </p:nvPr>
        </p:nvSpPr>
        <p:spPr>
          <a:xfrm>
            <a:off x="423583" y="1022847"/>
            <a:ext cx="3421395"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40" name="Text Placeholder 21">
            <a:extLst>
              <a:ext uri="{FF2B5EF4-FFF2-40B4-BE49-F238E27FC236}">
                <a16:creationId xmlns:a16="http://schemas.microsoft.com/office/drawing/2014/main" id="{196BB95C-8C4E-8341-BA4B-6EEB3CD99B82}"/>
              </a:ext>
            </a:extLst>
          </p:cNvPr>
          <p:cNvSpPr>
            <a:spLocks noGrp="1"/>
          </p:cNvSpPr>
          <p:nvPr>
            <p:ph type="body" sz="quarter" idx="14" hasCustomPrompt="1"/>
          </p:nvPr>
        </p:nvSpPr>
        <p:spPr>
          <a:xfrm>
            <a:off x="423582" y="1784897"/>
            <a:ext cx="2466238"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42" name="Text Placeholder 21">
            <a:extLst>
              <a:ext uri="{FF2B5EF4-FFF2-40B4-BE49-F238E27FC236}">
                <a16:creationId xmlns:a16="http://schemas.microsoft.com/office/drawing/2014/main" id="{F7387C25-9F97-F74F-9590-1D4347150110}"/>
              </a:ext>
            </a:extLst>
          </p:cNvPr>
          <p:cNvSpPr>
            <a:spLocks noGrp="1"/>
          </p:cNvSpPr>
          <p:nvPr>
            <p:ph type="body" sz="quarter" idx="11" hasCustomPrompt="1"/>
          </p:nvPr>
        </p:nvSpPr>
        <p:spPr>
          <a:xfrm>
            <a:off x="3071872" y="2375400"/>
            <a:ext cx="1816733" cy="2439070"/>
          </a:xfrm>
          <a:prstGeom prst="ellipse">
            <a:avLst/>
          </a:prstGeom>
          <a:solidFill>
            <a:srgbClr val="E73081"/>
          </a:solidFill>
        </p:spPr>
        <p:txBody>
          <a:bodyPr anchor="ctr">
            <a:normAutofit/>
          </a:bodyPr>
          <a:lstStyle>
            <a:lvl1pPr marL="0" indent="0" algn="ctr">
              <a:lnSpc>
                <a:spcPct val="100000"/>
              </a:lnSpc>
              <a:buNone/>
              <a:defRPr sz="1350" b="1">
                <a:solidFill>
                  <a:schemeClr val="bg1"/>
                </a:solidFill>
                <a:latin typeface="Arial" panose="020B0604020202020204" pitchFamily="34" charset="0"/>
                <a:cs typeface="Arial" panose="020B0604020202020204" pitchFamily="34" charset="0"/>
              </a:defRPr>
            </a:lvl1pPr>
          </a:lstStyle>
          <a:p>
            <a:pPr lvl="0"/>
            <a:r>
              <a:rPr lang="en-GB" dirty="0" err="1"/>
              <a:t>Pullout</a:t>
            </a:r>
            <a:r>
              <a:rPr lang="en-GB" dirty="0"/>
              <a:t> statement</a:t>
            </a:r>
            <a:endParaRPr lang="en-US" dirty="0"/>
          </a:p>
        </p:txBody>
      </p:sp>
    </p:spTree>
    <p:extLst>
      <p:ext uri="{BB962C8B-B14F-4D97-AF65-F5344CB8AC3E}">
        <p14:creationId xmlns:p14="http://schemas.microsoft.com/office/powerpoint/2010/main" val="469277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ets Titl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9272FA-0BF0-724A-92B4-E3918F9AAC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74149" y="494676"/>
            <a:ext cx="3273946" cy="4525244"/>
          </a:xfrm>
          <a:prstGeom prst="rect">
            <a:avLst/>
          </a:prstGeom>
        </p:spPr>
      </p:pic>
      <p:grpSp>
        <p:nvGrpSpPr>
          <p:cNvPr id="32" name="Group 31">
            <a:extLst>
              <a:ext uri="{FF2B5EF4-FFF2-40B4-BE49-F238E27FC236}">
                <a16:creationId xmlns:a16="http://schemas.microsoft.com/office/drawing/2014/main" id="{828F7F43-0303-674F-8C88-BDF3ED1BB802}"/>
              </a:ext>
            </a:extLst>
          </p:cNvPr>
          <p:cNvGrpSpPr/>
          <p:nvPr userDrawn="1"/>
        </p:nvGrpSpPr>
        <p:grpSpPr>
          <a:xfrm>
            <a:off x="5660524" y="4237618"/>
            <a:ext cx="1197476" cy="905885"/>
            <a:chOff x="7547365" y="4237615"/>
            <a:chExt cx="1596635" cy="905885"/>
          </a:xfrm>
        </p:grpSpPr>
        <p:sp>
          <p:nvSpPr>
            <p:cNvPr id="33" name="Freeform 32">
              <a:extLst>
                <a:ext uri="{FF2B5EF4-FFF2-40B4-BE49-F238E27FC236}">
                  <a16:creationId xmlns:a16="http://schemas.microsoft.com/office/drawing/2014/main" id="{8265CAB6-9D84-2C4A-B3B8-490D89FA0B1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4" name="Picture 33" descr="Logo&#10;&#10;Description automatically generated">
              <a:extLst>
                <a:ext uri="{FF2B5EF4-FFF2-40B4-BE49-F238E27FC236}">
                  <a16:creationId xmlns:a16="http://schemas.microsoft.com/office/drawing/2014/main" id="{CC7FE6AB-4039-344A-AD99-89EC25F60E1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306C1BB7-95D0-B74A-99FB-6EE5640BE9F4}"/>
              </a:ext>
            </a:extLst>
          </p:cNvPr>
          <p:cNvSpPr>
            <a:spLocks noGrp="1"/>
          </p:cNvSpPr>
          <p:nvPr>
            <p:ph type="body" sz="quarter" idx="11" hasCustomPrompt="1"/>
          </p:nvPr>
        </p:nvSpPr>
        <p:spPr>
          <a:xfrm>
            <a:off x="3071872" y="2375400"/>
            <a:ext cx="1816733" cy="2439070"/>
          </a:xfrm>
          <a:prstGeom prst="ellipse">
            <a:avLst/>
          </a:prstGeom>
          <a:solidFill>
            <a:srgbClr val="E73081"/>
          </a:solidFill>
        </p:spPr>
        <p:txBody>
          <a:bodyPr anchor="ctr">
            <a:normAutofit/>
          </a:bodyPr>
          <a:lstStyle>
            <a:lvl1pPr marL="0" indent="0" algn="ctr">
              <a:lnSpc>
                <a:spcPct val="100000"/>
              </a:lnSpc>
              <a:buNone/>
              <a:defRPr sz="1350" b="1">
                <a:solidFill>
                  <a:schemeClr val="bg1"/>
                </a:solidFill>
                <a:latin typeface="Arial" panose="020B0604020202020204" pitchFamily="34" charset="0"/>
                <a:cs typeface="Arial" panose="020B0604020202020204" pitchFamily="34" charset="0"/>
              </a:defRPr>
            </a:lvl1pPr>
          </a:lstStyle>
          <a:p>
            <a:pPr lvl="0"/>
            <a:r>
              <a:rPr lang="en-GB" dirty="0" err="1"/>
              <a:t>Pullout</a:t>
            </a:r>
            <a:r>
              <a:rPr lang="en-GB" dirty="0"/>
              <a:t> statement</a:t>
            </a:r>
            <a:endParaRPr lang="en-US" dirty="0"/>
          </a:p>
        </p:txBody>
      </p:sp>
      <p:sp>
        <p:nvSpPr>
          <p:cNvPr id="10" name="Text Placeholder 21">
            <a:extLst>
              <a:ext uri="{FF2B5EF4-FFF2-40B4-BE49-F238E27FC236}">
                <a16:creationId xmlns:a16="http://schemas.microsoft.com/office/drawing/2014/main" id="{FC65AF2C-957C-0F40-B65C-3513CD874C59}"/>
              </a:ext>
            </a:extLst>
          </p:cNvPr>
          <p:cNvSpPr>
            <a:spLocks noGrp="1"/>
          </p:cNvSpPr>
          <p:nvPr>
            <p:ph type="body" sz="quarter" idx="12" hasCustomPrompt="1"/>
          </p:nvPr>
        </p:nvSpPr>
        <p:spPr>
          <a:xfrm>
            <a:off x="423582" y="503769"/>
            <a:ext cx="3421396"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2" name="Text Placeholder 21">
            <a:extLst>
              <a:ext uri="{FF2B5EF4-FFF2-40B4-BE49-F238E27FC236}">
                <a16:creationId xmlns:a16="http://schemas.microsoft.com/office/drawing/2014/main" id="{5795002C-D205-754B-AEEA-BB4DB444F214}"/>
              </a:ext>
            </a:extLst>
          </p:cNvPr>
          <p:cNvSpPr>
            <a:spLocks noGrp="1"/>
          </p:cNvSpPr>
          <p:nvPr>
            <p:ph type="body" sz="quarter" idx="13" hasCustomPrompt="1"/>
          </p:nvPr>
        </p:nvSpPr>
        <p:spPr>
          <a:xfrm>
            <a:off x="423583" y="1022847"/>
            <a:ext cx="3421395"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3" name="Text Placeholder 21">
            <a:extLst>
              <a:ext uri="{FF2B5EF4-FFF2-40B4-BE49-F238E27FC236}">
                <a16:creationId xmlns:a16="http://schemas.microsoft.com/office/drawing/2014/main" id="{1207FEEC-427A-E943-83DC-2AD7CFBAA71B}"/>
              </a:ext>
            </a:extLst>
          </p:cNvPr>
          <p:cNvSpPr>
            <a:spLocks noGrp="1"/>
          </p:cNvSpPr>
          <p:nvPr>
            <p:ph type="body" sz="quarter" idx="14" hasCustomPrompt="1"/>
          </p:nvPr>
        </p:nvSpPr>
        <p:spPr>
          <a:xfrm>
            <a:off x="423582" y="1784897"/>
            <a:ext cx="2466238"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02841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ets Titl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1348C1-4C77-C444-8A39-3AD4B184E4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3429002" y="215885"/>
            <a:ext cx="4096613" cy="4915470"/>
          </a:xfrm>
          <a:prstGeom prst="rect">
            <a:avLst/>
          </a:prstGeom>
        </p:spPr>
      </p:pic>
      <p:grpSp>
        <p:nvGrpSpPr>
          <p:cNvPr id="19" name="Group 18">
            <a:extLst>
              <a:ext uri="{FF2B5EF4-FFF2-40B4-BE49-F238E27FC236}">
                <a16:creationId xmlns:a16="http://schemas.microsoft.com/office/drawing/2014/main" id="{A62293BF-BBB4-C64B-A5EE-5E40B41CB538}"/>
              </a:ext>
            </a:extLst>
          </p:cNvPr>
          <p:cNvGrpSpPr/>
          <p:nvPr userDrawn="1"/>
        </p:nvGrpSpPr>
        <p:grpSpPr>
          <a:xfrm>
            <a:off x="5660524" y="4237618"/>
            <a:ext cx="1197476" cy="905885"/>
            <a:chOff x="7547365" y="4237615"/>
            <a:chExt cx="1596635" cy="905885"/>
          </a:xfrm>
        </p:grpSpPr>
        <p:sp>
          <p:nvSpPr>
            <p:cNvPr id="20" name="Freeform 19">
              <a:extLst>
                <a:ext uri="{FF2B5EF4-FFF2-40B4-BE49-F238E27FC236}">
                  <a16:creationId xmlns:a16="http://schemas.microsoft.com/office/drawing/2014/main" id="{27E3DDE3-7CDF-8D49-8310-3C329C4D40CD}"/>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descr="Logo&#10;&#10;Description automatically generated">
              <a:extLst>
                <a:ext uri="{FF2B5EF4-FFF2-40B4-BE49-F238E27FC236}">
                  <a16:creationId xmlns:a16="http://schemas.microsoft.com/office/drawing/2014/main" id="{1DB3D1D5-8D40-FB44-AD42-AB95E56C59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31" name="Text Placeholder 21">
            <a:extLst>
              <a:ext uri="{FF2B5EF4-FFF2-40B4-BE49-F238E27FC236}">
                <a16:creationId xmlns:a16="http://schemas.microsoft.com/office/drawing/2014/main" id="{652BCF50-D559-1246-A48C-D955608414E5}"/>
              </a:ext>
            </a:extLst>
          </p:cNvPr>
          <p:cNvSpPr>
            <a:spLocks noGrp="1"/>
          </p:cNvSpPr>
          <p:nvPr>
            <p:ph type="body" sz="quarter" idx="11" hasCustomPrompt="1"/>
          </p:nvPr>
        </p:nvSpPr>
        <p:spPr>
          <a:xfrm>
            <a:off x="3071872" y="2375400"/>
            <a:ext cx="1816733" cy="2439070"/>
          </a:xfrm>
          <a:prstGeom prst="ellipse">
            <a:avLst/>
          </a:prstGeom>
          <a:solidFill>
            <a:srgbClr val="E73081"/>
          </a:solidFill>
        </p:spPr>
        <p:txBody>
          <a:bodyPr anchor="ctr">
            <a:normAutofit/>
          </a:bodyPr>
          <a:lstStyle>
            <a:lvl1pPr marL="0" indent="0" algn="ctr">
              <a:lnSpc>
                <a:spcPct val="100000"/>
              </a:lnSpc>
              <a:buNone/>
              <a:defRPr sz="1350" b="1">
                <a:solidFill>
                  <a:schemeClr val="bg1"/>
                </a:solidFill>
                <a:latin typeface="Arial" panose="020B0604020202020204" pitchFamily="34" charset="0"/>
                <a:cs typeface="Arial" panose="020B0604020202020204" pitchFamily="34" charset="0"/>
              </a:defRPr>
            </a:lvl1pPr>
          </a:lstStyle>
          <a:p>
            <a:pPr lvl="0"/>
            <a:r>
              <a:rPr lang="en-GB" dirty="0" err="1"/>
              <a:t>Pullout</a:t>
            </a:r>
            <a:r>
              <a:rPr lang="en-GB" dirty="0"/>
              <a:t> statement</a:t>
            </a:r>
            <a:endParaRPr lang="en-US" dirty="0"/>
          </a:p>
        </p:txBody>
      </p:sp>
      <p:sp>
        <p:nvSpPr>
          <p:cNvPr id="10" name="Text Placeholder 21">
            <a:extLst>
              <a:ext uri="{FF2B5EF4-FFF2-40B4-BE49-F238E27FC236}">
                <a16:creationId xmlns:a16="http://schemas.microsoft.com/office/drawing/2014/main" id="{C04B9FE7-C55F-2343-9D18-E662CE0BDFE1}"/>
              </a:ext>
            </a:extLst>
          </p:cNvPr>
          <p:cNvSpPr>
            <a:spLocks noGrp="1"/>
          </p:cNvSpPr>
          <p:nvPr>
            <p:ph type="body" sz="quarter" idx="12" hasCustomPrompt="1"/>
          </p:nvPr>
        </p:nvSpPr>
        <p:spPr>
          <a:xfrm>
            <a:off x="423582" y="503769"/>
            <a:ext cx="3421396"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1" name="Text Placeholder 21">
            <a:extLst>
              <a:ext uri="{FF2B5EF4-FFF2-40B4-BE49-F238E27FC236}">
                <a16:creationId xmlns:a16="http://schemas.microsoft.com/office/drawing/2014/main" id="{C13301B8-F731-0D4B-B8F9-A94B56428DB5}"/>
              </a:ext>
            </a:extLst>
          </p:cNvPr>
          <p:cNvSpPr>
            <a:spLocks noGrp="1"/>
          </p:cNvSpPr>
          <p:nvPr>
            <p:ph type="body" sz="quarter" idx="13" hasCustomPrompt="1"/>
          </p:nvPr>
        </p:nvSpPr>
        <p:spPr>
          <a:xfrm>
            <a:off x="423583" y="1022847"/>
            <a:ext cx="3421395"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2" name="Text Placeholder 21">
            <a:extLst>
              <a:ext uri="{FF2B5EF4-FFF2-40B4-BE49-F238E27FC236}">
                <a16:creationId xmlns:a16="http://schemas.microsoft.com/office/drawing/2014/main" id="{2290AEA4-C6DE-9E48-B3A0-B04FA8086802}"/>
              </a:ext>
            </a:extLst>
          </p:cNvPr>
          <p:cNvSpPr>
            <a:spLocks noGrp="1"/>
          </p:cNvSpPr>
          <p:nvPr>
            <p:ph type="body" sz="quarter" idx="14" hasCustomPrompt="1"/>
          </p:nvPr>
        </p:nvSpPr>
        <p:spPr>
          <a:xfrm>
            <a:off x="423582" y="1784897"/>
            <a:ext cx="2466238"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851416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ic Page 1">
    <p:spTree>
      <p:nvGrpSpPr>
        <p:cNvPr id="1" name=""/>
        <p:cNvGrpSpPr/>
        <p:nvPr/>
      </p:nvGrpSpPr>
      <p:grpSpPr>
        <a:xfrm>
          <a:off x="0" y="0"/>
          <a:ext cx="0" cy="0"/>
          <a:chOff x="0" y="0"/>
          <a:chExt cx="0" cy="0"/>
        </a:xfrm>
      </p:grpSpPr>
      <p:sp>
        <p:nvSpPr>
          <p:cNvPr id="20" name="Text Placeholder 21">
            <a:extLst>
              <a:ext uri="{FF2B5EF4-FFF2-40B4-BE49-F238E27FC236}">
                <a16:creationId xmlns:a16="http://schemas.microsoft.com/office/drawing/2014/main" id="{FDAB44A4-1C61-E94B-B86B-A8A5C53CA03D}"/>
              </a:ext>
            </a:extLst>
          </p:cNvPr>
          <p:cNvSpPr>
            <a:spLocks noGrp="1"/>
          </p:cNvSpPr>
          <p:nvPr>
            <p:ph type="body" sz="quarter" idx="15" hasCustomPrompt="1"/>
          </p:nvPr>
        </p:nvSpPr>
        <p:spPr>
          <a:xfrm>
            <a:off x="4450961" y="471754"/>
            <a:ext cx="2614311" cy="3485708"/>
          </a:xfrm>
          <a:prstGeom prst="ellipse">
            <a:avLst/>
          </a:prstGeom>
          <a:solidFill>
            <a:srgbClr val="E73081"/>
          </a:solidFill>
        </p:spPr>
        <p:txBody>
          <a:bodyPr anchor="ctr" anchorCtr="0">
            <a:normAutofit/>
          </a:bodyPr>
          <a:lstStyle>
            <a:lvl1pPr marL="0" indent="0" algn="ctr">
              <a:lnSpc>
                <a:spcPct val="10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Pullout statement or key fact</a:t>
            </a:r>
          </a:p>
        </p:txBody>
      </p:sp>
      <p:grpSp>
        <p:nvGrpSpPr>
          <p:cNvPr id="8" name="Group 7">
            <a:extLst>
              <a:ext uri="{FF2B5EF4-FFF2-40B4-BE49-F238E27FC236}">
                <a16:creationId xmlns:a16="http://schemas.microsoft.com/office/drawing/2014/main" id="{69A5B65B-8C43-8447-B6EA-CC5F3300A3FA}"/>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5477C41D-6CCF-AB41-B131-17EEB06EB24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3F4E2ECC-3EFF-6148-855A-06366220D0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1" name="Text Placeholder 21">
            <a:extLst>
              <a:ext uri="{FF2B5EF4-FFF2-40B4-BE49-F238E27FC236}">
                <a16:creationId xmlns:a16="http://schemas.microsoft.com/office/drawing/2014/main" id="{E2319850-D4FF-3840-8D9E-796B75D379C9}"/>
              </a:ext>
            </a:extLst>
          </p:cNvPr>
          <p:cNvSpPr>
            <a:spLocks noGrp="1"/>
          </p:cNvSpPr>
          <p:nvPr>
            <p:ph type="body" sz="quarter" idx="12" hasCustomPrompt="1"/>
          </p:nvPr>
        </p:nvSpPr>
        <p:spPr>
          <a:xfrm>
            <a:off x="423581" y="503769"/>
            <a:ext cx="3797052"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2" name="Text Placeholder 21">
            <a:extLst>
              <a:ext uri="{FF2B5EF4-FFF2-40B4-BE49-F238E27FC236}">
                <a16:creationId xmlns:a16="http://schemas.microsoft.com/office/drawing/2014/main" id="{F2979B18-0183-454D-AA04-131BBA6962A7}"/>
              </a:ext>
            </a:extLst>
          </p:cNvPr>
          <p:cNvSpPr>
            <a:spLocks noGrp="1"/>
          </p:cNvSpPr>
          <p:nvPr>
            <p:ph type="body" sz="quarter" idx="13" hasCustomPrompt="1"/>
          </p:nvPr>
        </p:nvSpPr>
        <p:spPr>
          <a:xfrm>
            <a:off x="423583" y="1022847"/>
            <a:ext cx="3797051"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3" name="Text Placeholder 21">
            <a:extLst>
              <a:ext uri="{FF2B5EF4-FFF2-40B4-BE49-F238E27FC236}">
                <a16:creationId xmlns:a16="http://schemas.microsoft.com/office/drawing/2014/main" id="{3C612CE2-FC04-E049-BDAA-1ADE73DCA67B}"/>
              </a:ext>
            </a:extLst>
          </p:cNvPr>
          <p:cNvSpPr>
            <a:spLocks noGrp="1"/>
          </p:cNvSpPr>
          <p:nvPr>
            <p:ph type="body" sz="quarter" idx="14" hasCustomPrompt="1"/>
          </p:nvPr>
        </p:nvSpPr>
        <p:spPr>
          <a:xfrm>
            <a:off x="423583" y="1899437"/>
            <a:ext cx="3797051"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3297374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Generic Pag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A5B65B-8C43-8447-B6EA-CC5F3300A3FA}"/>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5477C41D-6CCF-AB41-B131-17EEB06EB24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3F4E2ECC-3EFF-6148-855A-06366220D0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8" name="Picture Placeholder 13">
            <a:extLst>
              <a:ext uri="{FF2B5EF4-FFF2-40B4-BE49-F238E27FC236}">
                <a16:creationId xmlns:a16="http://schemas.microsoft.com/office/drawing/2014/main" id="{FF8D0B4D-86AC-A140-8F6C-FD6BDFF82071}"/>
              </a:ext>
            </a:extLst>
          </p:cNvPr>
          <p:cNvSpPr>
            <a:spLocks noGrp="1"/>
          </p:cNvSpPr>
          <p:nvPr>
            <p:ph type="pic" sz="quarter" idx="14" hasCustomPrompt="1"/>
          </p:nvPr>
        </p:nvSpPr>
        <p:spPr>
          <a:xfrm>
            <a:off x="4450976" y="471754"/>
            <a:ext cx="2615473" cy="3485708"/>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a:lstStyle>
            <a:lvl1pPr marL="0" indent="0" algn="ctr">
              <a:buNone/>
              <a:defRPr sz="1800">
                <a:solidFill>
                  <a:schemeClr val="bg1"/>
                </a:solidFill>
              </a:defRPr>
            </a:lvl1pPr>
          </a:lstStyle>
          <a:p>
            <a:r>
              <a:rPr lang="en-US" dirty="0"/>
              <a:t>Click icon to change image</a:t>
            </a:r>
          </a:p>
        </p:txBody>
      </p:sp>
      <p:sp>
        <p:nvSpPr>
          <p:cNvPr id="11" name="Text Placeholder 21">
            <a:extLst>
              <a:ext uri="{FF2B5EF4-FFF2-40B4-BE49-F238E27FC236}">
                <a16:creationId xmlns:a16="http://schemas.microsoft.com/office/drawing/2014/main" id="{C83BBF24-8FD7-DD4F-8C5C-59A0BD51C507}"/>
              </a:ext>
            </a:extLst>
          </p:cNvPr>
          <p:cNvSpPr>
            <a:spLocks noGrp="1"/>
          </p:cNvSpPr>
          <p:nvPr>
            <p:ph type="body" sz="quarter" idx="12" hasCustomPrompt="1"/>
          </p:nvPr>
        </p:nvSpPr>
        <p:spPr>
          <a:xfrm>
            <a:off x="423581" y="503769"/>
            <a:ext cx="3797052"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2" name="Text Placeholder 21">
            <a:extLst>
              <a:ext uri="{FF2B5EF4-FFF2-40B4-BE49-F238E27FC236}">
                <a16:creationId xmlns:a16="http://schemas.microsoft.com/office/drawing/2014/main" id="{349DDB0E-BB29-2D45-94BC-9AF34FF045BE}"/>
              </a:ext>
            </a:extLst>
          </p:cNvPr>
          <p:cNvSpPr>
            <a:spLocks noGrp="1"/>
          </p:cNvSpPr>
          <p:nvPr>
            <p:ph type="body" sz="quarter" idx="13" hasCustomPrompt="1"/>
          </p:nvPr>
        </p:nvSpPr>
        <p:spPr>
          <a:xfrm>
            <a:off x="423583" y="1022847"/>
            <a:ext cx="3797051"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4" name="Text Placeholder 21">
            <a:extLst>
              <a:ext uri="{FF2B5EF4-FFF2-40B4-BE49-F238E27FC236}">
                <a16:creationId xmlns:a16="http://schemas.microsoft.com/office/drawing/2014/main" id="{33ED0DED-FFA6-4D42-97B2-98170B2D24EA}"/>
              </a:ext>
            </a:extLst>
          </p:cNvPr>
          <p:cNvSpPr>
            <a:spLocks noGrp="1"/>
          </p:cNvSpPr>
          <p:nvPr>
            <p:ph type="body" sz="quarter" idx="15" hasCustomPrompt="1"/>
          </p:nvPr>
        </p:nvSpPr>
        <p:spPr>
          <a:xfrm>
            <a:off x="423583" y="1899437"/>
            <a:ext cx="3797051"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880939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Generic Pag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A5B65B-8C43-8447-B6EA-CC5F3300A3FA}"/>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5477C41D-6CCF-AB41-B131-17EEB06EB24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3F4E2ECC-3EFF-6148-855A-06366220D0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8" name="Picture Placeholder 13">
            <a:extLst>
              <a:ext uri="{FF2B5EF4-FFF2-40B4-BE49-F238E27FC236}">
                <a16:creationId xmlns:a16="http://schemas.microsoft.com/office/drawing/2014/main" id="{FF8D0B4D-86AC-A140-8F6C-FD6BDFF82071}"/>
              </a:ext>
            </a:extLst>
          </p:cNvPr>
          <p:cNvSpPr>
            <a:spLocks noGrp="1"/>
          </p:cNvSpPr>
          <p:nvPr>
            <p:ph type="pic" sz="quarter" idx="14" hasCustomPrompt="1"/>
          </p:nvPr>
        </p:nvSpPr>
        <p:spPr>
          <a:xfrm>
            <a:off x="4450976" y="471754"/>
            <a:ext cx="2615473" cy="3485708"/>
          </a:xfrm>
          <a:prstGeom prst="ellipse">
            <a:avLst/>
          </a:prstGeom>
          <a:blipFill dpi="0" rotWithShape="1">
            <a:blip r:embed="rId3" cstate="print">
              <a:extLst>
                <a:ext uri="{28A0092B-C50C-407E-A947-70E740481C1C}">
                  <a14:useLocalDpi xmlns:a14="http://schemas.microsoft.com/office/drawing/2010/main"/>
                </a:ext>
              </a:extLst>
            </a:blip>
            <a:srcRect/>
            <a:stretch>
              <a:fillRect/>
            </a:stretch>
          </a:blipFill>
        </p:spPr>
        <p:txBody>
          <a:bodyPr/>
          <a:lstStyle>
            <a:lvl1pPr marL="0" indent="0" algn="ctr">
              <a:buNone/>
              <a:defRPr sz="1800">
                <a:solidFill>
                  <a:schemeClr val="bg1"/>
                </a:solidFill>
              </a:defRPr>
            </a:lvl1pPr>
          </a:lstStyle>
          <a:p>
            <a:r>
              <a:rPr lang="en-US" dirty="0"/>
              <a:t>Click icon to change image</a:t>
            </a:r>
          </a:p>
        </p:txBody>
      </p:sp>
      <p:sp>
        <p:nvSpPr>
          <p:cNvPr id="14" name="Text Placeholder 21">
            <a:extLst>
              <a:ext uri="{FF2B5EF4-FFF2-40B4-BE49-F238E27FC236}">
                <a16:creationId xmlns:a16="http://schemas.microsoft.com/office/drawing/2014/main" id="{73228049-FBAF-6647-94CB-1B0ECB40D9CE}"/>
              </a:ext>
            </a:extLst>
          </p:cNvPr>
          <p:cNvSpPr>
            <a:spLocks noGrp="1"/>
          </p:cNvSpPr>
          <p:nvPr>
            <p:ph type="body" sz="quarter" idx="12" hasCustomPrompt="1"/>
          </p:nvPr>
        </p:nvSpPr>
        <p:spPr>
          <a:xfrm>
            <a:off x="423581" y="503769"/>
            <a:ext cx="3797052"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5" name="Text Placeholder 21">
            <a:extLst>
              <a:ext uri="{FF2B5EF4-FFF2-40B4-BE49-F238E27FC236}">
                <a16:creationId xmlns:a16="http://schemas.microsoft.com/office/drawing/2014/main" id="{24DAE749-05F0-704F-8DA3-D976E66422D1}"/>
              </a:ext>
            </a:extLst>
          </p:cNvPr>
          <p:cNvSpPr>
            <a:spLocks noGrp="1"/>
          </p:cNvSpPr>
          <p:nvPr>
            <p:ph type="body" sz="quarter" idx="13" hasCustomPrompt="1"/>
          </p:nvPr>
        </p:nvSpPr>
        <p:spPr>
          <a:xfrm>
            <a:off x="423583" y="1022847"/>
            <a:ext cx="3797051"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1" name="Text Placeholder 21">
            <a:extLst>
              <a:ext uri="{FF2B5EF4-FFF2-40B4-BE49-F238E27FC236}">
                <a16:creationId xmlns:a16="http://schemas.microsoft.com/office/drawing/2014/main" id="{4B96D83F-B303-0241-B5A1-811B1847FD24}"/>
              </a:ext>
            </a:extLst>
          </p:cNvPr>
          <p:cNvSpPr>
            <a:spLocks noGrp="1"/>
          </p:cNvSpPr>
          <p:nvPr>
            <p:ph type="body" sz="quarter" idx="15" hasCustomPrompt="1"/>
          </p:nvPr>
        </p:nvSpPr>
        <p:spPr>
          <a:xfrm>
            <a:off x="423583" y="1899437"/>
            <a:ext cx="3797051"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83562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Generic Page 4">
    <p:bg>
      <p:bgPr>
        <a:solidFill>
          <a:schemeClr val="bg1">
            <a:alpha val="16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8DCC496-A0A4-7940-AF3B-DF1D824FD904}"/>
              </a:ext>
            </a:extLst>
          </p:cNvPr>
          <p:cNvGrpSpPr/>
          <p:nvPr userDrawn="1"/>
        </p:nvGrpSpPr>
        <p:grpSpPr>
          <a:xfrm>
            <a:off x="5660524" y="4237618"/>
            <a:ext cx="1197476" cy="905885"/>
            <a:chOff x="7547365" y="4237615"/>
            <a:chExt cx="1596635" cy="905885"/>
          </a:xfrm>
        </p:grpSpPr>
        <p:sp>
          <p:nvSpPr>
            <p:cNvPr id="15" name="Freeform 14">
              <a:extLst>
                <a:ext uri="{FF2B5EF4-FFF2-40B4-BE49-F238E27FC236}">
                  <a16:creationId xmlns:a16="http://schemas.microsoft.com/office/drawing/2014/main" id="{F16E2036-DC5F-A94C-9D83-D865A9F4E20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6" name="Picture 15" descr="Logo&#10;&#10;Description automatically generated">
              <a:extLst>
                <a:ext uri="{FF2B5EF4-FFF2-40B4-BE49-F238E27FC236}">
                  <a16:creationId xmlns:a16="http://schemas.microsoft.com/office/drawing/2014/main" id="{EF761FB7-A2B9-7540-8501-68C0F71505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2" name="Text Placeholder 21">
            <a:extLst>
              <a:ext uri="{FF2B5EF4-FFF2-40B4-BE49-F238E27FC236}">
                <a16:creationId xmlns:a16="http://schemas.microsoft.com/office/drawing/2014/main" id="{051B9090-B43A-4A4F-BC7C-3A5C0FFF9047}"/>
              </a:ext>
            </a:extLst>
          </p:cNvPr>
          <p:cNvSpPr>
            <a:spLocks noGrp="1"/>
          </p:cNvSpPr>
          <p:nvPr>
            <p:ph type="body" sz="quarter" idx="14" hasCustomPrompt="1"/>
          </p:nvPr>
        </p:nvSpPr>
        <p:spPr>
          <a:xfrm>
            <a:off x="423582" y="1784897"/>
            <a:ext cx="2645960" cy="2724350"/>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23" name="Text Placeholder 21">
            <a:extLst>
              <a:ext uri="{FF2B5EF4-FFF2-40B4-BE49-F238E27FC236}">
                <a16:creationId xmlns:a16="http://schemas.microsoft.com/office/drawing/2014/main" id="{0F8C0815-4AAC-F646-8A28-BF97DA2949E6}"/>
              </a:ext>
            </a:extLst>
          </p:cNvPr>
          <p:cNvSpPr>
            <a:spLocks noGrp="1"/>
          </p:cNvSpPr>
          <p:nvPr>
            <p:ph type="body" sz="quarter" idx="15" hasCustomPrompt="1"/>
          </p:nvPr>
        </p:nvSpPr>
        <p:spPr>
          <a:xfrm>
            <a:off x="3271835" y="1784897"/>
            <a:ext cx="2645959" cy="2724350"/>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Bullet points</a:t>
            </a:r>
          </a:p>
        </p:txBody>
      </p:sp>
      <p:sp>
        <p:nvSpPr>
          <p:cNvPr id="9" name="Text Placeholder 21">
            <a:extLst>
              <a:ext uri="{FF2B5EF4-FFF2-40B4-BE49-F238E27FC236}">
                <a16:creationId xmlns:a16="http://schemas.microsoft.com/office/drawing/2014/main" id="{620EA341-2D67-5B4B-A5EF-5923EC5B82FD}"/>
              </a:ext>
            </a:extLst>
          </p:cNvPr>
          <p:cNvSpPr>
            <a:spLocks noGrp="1"/>
          </p:cNvSpPr>
          <p:nvPr>
            <p:ph type="body" sz="quarter" idx="12" hasCustomPrompt="1"/>
          </p:nvPr>
        </p:nvSpPr>
        <p:spPr>
          <a:xfrm>
            <a:off x="423582" y="503769"/>
            <a:ext cx="5494211"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0" name="Text Placeholder 21">
            <a:extLst>
              <a:ext uri="{FF2B5EF4-FFF2-40B4-BE49-F238E27FC236}">
                <a16:creationId xmlns:a16="http://schemas.microsoft.com/office/drawing/2014/main" id="{7104C3BF-57AE-304D-A324-0AE29AE237C0}"/>
              </a:ext>
            </a:extLst>
          </p:cNvPr>
          <p:cNvSpPr>
            <a:spLocks noGrp="1"/>
          </p:cNvSpPr>
          <p:nvPr>
            <p:ph type="body" sz="quarter" idx="13" hasCustomPrompt="1"/>
          </p:nvPr>
        </p:nvSpPr>
        <p:spPr>
          <a:xfrm>
            <a:off x="423582" y="1022847"/>
            <a:ext cx="5494211"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47719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Generic Page 4">
    <p:bg>
      <p:bgPr>
        <a:solidFill>
          <a:schemeClr val="bg1">
            <a:alpha val="16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8DCC496-A0A4-7940-AF3B-DF1D824FD904}"/>
              </a:ext>
            </a:extLst>
          </p:cNvPr>
          <p:cNvGrpSpPr/>
          <p:nvPr userDrawn="1"/>
        </p:nvGrpSpPr>
        <p:grpSpPr>
          <a:xfrm>
            <a:off x="5660524" y="4237618"/>
            <a:ext cx="1197476" cy="905885"/>
            <a:chOff x="7547365" y="4237615"/>
            <a:chExt cx="1596635" cy="905885"/>
          </a:xfrm>
        </p:grpSpPr>
        <p:sp>
          <p:nvSpPr>
            <p:cNvPr id="15" name="Freeform 14">
              <a:extLst>
                <a:ext uri="{FF2B5EF4-FFF2-40B4-BE49-F238E27FC236}">
                  <a16:creationId xmlns:a16="http://schemas.microsoft.com/office/drawing/2014/main" id="{F16E2036-DC5F-A94C-9D83-D865A9F4E20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6" name="Picture 15" descr="Logo&#10;&#10;Description automatically generated">
              <a:extLst>
                <a:ext uri="{FF2B5EF4-FFF2-40B4-BE49-F238E27FC236}">
                  <a16:creationId xmlns:a16="http://schemas.microsoft.com/office/drawing/2014/main" id="{EF761FB7-A2B9-7540-8501-68C0F71505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2" name="Text Placeholder 21">
            <a:extLst>
              <a:ext uri="{FF2B5EF4-FFF2-40B4-BE49-F238E27FC236}">
                <a16:creationId xmlns:a16="http://schemas.microsoft.com/office/drawing/2014/main" id="{051B9090-B43A-4A4F-BC7C-3A5C0FFF9047}"/>
              </a:ext>
            </a:extLst>
          </p:cNvPr>
          <p:cNvSpPr>
            <a:spLocks noGrp="1"/>
          </p:cNvSpPr>
          <p:nvPr>
            <p:ph type="body" sz="quarter" idx="14" hasCustomPrompt="1"/>
          </p:nvPr>
        </p:nvSpPr>
        <p:spPr>
          <a:xfrm>
            <a:off x="423581" y="1375317"/>
            <a:ext cx="3005419" cy="3133930"/>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9" name="Text Placeholder 21">
            <a:extLst>
              <a:ext uri="{FF2B5EF4-FFF2-40B4-BE49-F238E27FC236}">
                <a16:creationId xmlns:a16="http://schemas.microsoft.com/office/drawing/2014/main" id="{620EA341-2D67-5B4B-A5EF-5923EC5B82FD}"/>
              </a:ext>
            </a:extLst>
          </p:cNvPr>
          <p:cNvSpPr>
            <a:spLocks noGrp="1"/>
          </p:cNvSpPr>
          <p:nvPr>
            <p:ph type="body" sz="quarter" idx="12" hasCustomPrompt="1"/>
          </p:nvPr>
        </p:nvSpPr>
        <p:spPr>
          <a:xfrm>
            <a:off x="423582" y="503769"/>
            <a:ext cx="5494211"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3" name="Picture Placeholder 2">
            <a:extLst>
              <a:ext uri="{FF2B5EF4-FFF2-40B4-BE49-F238E27FC236}">
                <a16:creationId xmlns:a16="http://schemas.microsoft.com/office/drawing/2014/main" id="{C03A427B-97AC-2243-A1BB-19B6AE217CDF}"/>
              </a:ext>
            </a:extLst>
          </p:cNvPr>
          <p:cNvSpPr>
            <a:spLocks noGrp="1"/>
          </p:cNvSpPr>
          <p:nvPr>
            <p:ph type="pic" sz="quarter" idx="15"/>
          </p:nvPr>
        </p:nvSpPr>
        <p:spPr>
          <a:xfrm>
            <a:off x="3684986" y="1371399"/>
            <a:ext cx="2174981" cy="3133929"/>
          </a:xfrm>
          <a:prstGeom prst="rect">
            <a:avLst/>
          </a:prstGeom>
        </p:spPr>
        <p:txBody>
          <a:bodyPr/>
          <a:lstStyle/>
          <a:p>
            <a:endParaRPr lang="en-US"/>
          </a:p>
        </p:txBody>
      </p:sp>
    </p:spTree>
    <p:extLst>
      <p:ext uri="{BB962C8B-B14F-4D97-AF65-F5344CB8AC3E}">
        <p14:creationId xmlns:p14="http://schemas.microsoft.com/office/powerpoint/2010/main" val="734042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Volunteering Title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699EC9-C201-3E44-966C-74DE850412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858000" cy="5143500"/>
          </a:xfrm>
          <a:prstGeom prst="rect">
            <a:avLst/>
          </a:prstGeom>
        </p:spPr>
      </p:pic>
      <p:sp>
        <p:nvSpPr>
          <p:cNvPr id="12" name="Oval 11">
            <a:extLst>
              <a:ext uri="{FF2B5EF4-FFF2-40B4-BE49-F238E27FC236}">
                <a16:creationId xmlns:a16="http://schemas.microsoft.com/office/drawing/2014/main" id="{2F90C652-7833-0944-9D6A-6B7178A46E2D}"/>
              </a:ext>
            </a:extLst>
          </p:cNvPr>
          <p:cNvSpPr/>
          <p:nvPr userDrawn="1"/>
        </p:nvSpPr>
        <p:spPr>
          <a:xfrm>
            <a:off x="3639909" y="357420"/>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7" name="Text Placeholder 21">
            <a:extLst>
              <a:ext uri="{FF2B5EF4-FFF2-40B4-BE49-F238E27FC236}">
                <a16:creationId xmlns:a16="http://schemas.microsoft.com/office/drawing/2014/main" id="{17F14D08-2978-414A-ABCF-8F60885AC94E}"/>
              </a:ext>
            </a:extLst>
          </p:cNvPr>
          <p:cNvSpPr>
            <a:spLocks noGrp="1"/>
          </p:cNvSpPr>
          <p:nvPr>
            <p:ph type="body" sz="quarter" idx="12" hasCustomPrompt="1"/>
          </p:nvPr>
        </p:nvSpPr>
        <p:spPr>
          <a:xfrm>
            <a:off x="4105274" y="292417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8" name="Group 7">
            <a:extLst>
              <a:ext uri="{FF2B5EF4-FFF2-40B4-BE49-F238E27FC236}">
                <a16:creationId xmlns:a16="http://schemas.microsoft.com/office/drawing/2014/main" id="{0DB4AF8F-5BA5-A647-ACE3-880F0291A96B}"/>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DA453F76-F941-FD43-91CE-0ACD65911F08}"/>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2CE371EF-C64C-674C-AE5C-B19BFD3BD6D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3" name="Text Placeholder 21">
            <a:extLst>
              <a:ext uri="{FF2B5EF4-FFF2-40B4-BE49-F238E27FC236}">
                <a16:creationId xmlns:a16="http://schemas.microsoft.com/office/drawing/2014/main" id="{E3CE0A92-74E4-B043-82CB-47B936B5340B}"/>
              </a:ext>
            </a:extLst>
          </p:cNvPr>
          <p:cNvSpPr>
            <a:spLocks noGrp="1"/>
          </p:cNvSpPr>
          <p:nvPr>
            <p:ph type="body" sz="quarter" idx="11" hasCustomPrompt="1"/>
          </p:nvPr>
        </p:nvSpPr>
        <p:spPr>
          <a:xfrm>
            <a:off x="3974645" y="141230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30175369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XAMPLE Circle Image - COPY PAGE ">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2D0C18B-8404-5C42-A01D-09B80E1B0519}"/>
              </a:ext>
            </a:extLst>
          </p:cNvPr>
          <p:cNvSpPr>
            <a:spLocks noGrp="1"/>
          </p:cNvSpPr>
          <p:nvPr>
            <p:ph type="pic" sz="quarter" idx="14" hasCustomPrompt="1"/>
          </p:nvPr>
        </p:nvSpPr>
        <p:spPr>
          <a:xfrm>
            <a:off x="-700458" y="2003398"/>
            <a:ext cx="2938268" cy="3915905"/>
          </a:xfrm>
          <a:prstGeom prst="ellipse">
            <a:avLst/>
          </a:prstGeom>
          <a:blipFill>
            <a:blip r:embed="rId2" cstate="print">
              <a:extLst>
                <a:ext uri="{28A0092B-C50C-407E-A947-70E740481C1C}">
                  <a14:useLocalDpi xmlns:a14="http://schemas.microsoft.com/office/drawing/2010/main"/>
                </a:ext>
              </a:extLst>
            </a:blip>
            <a:stretch>
              <a:fillRect/>
            </a:stretch>
          </a:blipFill>
          <a:ln w="76200">
            <a:solidFill>
              <a:schemeClr val="tx2"/>
            </a:solidFill>
          </a:ln>
        </p:spPr>
        <p:txBody>
          <a:bodyPr/>
          <a:lstStyle>
            <a:lvl1pPr marL="0" indent="0" algn="ctr">
              <a:buNone/>
              <a:defRPr sz="1800">
                <a:solidFill>
                  <a:schemeClr val="bg1"/>
                </a:solidFill>
              </a:defRPr>
            </a:lvl1pPr>
          </a:lstStyle>
          <a:p>
            <a:r>
              <a:rPr lang="en-US" dirty="0"/>
              <a:t>Click icon to change image</a:t>
            </a:r>
          </a:p>
        </p:txBody>
      </p:sp>
      <p:sp>
        <p:nvSpPr>
          <p:cNvPr id="5" name="Rectangle 4">
            <a:extLst>
              <a:ext uri="{FF2B5EF4-FFF2-40B4-BE49-F238E27FC236}">
                <a16:creationId xmlns:a16="http://schemas.microsoft.com/office/drawing/2014/main" id="{845A53DC-530E-1144-8343-811E4FF3C93B}"/>
              </a:ext>
            </a:extLst>
          </p:cNvPr>
          <p:cNvSpPr/>
          <p:nvPr userDrawn="1"/>
        </p:nvSpPr>
        <p:spPr>
          <a:xfrm>
            <a:off x="1128072" y="650267"/>
            <a:ext cx="2230336" cy="1338828"/>
          </a:xfrm>
          <a:prstGeom prst="rect">
            <a:avLst/>
          </a:prstGeom>
        </p:spPr>
        <p:txBody>
          <a:bodyPr wrap="square">
            <a:spAutoFit/>
          </a:bodyPr>
          <a:lstStyle/>
          <a:p>
            <a:pPr algn="ctr"/>
            <a:r>
              <a:rPr lang="en-GB" sz="2700" b="1" dirty="0">
                <a:solidFill>
                  <a:schemeClr val="bg1"/>
                </a:solidFill>
                <a:latin typeface="Arial" panose="020B0604020202020204" pitchFamily="34" charset="0"/>
                <a:cs typeface="Arial" panose="020B0604020202020204" pitchFamily="34" charset="0"/>
              </a:rPr>
              <a:t>Add</a:t>
            </a:r>
            <a:br>
              <a:rPr lang="en-GB" sz="2700" b="1" dirty="0">
                <a:solidFill>
                  <a:schemeClr val="bg1"/>
                </a:solidFill>
                <a:latin typeface="Arial" panose="020B0604020202020204" pitchFamily="34" charset="0"/>
                <a:cs typeface="Arial" panose="020B0604020202020204" pitchFamily="34" charset="0"/>
              </a:rPr>
            </a:br>
            <a:r>
              <a:rPr lang="en-GB" sz="2700" b="1" dirty="0">
                <a:solidFill>
                  <a:schemeClr val="bg1"/>
                </a:solidFill>
                <a:latin typeface="Arial" panose="020B0604020202020204" pitchFamily="34" charset="0"/>
                <a:cs typeface="Arial" panose="020B0604020202020204" pitchFamily="34" charset="0"/>
              </a:rPr>
              <a:t>Header</a:t>
            </a:r>
            <a:br>
              <a:rPr lang="en-GB" sz="2700" b="1" dirty="0">
                <a:solidFill>
                  <a:schemeClr val="bg1"/>
                </a:solidFill>
                <a:latin typeface="Arial" panose="020B0604020202020204" pitchFamily="34" charset="0"/>
                <a:cs typeface="Arial" panose="020B0604020202020204" pitchFamily="34" charset="0"/>
              </a:rPr>
            </a:br>
            <a:r>
              <a:rPr lang="en-GB" sz="2700" b="1" dirty="0">
                <a:solidFill>
                  <a:schemeClr val="bg1"/>
                </a:solidFill>
                <a:latin typeface="Arial" panose="020B0604020202020204" pitchFamily="34" charset="0"/>
                <a:cs typeface="Arial" panose="020B0604020202020204" pitchFamily="34" charset="0"/>
              </a:rPr>
              <a:t>Here</a:t>
            </a:r>
          </a:p>
        </p:txBody>
      </p:sp>
      <p:grpSp>
        <p:nvGrpSpPr>
          <p:cNvPr id="7" name="Group 6">
            <a:extLst>
              <a:ext uri="{FF2B5EF4-FFF2-40B4-BE49-F238E27FC236}">
                <a16:creationId xmlns:a16="http://schemas.microsoft.com/office/drawing/2014/main" id="{9FA1F002-F94C-454C-92A9-B7AFEAC4D68F}"/>
              </a:ext>
            </a:extLst>
          </p:cNvPr>
          <p:cNvGrpSpPr/>
          <p:nvPr userDrawn="1"/>
        </p:nvGrpSpPr>
        <p:grpSpPr>
          <a:xfrm>
            <a:off x="5660524" y="4237618"/>
            <a:ext cx="1197476" cy="905885"/>
            <a:chOff x="7547365" y="4237615"/>
            <a:chExt cx="1596635" cy="905885"/>
          </a:xfrm>
        </p:grpSpPr>
        <p:sp>
          <p:nvSpPr>
            <p:cNvPr id="8" name="Freeform 7">
              <a:extLst>
                <a:ext uri="{FF2B5EF4-FFF2-40B4-BE49-F238E27FC236}">
                  <a16:creationId xmlns:a16="http://schemas.microsoft.com/office/drawing/2014/main" id="{1000A088-2253-7444-90DD-6AB1C402B3EC}"/>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9" name="Picture 8" descr="Logo&#10;&#10;Description automatically generated">
              <a:extLst>
                <a:ext uri="{FF2B5EF4-FFF2-40B4-BE49-F238E27FC236}">
                  <a16:creationId xmlns:a16="http://schemas.microsoft.com/office/drawing/2014/main" id="{8E7C3174-4650-2B44-9846-04556B15BA2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4DEC0ACF-687E-3E4E-9E5A-08242E28482F}"/>
              </a:ext>
            </a:extLst>
          </p:cNvPr>
          <p:cNvSpPr>
            <a:spLocks noGrp="1"/>
          </p:cNvSpPr>
          <p:nvPr>
            <p:ph type="body" sz="quarter" idx="13" hasCustomPrompt="1"/>
          </p:nvPr>
        </p:nvSpPr>
        <p:spPr>
          <a:xfrm>
            <a:off x="3328576" y="2167157"/>
            <a:ext cx="3232585" cy="1906703"/>
          </a:xfrm>
          <a:prstGeom prst="rect">
            <a:avLst/>
          </a:prstGeom>
        </p:spPr>
        <p:txBody>
          <a:bodyPr anchor="t" anchorCtr="0"/>
          <a:lstStyle>
            <a:lvl1pPr marL="0" indent="0" algn="l">
              <a:buFont typeface="Arial" panose="020B0604020202020204" pitchFamily="34" charset="0"/>
              <a:buNone/>
              <a:defRPr sz="105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12" name="Text Placeholder 21">
            <a:extLst>
              <a:ext uri="{FF2B5EF4-FFF2-40B4-BE49-F238E27FC236}">
                <a16:creationId xmlns:a16="http://schemas.microsoft.com/office/drawing/2014/main" id="{AD5ECC69-D9C6-254B-A739-4DC4C33F3023}"/>
              </a:ext>
            </a:extLst>
          </p:cNvPr>
          <p:cNvSpPr>
            <a:spLocks noGrp="1"/>
          </p:cNvSpPr>
          <p:nvPr>
            <p:ph type="body" sz="quarter" idx="16" hasCustomPrompt="1"/>
          </p:nvPr>
        </p:nvSpPr>
        <p:spPr>
          <a:xfrm>
            <a:off x="3328576" y="1007822"/>
            <a:ext cx="3232586" cy="995574"/>
          </a:xfrm>
          <a:prstGeom prst="rect">
            <a:avLst/>
          </a:prstGeom>
        </p:spPr>
        <p:txBody>
          <a:bodyPr anchor="t" anchorCtr="0"/>
          <a:lstStyle>
            <a:lvl1pPr marL="0" indent="0" algn="l">
              <a:lnSpc>
                <a:spcPct val="100000"/>
              </a:lnSpc>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1" name="Text Placeholder 21">
            <a:extLst>
              <a:ext uri="{FF2B5EF4-FFF2-40B4-BE49-F238E27FC236}">
                <a16:creationId xmlns:a16="http://schemas.microsoft.com/office/drawing/2014/main" id="{1576D1E5-8E23-9A44-8FA2-09C7B4FC25BB}"/>
              </a:ext>
            </a:extLst>
          </p:cNvPr>
          <p:cNvSpPr>
            <a:spLocks noGrp="1"/>
          </p:cNvSpPr>
          <p:nvPr>
            <p:ph type="body" sz="quarter" idx="15" hasCustomPrompt="1"/>
          </p:nvPr>
        </p:nvSpPr>
        <p:spPr>
          <a:xfrm>
            <a:off x="1128072" y="466783"/>
            <a:ext cx="1959022" cy="2611999"/>
          </a:xfrm>
          <a:prstGeom prst="ellipse">
            <a:avLst/>
          </a:prstGeom>
          <a:solidFill>
            <a:srgbClr val="E73081"/>
          </a:solidFill>
        </p:spPr>
        <p:txBody>
          <a:bodyPr lIns="36000" tIns="46800" rIns="36000" anchor="ctr" anchorCtr="0"/>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Tree>
    <p:extLst>
      <p:ext uri="{BB962C8B-B14F-4D97-AF65-F5344CB8AC3E}">
        <p14:creationId xmlns:p14="http://schemas.microsoft.com/office/powerpoint/2010/main" val="3157224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Generic Page 1">
    <p:spTree>
      <p:nvGrpSpPr>
        <p:cNvPr id="1" name=""/>
        <p:cNvGrpSpPr/>
        <p:nvPr/>
      </p:nvGrpSpPr>
      <p:grpSpPr>
        <a:xfrm>
          <a:off x="0" y="0"/>
          <a:ext cx="0" cy="0"/>
          <a:chOff x="0" y="0"/>
          <a:chExt cx="0" cy="0"/>
        </a:xfrm>
      </p:grpSpPr>
      <p:sp>
        <p:nvSpPr>
          <p:cNvPr id="8" name="Text Placeholder 21">
            <a:extLst>
              <a:ext uri="{FF2B5EF4-FFF2-40B4-BE49-F238E27FC236}">
                <a16:creationId xmlns:a16="http://schemas.microsoft.com/office/drawing/2014/main" id="{5F29AC8A-0ECA-DC48-B6AB-1E61DBEE7E1D}"/>
              </a:ext>
            </a:extLst>
          </p:cNvPr>
          <p:cNvSpPr>
            <a:spLocks noGrp="1"/>
          </p:cNvSpPr>
          <p:nvPr>
            <p:ph type="body" sz="quarter" idx="15" hasCustomPrompt="1"/>
          </p:nvPr>
        </p:nvSpPr>
        <p:spPr>
          <a:xfrm>
            <a:off x="236765" y="359490"/>
            <a:ext cx="2772276" cy="3696325"/>
          </a:xfrm>
          <a:prstGeom prst="ellipse">
            <a:avLst/>
          </a:prstGeom>
          <a:solidFill>
            <a:srgbClr val="E73081"/>
          </a:solidFill>
        </p:spPr>
        <p:txBody>
          <a:bodyPr anchor="ctr" anchorCtr="0">
            <a:normAutofit/>
          </a:bodyPr>
          <a:lstStyle>
            <a:lvl1pPr marL="0" indent="0" algn="ctr">
              <a:lnSpc>
                <a:spcPct val="11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Add Statement Here</a:t>
            </a:r>
          </a:p>
        </p:txBody>
      </p:sp>
      <p:sp>
        <p:nvSpPr>
          <p:cNvPr id="10" name="Text Placeholder 21">
            <a:extLst>
              <a:ext uri="{FF2B5EF4-FFF2-40B4-BE49-F238E27FC236}">
                <a16:creationId xmlns:a16="http://schemas.microsoft.com/office/drawing/2014/main" id="{78E55A3E-DC5F-D14A-936C-E1C59184B1D7}"/>
              </a:ext>
            </a:extLst>
          </p:cNvPr>
          <p:cNvSpPr>
            <a:spLocks noGrp="1"/>
          </p:cNvSpPr>
          <p:nvPr>
            <p:ph type="body" sz="quarter" idx="13" hasCustomPrompt="1"/>
          </p:nvPr>
        </p:nvSpPr>
        <p:spPr>
          <a:xfrm>
            <a:off x="3328576" y="2167157"/>
            <a:ext cx="3232585" cy="1906703"/>
          </a:xfrm>
          <a:prstGeom prst="rect">
            <a:avLst/>
          </a:prstGeom>
        </p:spPr>
        <p:txBody>
          <a:bodyPr anchor="t" anchorCtr="0"/>
          <a:lstStyle>
            <a:lvl1pPr marL="0" indent="0" algn="l">
              <a:buFont typeface="Arial" panose="020B0604020202020204" pitchFamily="34" charset="0"/>
              <a:buNone/>
              <a:defRPr sz="105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grpSp>
        <p:nvGrpSpPr>
          <p:cNvPr id="11" name="Group 10">
            <a:extLst>
              <a:ext uri="{FF2B5EF4-FFF2-40B4-BE49-F238E27FC236}">
                <a16:creationId xmlns:a16="http://schemas.microsoft.com/office/drawing/2014/main" id="{8E0D3BD7-72C6-4D46-A10B-16E68E8F2456}"/>
              </a:ext>
            </a:extLst>
          </p:cNvPr>
          <p:cNvGrpSpPr/>
          <p:nvPr userDrawn="1"/>
        </p:nvGrpSpPr>
        <p:grpSpPr>
          <a:xfrm>
            <a:off x="5660524" y="4237618"/>
            <a:ext cx="1197476" cy="905885"/>
            <a:chOff x="7547365" y="4237615"/>
            <a:chExt cx="1596635" cy="905885"/>
          </a:xfrm>
        </p:grpSpPr>
        <p:sp>
          <p:nvSpPr>
            <p:cNvPr id="12" name="Freeform 11">
              <a:extLst>
                <a:ext uri="{FF2B5EF4-FFF2-40B4-BE49-F238E27FC236}">
                  <a16:creationId xmlns:a16="http://schemas.microsoft.com/office/drawing/2014/main" id="{31704877-8B77-6447-97D0-2300B3A3D85D}"/>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3" name="Picture 12" descr="Logo&#10;&#10;Description automatically generated">
              <a:extLst>
                <a:ext uri="{FF2B5EF4-FFF2-40B4-BE49-F238E27FC236}">
                  <a16:creationId xmlns:a16="http://schemas.microsoft.com/office/drawing/2014/main" id="{114FA118-4B0A-A941-8220-1B371857F0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6579702E-5F17-6640-8617-5B82790AAD5C}"/>
              </a:ext>
            </a:extLst>
          </p:cNvPr>
          <p:cNvSpPr>
            <a:spLocks noGrp="1"/>
          </p:cNvSpPr>
          <p:nvPr>
            <p:ph type="body" sz="quarter" idx="16" hasCustomPrompt="1"/>
          </p:nvPr>
        </p:nvSpPr>
        <p:spPr>
          <a:xfrm>
            <a:off x="3328576" y="1007822"/>
            <a:ext cx="3232586" cy="995574"/>
          </a:xfrm>
          <a:prstGeom prst="rect">
            <a:avLst/>
          </a:prstGeom>
        </p:spPr>
        <p:txBody>
          <a:bodyPr anchor="t" anchorCtr="0"/>
          <a:lstStyle>
            <a:lvl1pPr marL="0" indent="0" algn="l">
              <a:lnSpc>
                <a:spcPct val="100000"/>
              </a:lnSpc>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1415027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Generic Page 4">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9BD4BB1-F209-DF47-83C8-0A14A4BC5BCF}"/>
              </a:ext>
            </a:extLst>
          </p:cNvPr>
          <p:cNvSpPr/>
          <p:nvPr userDrawn="1"/>
        </p:nvSpPr>
        <p:spPr>
          <a:xfrm>
            <a:off x="1" y="0"/>
            <a:ext cx="5235771" cy="5143498"/>
          </a:xfrm>
          <a:custGeom>
            <a:avLst/>
            <a:gdLst>
              <a:gd name="connsiteX0" fmla="*/ 0 w 6981028"/>
              <a:gd name="connsiteY0" fmla="*/ 0 h 5143498"/>
              <a:gd name="connsiteX1" fmla="*/ 6611244 w 6981028"/>
              <a:gd name="connsiteY1" fmla="*/ 0 h 5143498"/>
              <a:gd name="connsiteX2" fmla="*/ 6673169 w 6981028"/>
              <a:gd name="connsiteY2" fmla="*/ 157058 h 5143498"/>
              <a:gd name="connsiteX3" fmla="*/ 6981028 w 6981028"/>
              <a:gd name="connsiteY3" fmla="*/ 1901498 h 5143498"/>
              <a:gd name="connsiteX4" fmla="*/ 5822487 w 6981028"/>
              <a:gd name="connsiteY4" fmla="*/ 5128717 h 5143498"/>
              <a:gd name="connsiteX5" fmla="*/ 5809683 w 6981028"/>
              <a:gd name="connsiteY5" fmla="*/ 5143498 h 5143498"/>
              <a:gd name="connsiteX6" fmla="*/ 0 w 6981028"/>
              <a:gd name="connsiteY6" fmla="*/ 5143498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1028" h="5143498">
                <a:moveTo>
                  <a:pt x="0" y="0"/>
                </a:moveTo>
                <a:lnTo>
                  <a:pt x="6611244" y="0"/>
                </a:lnTo>
                <a:lnTo>
                  <a:pt x="6673169" y="157058"/>
                </a:lnTo>
                <a:cubicBezTo>
                  <a:pt x="6872334" y="701002"/>
                  <a:pt x="6981028" y="1288557"/>
                  <a:pt x="6981028" y="1901498"/>
                </a:cubicBezTo>
                <a:cubicBezTo>
                  <a:pt x="6981028" y="3127381"/>
                  <a:pt x="6546252" y="4251716"/>
                  <a:pt x="5822487" y="5128717"/>
                </a:cubicBezTo>
                <a:lnTo>
                  <a:pt x="5809683" y="5143498"/>
                </a:lnTo>
                <a:lnTo>
                  <a:pt x="0" y="5143498"/>
                </a:lnTo>
                <a:close/>
              </a:path>
            </a:pathLst>
          </a:custGeom>
          <a:solidFill>
            <a:srgbClr val="E73081">
              <a:alpha val="151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8" name="Text Placeholder 21">
            <a:extLst>
              <a:ext uri="{FF2B5EF4-FFF2-40B4-BE49-F238E27FC236}">
                <a16:creationId xmlns:a16="http://schemas.microsoft.com/office/drawing/2014/main" id="{0CAA9432-C518-144A-AA5A-8AFE68FA8DD6}"/>
              </a:ext>
            </a:extLst>
          </p:cNvPr>
          <p:cNvSpPr>
            <a:spLocks noGrp="1"/>
          </p:cNvSpPr>
          <p:nvPr>
            <p:ph type="body" sz="quarter" idx="16" hasCustomPrompt="1"/>
          </p:nvPr>
        </p:nvSpPr>
        <p:spPr>
          <a:xfrm>
            <a:off x="4097093" y="523596"/>
            <a:ext cx="2614311" cy="3485708"/>
          </a:xfrm>
          <a:prstGeom prst="ellipse">
            <a:avLst/>
          </a:prstGeom>
          <a:solidFill>
            <a:srgbClr val="8F0055">
              <a:alpha val="90091"/>
            </a:srgbClr>
          </a:solidFill>
        </p:spPr>
        <p:txBody>
          <a:bodyPr anchor="ctr" anchorCtr="0">
            <a:normAutofit/>
          </a:bodyPr>
          <a:lstStyle>
            <a:lvl1pPr marL="0" indent="0" algn="ctr">
              <a:lnSpc>
                <a:spcPct val="11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Pullout statement or key fact</a:t>
            </a:r>
          </a:p>
        </p:txBody>
      </p:sp>
      <p:grpSp>
        <p:nvGrpSpPr>
          <p:cNvPr id="19" name="Group 18">
            <a:extLst>
              <a:ext uri="{FF2B5EF4-FFF2-40B4-BE49-F238E27FC236}">
                <a16:creationId xmlns:a16="http://schemas.microsoft.com/office/drawing/2014/main" id="{400BDF81-22DB-CC43-B9FA-6795A24E7EA2}"/>
              </a:ext>
            </a:extLst>
          </p:cNvPr>
          <p:cNvGrpSpPr/>
          <p:nvPr userDrawn="1"/>
        </p:nvGrpSpPr>
        <p:grpSpPr>
          <a:xfrm>
            <a:off x="5660524" y="4237618"/>
            <a:ext cx="1197476" cy="905885"/>
            <a:chOff x="7547365" y="4237615"/>
            <a:chExt cx="1596635" cy="905885"/>
          </a:xfrm>
        </p:grpSpPr>
        <p:sp>
          <p:nvSpPr>
            <p:cNvPr id="20" name="Freeform 19">
              <a:extLst>
                <a:ext uri="{FF2B5EF4-FFF2-40B4-BE49-F238E27FC236}">
                  <a16:creationId xmlns:a16="http://schemas.microsoft.com/office/drawing/2014/main" id="{9AFE9BA5-D28D-824F-9D64-908151C0686E}"/>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descr="Logo&#10;&#10;Description automatically generated">
              <a:extLst>
                <a:ext uri="{FF2B5EF4-FFF2-40B4-BE49-F238E27FC236}">
                  <a16:creationId xmlns:a16="http://schemas.microsoft.com/office/drawing/2014/main" id="{593B3100-E1AF-9D41-9078-AD61510DBA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9" name="Text Placeholder 21">
            <a:extLst>
              <a:ext uri="{FF2B5EF4-FFF2-40B4-BE49-F238E27FC236}">
                <a16:creationId xmlns:a16="http://schemas.microsoft.com/office/drawing/2014/main" id="{A01A0FFB-61D6-A245-B638-F3268CCE528D}"/>
              </a:ext>
            </a:extLst>
          </p:cNvPr>
          <p:cNvSpPr>
            <a:spLocks noGrp="1"/>
          </p:cNvSpPr>
          <p:nvPr>
            <p:ph type="body" sz="quarter" idx="11" hasCustomPrompt="1"/>
          </p:nvPr>
        </p:nvSpPr>
        <p:spPr>
          <a:xfrm>
            <a:off x="423583" y="513432"/>
            <a:ext cx="3407585" cy="700375"/>
          </a:xfrm>
          <a:prstGeom prst="rect">
            <a:avLst/>
          </a:prstGeom>
        </p:spPr>
        <p:txBody>
          <a:bodyPr anchor="t" anchorCtr="0"/>
          <a:lstStyle>
            <a:lvl1pPr marL="0" indent="0" algn="l">
              <a:lnSpc>
                <a:spcPct val="100000"/>
              </a:lnSpc>
              <a:buNone/>
              <a:defRPr sz="15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0" name="Text Placeholder 21">
            <a:extLst>
              <a:ext uri="{FF2B5EF4-FFF2-40B4-BE49-F238E27FC236}">
                <a16:creationId xmlns:a16="http://schemas.microsoft.com/office/drawing/2014/main" id="{5E65138C-54F4-8B47-B4DE-5734D3B34932}"/>
              </a:ext>
            </a:extLst>
          </p:cNvPr>
          <p:cNvSpPr>
            <a:spLocks noGrp="1"/>
          </p:cNvSpPr>
          <p:nvPr>
            <p:ph type="body" sz="quarter" idx="14" hasCustomPrompt="1"/>
          </p:nvPr>
        </p:nvSpPr>
        <p:spPr>
          <a:xfrm>
            <a:off x="423583" y="1434848"/>
            <a:ext cx="3407585" cy="319522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693051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Generic Page 4">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9BD4BB1-F209-DF47-83C8-0A14A4BC5BCF}"/>
              </a:ext>
            </a:extLst>
          </p:cNvPr>
          <p:cNvSpPr/>
          <p:nvPr userDrawn="1"/>
        </p:nvSpPr>
        <p:spPr>
          <a:xfrm>
            <a:off x="1" y="0"/>
            <a:ext cx="5235771" cy="5143498"/>
          </a:xfrm>
          <a:custGeom>
            <a:avLst/>
            <a:gdLst>
              <a:gd name="connsiteX0" fmla="*/ 0 w 6981028"/>
              <a:gd name="connsiteY0" fmla="*/ 0 h 5143498"/>
              <a:gd name="connsiteX1" fmla="*/ 6611244 w 6981028"/>
              <a:gd name="connsiteY1" fmla="*/ 0 h 5143498"/>
              <a:gd name="connsiteX2" fmla="*/ 6673169 w 6981028"/>
              <a:gd name="connsiteY2" fmla="*/ 157058 h 5143498"/>
              <a:gd name="connsiteX3" fmla="*/ 6981028 w 6981028"/>
              <a:gd name="connsiteY3" fmla="*/ 1901498 h 5143498"/>
              <a:gd name="connsiteX4" fmla="*/ 5822487 w 6981028"/>
              <a:gd name="connsiteY4" fmla="*/ 5128717 h 5143498"/>
              <a:gd name="connsiteX5" fmla="*/ 5809683 w 6981028"/>
              <a:gd name="connsiteY5" fmla="*/ 5143498 h 5143498"/>
              <a:gd name="connsiteX6" fmla="*/ 0 w 6981028"/>
              <a:gd name="connsiteY6" fmla="*/ 5143498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1028" h="5143498">
                <a:moveTo>
                  <a:pt x="0" y="0"/>
                </a:moveTo>
                <a:lnTo>
                  <a:pt x="6611244" y="0"/>
                </a:lnTo>
                <a:lnTo>
                  <a:pt x="6673169" y="157058"/>
                </a:lnTo>
                <a:cubicBezTo>
                  <a:pt x="6872334" y="701002"/>
                  <a:pt x="6981028" y="1288557"/>
                  <a:pt x="6981028" y="1901498"/>
                </a:cubicBezTo>
                <a:cubicBezTo>
                  <a:pt x="6981028" y="3127381"/>
                  <a:pt x="6546252" y="4251716"/>
                  <a:pt x="5822487" y="5128717"/>
                </a:cubicBezTo>
                <a:lnTo>
                  <a:pt x="5809683" y="5143498"/>
                </a:lnTo>
                <a:lnTo>
                  <a:pt x="0" y="51434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7" name="Group 6">
            <a:extLst>
              <a:ext uri="{FF2B5EF4-FFF2-40B4-BE49-F238E27FC236}">
                <a16:creationId xmlns:a16="http://schemas.microsoft.com/office/drawing/2014/main" id="{94C32B77-4685-8C48-A927-236C51AFC0A3}"/>
              </a:ext>
            </a:extLst>
          </p:cNvPr>
          <p:cNvGrpSpPr/>
          <p:nvPr userDrawn="1"/>
        </p:nvGrpSpPr>
        <p:grpSpPr>
          <a:xfrm>
            <a:off x="5660524" y="4237618"/>
            <a:ext cx="1197476" cy="905885"/>
            <a:chOff x="7547365" y="4237615"/>
            <a:chExt cx="1596635" cy="905885"/>
          </a:xfrm>
        </p:grpSpPr>
        <p:sp>
          <p:nvSpPr>
            <p:cNvPr id="8" name="Freeform 7">
              <a:extLst>
                <a:ext uri="{FF2B5EF4-FFF2-40B4-BE49-F238E27FC236}">
                  <a16:creationId xmlns:a16="http://schemas.microsoft.com/office/drawing/2014/main" id="{6F1BA64F-2698-E846-9687-2C92F3CAE212}"/>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9" name="Picture 8" descr="Logo&#10;&#10;Description automatically generated">
              <a:extLst>
                <a:ext uri="{FF2B5EF4-FFF2-40B4-BE49-F238E27FC236}">
                  <a16:creationId xmlns:a16="http://schemas.microsoft.com/office/drawing/2014/main" id="{51D5C4A8-6A2A-CD4A-9DB7-97842073D4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75E70BA5-7954-5B45-8990-1226F1A1EB5F}"/>
              </a:ext>
            </a:extLst>
          </p:cNvPr>
          <p:cNvSpPr>
            <a:spLocks noGrp="1"/>
          </p:cNvSpPr>
          <p:nvPr>
            <p:ph type="body" sz="quarter" idx="16" hasCustomPrompt="1"/>
          </p:nvPr>
        </p:nvSpPr>
        <p:spPr>
          <a:xfrm>
            <a:off x="4097093" y="523596"/>
            <a:ext cx="2614311" cy="3485708"/>
          </a:xfrm>
          <a:prstGeom prst="ellipse">
            <a:avLst/>
          </a:prstGeom>
          <a:solidFill>
            <a:srgbClr val="8F0055">
              <a:alpha val="90091"/>
            </a:srgbClr>
          </a:solidFill>
        </p:spPr>
        <p:txBody>
          <a:bodyPr anchor="ctr" anchorCtr="0">
            <a:normAutofit/>
          </a:bodyPr>
          <a:lstStyle>
            <a:lvl1pPr marL="0" indent="0" algn="ctr">
              <a:lnSpc>
                <a:spcPct val="11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Pullout statement or key fact</a:t>
            </a:r>
          </a:p>
        </p:txBody>
      </p:sp>
      <p:sp>
        <p:nvSpPr>
          <p:cNvPr id="19" name="Text Placeholder 21">
            <a:extLst>
              <a:ext uri="{FF2B5EF4-FFF2-40B4-BE49-F238E27FC236}">
                <a16:creationId xmlns:a16="http://schemas.microsoft.com/office/drawing/2014/main" id="{0908838E-FD5B-224E-8E9C-45E29886854A}"/>
              </a:ext>
            </a:extLst>
          </p:cNvPr>
          <p:cNvSpPr>
            <a:spLocks noGrp="1"/>
          </p:cNvSpPr>
          <p:nvPr>
            <p:ph type="body" sz="quarter" idx="11" hasCustomPrompt="1"/>
          </p:nvPr>
        </p:nvSpPr>
        <p:spPr>
          <a:xfrm>
            <a:off x="423583" y="513432"/>
            <a:ext cx="3407585" cy="700375"/>
          </a:xfrm>
          <a:prstGeom prst="rect">
            <a:avLst/>
          </a:prstGeom>
        </p:spPr>
        <p:txBody>
          <a:bodyPr anchor="t" anchorCtr="0"/>
          <a:lstStyle>
            <a:lvl1pPr marL="0" indent="0" algn="l">
              <a:lnSpc>
                <a:spcPct val="10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Slide heading</a:t>
            </a:r>
          </a:p>
        </p:txBody>
      </p:sp>
      <p:sp>
        <p:nvSpPr>
          <p:cNvPr id="20" name="Text Placeholder 21">
            <a:extLst>
              <a:ext uri="{FF2B5EF4-FFF2-40B4-BE49-F238E27FC236}">
                <a16:creationId xmlns:a16="http://schemas.microsoft.com/office/drawing/2014/main" id="{2535B55A-89FA-8D47-B7A0-4490354C9C06}"/>
              </a:ext>
            </a:extLst>
          </p:cNvPr>
          <p:cNvSpPr>
            <a:spLocks noGrp="1"/>
          </p:cNvSpPr>
          <p:nvPr>
            <p:ph type="body" sz="quarter" idx="14" hasCustomPrompt="1"/>
          </p:nvPr>
        </p:nvSpPr>
        <p:spPr>
          <a:xfrm>
            <a:off x="423583" y="1434848"/>
            <a:ext cx="3407585" cy="3195222"/>
          </a:xfrm>
          <a:prstGeom prst="rect">
            <a:avLst/>
          </a:prstGeom>
        </p:spPr>
        <p:txBody>
          <a:bodyPr anchor="t" anchorCtr="0"/>
          <a:lstStyle>
            <a:lvl1pPr marL="0" indent="0" algn="l">
              <a:buFont typeface="Arial" panose="020B0604020202020204" pitchFamily="34" charset="0"/>
              <a:buNone/>
              <a:defRPr sz="900" b="0">
                <a:solidFill>
                  <a:schemeClr val="bg1"/>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894449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eneric Page 5">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FBD8712D-9941-4042-8C13-BEEC2AE55914}"/>
              </a:ext>
            </a:extLst>
          </p:cNvPr>
          <p:cNvSpPr/>
          <p:nvPr userDrawn="1"/>
        </p:nvSpPr>
        <p:spPr>
          <a:xfrm rot="10800000">
            <a:off x="2366993" y="4045"/>
            <a:ext cx="4491006" cy="5139455"/>
          </a:xfrm>
          <a:custGeom>
            <a:avLst/>
            <a:gdLst>
              <a:gd name="connsiteX0" fmla="*/ 4426214 w 5988008"/>
              <a:gd name="connsiteY0" fmla="*/ 5139455 h 5139455"/>
              <a:gd name="connsiteX1" fmla="*/ 0 w 5988008"/>
              <a:gd name="connsiteY1" fmla="*/ 5139455 h 5139455"/>
              <a:gd name="connsiteX2" fmla="*/ 0 w 5988008"/>
              <a:gd name="connsiteY2" fmla="*/ 0 h 5139455"/>
              <a:gd name="connsiteX3" fmla="*/ 5933127 w 5988008"/>
              <a:gd name="connsiteY3" fmla="*/ 0 h 5139455"/>
              <a:gd name="connsiteX4" fmla="*/ 5961214 w 5988008"/>
              <a:gd name="connsiteY4" fmla="*/ 210572 h 5139455"/>
              <a:gd name="connsiteX5" fmla="*/ 5988008 w 5988008"/>
              <a:gd name="connsiteY5" fmla="*/ 816787 h 5139455"/>
              <a:gd name="connsiteX6" fmla="*/ 4443286 w 5988008"/>
              <a:gd name="connsiteY6" fmla="*/ 5119747 h 513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8008" h="5139455">
                <a:moveTo>
                  <a:pt x="4426214" y="5139455"/>
                </a:moveTo>
                <a:lnTo>
                  <a:pt x="0" y="5139455"/>
                </a:lnTo>
                <a:lnTo>
                  <a:pt x="0" y="0"/>
                </a:lnTo>
                <a:lnTo>
                  <a:pt x="5933127" y="0"/>
                </a:lnTo>
                <a:lnTo>
                  <a:pt x="5961214" y="210572"/>
                </a:lnTo>
                <a:cubicBezTo>
                  <a:pt x="5978950" y="410275"/>
                  <a:pt x="5988008" y="612473"/>
                  <a:pt x="5988008" y="816787"/>
                </a:cubicBezTo>
                <a:cubicBezTo>
                  <a:pt x="5988008" y="2451298"/>
                  <a:pt x="5408306" y="3950412"/>
                  <a:pt x="4443286" y="5119747"/>
                </a:cubicBezTo>
                <a:close/>
              </a:path>
            </a:pathLst>
          </a:custGeom>
          <a:solidFill>
            <a:srgbClr val="47B6B7">
              <a:alpha val="250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 name="Text Placeholder 21">
            <a:extLst>
              <a:ext uri="{FF2B5EF4-FFF2-40B4-BE49-F238E27FC236}">
                <a16:creationId xmlns:a16="http://schemas.microsoft.com/office/drawing/2014/main" id="{F6D10921-8767-E74C-9553-92EAF01FB6D3}"/>
              </a:ext>
            </a:extLst>
          </p:cNvPr>
          <p:cNvSpPr>
            <a:spLocks noGrp="1"/>
          </p:cNvSpPr>
          <p:nvPr>
            <p:ph type="body" sz="quarter" idx="16" hasCustomPrompt="1"/>
          </p:nvPr>
        </p:nvSpPr>
        <p:spPr>
          <a:xfrm>
            <a:off x="338831" y="828895"/>
            <a:ext cx="2614311" cy="3485708"/>
          </a:xfrm>
          <a:prstGeom prst="ellipse">
            <a:avLst/>
          </a:prstGeom>
          <a:solidFill>
            <a:srgbClr val="E73081">
              <a:alpha val="90091"/>
            </a:srgbClr>
          </a:solidFill>
        </p:spPr>
        <p:txBody>
          <a:bodyPr anchor="ctr" anchorCtr="0">
            <a:normAutofit/>
          </a:bodyPr>
          <a:lstStyle>
            <a:lvl1pPr marL="0" indent="0" algn="ctr">
              <a:lnSpc>
                <a:spcPct val="11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Heading or statement</a:t>
            </a:r>
          </a:p>
        </p:txBody>
      </p:sp>
      <p:grpSp>
        <p:nvGrpSpPr>
          <p:cNvPr id="17" name="Group 16">
            <a:extLst>
              <a:ext uri="{FF2B5EF4-FFF2-40B4-BE49-F238E27FC236}">
                <a16:creationId xmlns:a16="http://schemas.microsoft.com/office/drawing/2014/main" id="{C2D125F6-B3AA-F049-A767-F997DC7ABBA6}"/>
              </a:ext>
            </a:extLst>
          </p:cNvPr>
          <p:cNvGrpSpPr/>
          <p:nvPr userDrawn="1"/>
        </p:nvGrpSpPr>
        <p:grpSpPr>
          <a:xfrm>
            <a:off x="5660524" y="4237618"/>
            <a:ext cx="1197476" cy="905885"/>
            <a:chOff x="7547365" y="4237615"/>
            <a:chExt cx="1596635" cy="905885"/>
          </a:xfrm>
        </p:grpSpPr>
        <p:sp>
          <p:nvSpPr>
            <p:cNvPr id="18" name="Freeform 17">
              <a:extLst>
                <a:ext uri="{FF2B5EF4-FFF2-40B4-BE49-F238E27FC236}">
                  <a16:creationId xmlns:a16="http://schemas.microsoft.com/office/drawing/2014/main" id="{5F5F3B19-EAB2-794E-8F9B-DFBB498C292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9" name="Picture 18" descr="Logo&#10;&#10;Description automatically generated">
              <a:extLst>
                <a:ext uri="{FF2B5EF4-FFF2-40B4-BE49-F238E27FC236}">
                  <a16:creationId xmlns:a16="http://schemas.microsoft.com/office/drawing/2014/main" id="{B5D37108-4A69-2C40-B222-2984B07E99A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8" name="Text Placeholder 21">
            <a:extLst>
              <a:ext uri="{FF2B5EF4-FFF2-40B4-BE49-F238E27FC236}">
                <a16:creationId xmlns:a16="http://schemas.microsoft.com/office/drawing/2014/main" id="{028332BF-AF61-F742-900D-B6ED1F276E6C}"/>
              </a:ext>
            </a:extLst>
          </p:cNvPr>
          <p:cNvSpPr>
            <a:spLocks noGrp="1"/>
          </p:cNvSpPr>
          <p:nvPr>
            <p:ph type="body" sz="quarter" idx="11" hasCustomPrompt="1"/>
          </p:nvPr>
        </p:nvSpPr>
        <p:spPr>
          <a:xfrm>
            <a:off x="3450416" y="667057"/>
            <a:ext cx="3122341" cy="700067"/>
          </a:xfrm>
          <a:prstGeom prst="rect">
            <a:avLst/>
          </a:prstGeom>
        </p:spPr>
        <p:txBody>
          <a:bodyPr anchor="t" anchorCtr="0"/>
          <a:lstStyle>
            <a:lvl1pPr marL="0" indent="0" algn="l">
              <a:lnSpc>
                <a:spcPct val="100000"/>
              </a:lnSpc>
              <a:buNone/>
              <a:defRPr sz="1500" b="1">
                <a:solidFill>
                  <a:srgbClr val="E73081"/>
                </a:solidFill>
                <a:latin typeface="Arial" panose="020B0604020202020204" pitchFamily="34" charset="0"/>
                <a:cs typeface="Arial" panose="020B0604020202020204" pitchFamily="34" charset="0"/>
              </a:defRPr>
            </a:lvl1pPr>
          </a:lstStyle>
          <a:p>
            <a:pPr lvl="0"/>
            <a:r>
              <a:rPr lang="en-US" dirty="0"/>
              <a:t>Sub heading</a:t>
            </a:r>
          </a:p>
        </p:txBody>
      </p:sp>
      <p:sp>
        <p:nvSpPr>
          <p:cNvPr id="9" name="Text Placeholder 21">
            <a:extLst>
              <a:ext uri="{FF2B5EF4-FFF2-40B4-BE49-F238E27FC236}">
                <a16:creationId xmlns:a16="http://schemas.microsoft.com/office/drawing/2014/main" id="{B4A905C1-1DBB-D84C-A8EE-7C57439B5A04}"/>
              </a:ext>
            </a:extLst>
          </p:cNvPr>
          <p:cNvSpPr>
            <a:spLocks noGrp="1"/>
          </p:cNvSpPr>
          <p:nvPr>
            <p:ph type="body" sz="quarter" idx="14" hasCustomPrompt="1"/>
          </p:nvPr>
        </p:nvSpPr>
        <p:spPr>
          <a:xfrm>
            <a:off x="3450416" y="1404986"/>
            <a:ext cx="3122341" cy="2916163"/>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1253965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Generic Page 5">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FBD8712D-9941-4042-8C13-BEEC2AE55914}"/>
              </a:ext>
            </a:extLst>
          </p:cNvPr>
          <p:cNvSpPr/>
          <p:nvPr userDrawn="1"/>
        </p:nvSpPr>
        <p:spPr>
          <a:xfrm rot="10800000">
            <a:off x="2366993" y="4045"/>
            <a:ext cx="4491006" cy="5139455"/>
          </a:xfrm>
          <a:custGeom>
            <a:avLst/>
            <a:gdLst>
              <a:gd name="connsiteX0" fmla="*/ 4426214 w 5988008"/>
              <a:gd name="connsiteY0" fmla="*/ 5139455 h 5139455"/>
              <a:gd name="connsiteX1" fmla="*/ 0 w 5988008"/>
              <a:gd name="connsiteY1" fmla="*/ 5139455 h 5139455"/>
              <a:gd name="connsiteX2" fmla="*/ 0 w 5988008"/>
              <a:gd name="connsiteY2" fmla="*/ 0 h 5139455"/>
              <a:gd name="connsiteX3" fmla="*/ 5933127 w 5988008"/>
              <a:gd name="connsiteY3" fmla="*/ 0 h 5139455"/>
              <a:gd name="connsiteX4" fmla="*/ 5961214 w 5988008"/>
              <a:gd name="connsiteY4" fmla="*/ 210572 h 5139455"/>
              <a:gd name="connsiteX5" fmla="*/ 5988008 w 5988008"/>
              <a:gd name="connsiteY5" fmla="*/ 816787 h 5139455"/>
              <a:gd name="connsiteX6" fmla="*/ 4443286 w 5988008"/>
              <a:gd name="connsiteY6" fmla="*/ 5119747 h 513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8008" h="5139455">
                <a:moveTo>
                  <a:pt x="4426214" y="5139455"/>
                </a:moveTo>
                <a:lnTo>
                  <a:pt x="0" y="5139455"/>
                </a:lnTo>
                <a:lnTo>
                  <a:pt x="0" y="0"/>
                </a:lnTo>
                <a:lnTo>
                  <a:pt x="5933127" y="0"/>
                </a:lnTo>
                <a:lnTo>
                  <a:pt x="5961214" y="210572"/>
                </a:lnTo>
                <a:cubicBezTo>
                  <a:pt x="5978950" y="410275"/>
                  <a:pt x="5988008" y="612473"/>
                  <a:pt x="5988008" y="816787"/>
                </a:cubicBezTo>
                <a:cubicBezTo>
                  <a:pt x="5988008" y="2451298"/>
                  <a:pt x="5408306" y="3950412"/>
                  <a:pt x="4443286" y="5119747"/>
                </a:cubicBezTo>
                <a:close/>
              </a:path>
            </a:pathLst>
          </a:cu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5" name="Group 4">
            <a:extLst>
              <a:ext uri="{FF2B5EF4-FFF2-40B4-BE49-F238E27FC236}">
                <a16:creationId xmlns:a16="http://schemas.microsoft.com/office/drawing/2014/main" id="{84535B01-7876-574B-8F81-C35748C3AF59}"/>
              </a:ext>
            </a:extLst>
          </p:cNvPr>
          <p:cNvGrpSpPr/>
          <p:nvPr userDrawn="1"/>
        </p:nvGrpSpPr>
        <p:grpSpPr>
          <a:xfrm>
            <a:off x="5660524" y="4237618"/>
            <a:ext cx="1197476" cy="905885"/>
            <a:chOff x="7547365" y="4237615"/>
            <a:chExt cx="1596635" cy="905885"/>
          </a:xfrm>
        </p:grpSpPr>
        <p:sp>
          <p:nvSpPr>
            <p:cNvPr id="6" name="Freeform 5">
              <a:extLst>
                <a:ext uri="{FF2B5EF4-FFF2-40B4-BE49-F238E27FC236}">
                  <a16:creationId xmlns:a16="http://schemas.microsoft.com/office/drawing/2014/main" id="{B67E07FA-4CF8-C649-B282-4C3790311A37}"/>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descr="Logo&#10;&#10;Description automatically generated">
              <a:extLst>
                <a:ext uri="{FF2B5EF4-FFF2-40B4-BE49-F238E27FC236}">
                  <a16:creationId xmlns:a16="http://schemas.microsoft.com/office/drawing/2014/main" id="{44701371-B79B-2348-B2A3-8B46128C8A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8" name="Text Placeholder 21">
            <a:extLst>
              <a:ext uri="{FF2B5EF4-FFF2-40B4-BE49-F238E27FC236}">
                <a16:creationId xmlns:a16="http://schemas.microsoft.com/office/drawing/2014/main" id="{0AADEFBA-3A16-F846-A9F4-9D74EE3E1C5C}"/>
              </a:ext>
            </a:extLst>
          </p:cNvPr>
          <p:cNvSpPr>
            <a:spLocks noGrp="1"/>
          </p:cNvSpPr>
          <p:nvPr>
            <p:ph type="body" sz="quarter" idx="16" hasCustomPrompt="1"/>
          </p:nvPr>
        </p:nvSpPr>
        <p:spPr>
          <a:xfrm>
            <a:off x="338831" y="828895"/>
            <a:ext cx="2614311" cy="3485708"/>
          </a:xfrm>
          <a:prstGeom prst="ellipse">
            <a:avLst/>
          </a:prstGeom>
          <a:solidFill>
            <a:srgbClr val="47B6B7">
              <a:alpha val="90091"/>
            </a:srgbClr>
          </a:solidFill>
        </p:spPr>
        <p:txBody>
          <a:bodyPr anchor="ctr" anchorCtr="0">
            <a:normAutofit/>
          </a:bodyPr>
          <a:lstStyle>
            <a:lvl1pPr marL="0" indent="0" algn="ctr">
              <a:lnSpc>
                <a:spcPct val="11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Heading or statement</a:t>
            </a:r>
          </a:p>
        </p:txBody>
      </p:sp>
      <p:sp>
        <p:nvSpPr>
          <p:cNvPr id="11" name="Text Placeholder 21">
            <a:extLst>
              <a:ext uri="{FF2B5EF4-FFF2-40B4-BE49-F238E27FC236}">
                <a16:creationId xmlns:a16="http://schemas.microsoft.com/office/drawing/2014/main" id="{7FC46049-B192-8542-BF40-98424DBD5F67}"/>
              </a:ext>
            </a:extLst>
          </p:cNvPr>
          <p:cNvSpPr>
            <a:spLocks noGrp="1"/>
          </p:cNvSpPr>
          <p:nvPr>
            <p:ph type="body" sz="quarter" idx="11" hasCustomPrompt="1"/>
          </p:nvPr>
        </p:nvSpPr>
        <p:spPr>
          <a:xfrm>
            <a:off x="3450416" y="667057"/>
            <a:ext cx="3122341" cy="700067"/>
          </a:xfrm>
          <a:prstGeom prst="rect">
            <a:avLst/>
          </a:prstGeom>
        </p:spPr>
        <p:txBody>
          <a:bodyPr anchor="t" anchorCtr="0"/>
          <a:lstStyle>
            <a:lvl1pPr marL="0" indent="0" algn="l">
              <a:lnSpc>
                <a:spcPct val="10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
        <p:nvSpPr>
          <p:cNvPr id="12" name="Text Placeholder 21">
            <a:extLst>
              <a:ext uri="{FF2B5EF4-FFF2-40B4-BE49-F238E27FC236}">
                <a16:creationId xmlns:a16="http://schemas.microsoft.com/office/drawing/2014/main" id="{DCEEE744-60C4-C342-90F3-0FD9B00BA519}"/>
              </a:ext>
            </a:extLst>
          </p:cNvPr>
          <p:cNvSpPr>
            <a:spLocks noGrp="1"/>
          </p:cNvSpPr>
          <p:nvPr>
            <p:ph type="body" sz="quarter" idx="14" hasCustomPrompt="1"/>
          </p:nvPr>
        </p:nvSpPr>
        <p:spPr>
          <a:xfrm>
            <a:off x="3450416" y="1404986"/>
            <a:ext cx="3122341" cy="2916163"/>
          </a:xfrm>
          <a:prstGeom prst="rect">
            <a:avLst/>
          </a:prstGeom>
        </p:spPr>
        <p:txBody>
          <a:bodyPr anchor="t" anchorCtr="0"/>
          <a:lstStyle>
            <a:lvl1pPr marL="0" indent="0" algn="l">
              <a:buFont typeface="Arial" panose="020B0604020202020204" pitchFamily="34" charset="0"/>
              <a:buNone/>
              <a:defRPr sz="900" b="0">
                <a:solidFill>
                  <a:schemeClr val="bg1"/>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41997244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eneric Page 4">
    <p:bg>
      <p:bgPr>
        <a:solidFill>
          <a:schemeClr val="bg1">
            <a:alpha val="16000"/>
          </a:schemeClr>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9EFF7DC-4945-1742-B9BC-69FFA959B709}"/>
              </a:ext>
            </a:extLst>
          </p:cNvPr>
          <p:cNvSpPr/>
          <p:nvPr userDrawn="1"/>
        </p:nvSpPr>
        <p:spPr>
          <a:xfrm>
            <a:off x="4755925" y="381388"/>
            <a:ext cx="230793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21">
            <a:extLst>
              <a:ext uri="{FF2B5EF4-FFF2-40B4-BE49-F238E27FC236}">
                <a16:creationId xmlns:a16="http://schemas.microsoft.com/office/drawing/2014/main" id="{3ABD9C9D-0CB2-6642-8CBB-5A88999C5519}"/>
              </a:ext>
            </a:extLst>
          </p:cNvPr>
          <p:cNvSpPr>
            <a:spLocks noGrp="1"/>
          </p:cNvSpPr>
          <p:nvPr>
            <p:ph type="body" sz="quarter" idx="10" hasCustomPrompt="1"/>
          </p:nvPr>
        </p:nvSpPr>
        <p:spPr>
          <a:xfrm>
            <a:off x="3570195" y="2134531"/>
            <a:ext cx="1809022" cy="2412000"/>
          </a:xfrm>
          <a:prstGeom prst="ellipse">
            <a:avLst/>
          </a:prstGeom>
          <a:solidFill>
            <a:srgbClr val="8F0055"/>
          </a:solidFill>
        </p:spPr>
        <p:txBody>
          <a:bodyPr lIns="36000" rIns="36000" anchor="ctr" anchorCtr="0">
            <a:normAutofit/>
          </a:bodyPr>
          <a:lstStyle>
            <a:lvl1pPr marL="0" indent="0" algn="ctr">
              <a:lnSpc>
                <a:spcPct val="110000"/>
              </a:lnSpc>
              <a:buNone/>
              <a:defRPr sz="1350" b="1">
                <a:solidFill>
                  <a:schemeClr val="bg1"/>
                </a:solidFill>
                <a:latin typeface="Arial" panose="020B0604020202020204" pitchFamily="34" charset="0"/>
                <a:cs typeface="Arial" panose="020B0604020202020204" pitchFamily="34" charset="0"/>
              </a:defRPr>
            </a:lvl1pPr>
          </a:lstStyle>
          <a:p>
            <a:pPr lvl="0"/>
            <a:r>
              <a:rPr lang="en-US" dirty="0"/>
              <a:t>Pullout or key fact</a:t>
            </a:r>
          </a:p>
        </p:txBody>
      </p:sp>
      <p:sp>
        <p:nvSpPr>
          <p:cNvPr id="11" name="Text Placeholder 21">
            <a:extLst>
              <a:ext uri="{FF2B5EF4-FFF2-40B4-BE49-F238E27FC236}">
                <a16:creationId xmlns:a16="http://schemas.microsoft.com/office/drawing/2014/main" id="{51CDB4B9-B5FD-8447-9D76-18779253B9B9}"/>
              </a:ext>
            </a:extLst>
          </p:cNvPr>
          <p:cNvSpPr>
            <a:spLocks noGrp="1"/>
          </p:cNvSpPr>
          <p:nvPr>
            <p:ph type="body" sz="quarter" idx="14" hasCustomPrompt="1"/>
          </p:nvPr>
        </p:nvSpPr>
        <p:spPr>
          <a:xfrm>
            <a:off x="5005380" y="747937"/>
            <a:ext cx="1809022" cy="798118"/>
          </a:xfrm>
          <a:prstGeom prst="rect">
            <a:avLst/>
          </a:prstGeom>
        </p:spPr>
        <p:txBody>
          <a:bodyPr anchor="b" anchorCtr="1"/>
          <a:lstStyle>
            <a:lvl1pPr marL="0" indent="0" algn="ctr">
              <a:buNone/>
              <a:defRPr sz="1050" b="0">
                <a:solidFill>
                  <a:schemeClr val="bg1"/>
                </a:solidFill>
                <a:latin typeface="Arial" panose="020B0604020202020204" pitchFamily="34" charset="0"/>
                <a:cs typeface="Arial" panose="020B0604020202020204" pitchFamily="34" charset="0"/>
              </a:defRPr>
            </a:lvl1pPr>
          </a:lstStyle>
          <a:p>
            <a:pPr lvl="0"/>
            <a:r>
              <a:rPr lang="en-US" dirty="0"/>
              <a:t>STATISTIC / FACT</a:t>
            </a:r>
          </a:p>
        </p:txBody>
      </p:sp>
      <p:sp>
        <p:nvSpPr>
          <p:cNvPr id="12" name="Text Placeholder 21">
            <a:extLst>
              <a:ext uri="{FF2B5EF4-FFF2-40B4-BE49-F238E27FC236}">
                <a16:creationId xmlns:a16="http://schemas.microsoft.com/office/drawing/2014/main" id="{43F1DF0F-800C-6E48-86E8-B517AEA3F5AA}"/>
              </a:ext>
            </a:extLst>
          </p:cNvPr>
          <p:cNvSpPr>
            <a:spLocks noGrp="1"/>
          </p:cNvSpPr>
          <p:nvPr>
            <p:ph type="body" sz="quarter" idx="15" hasCustomPrompt="1"/>
          </p:nvPr>
        </p:nvSpPr>
        <p:spPr>
          <a:xfrm>
            <a:off x="5005380" y="2299648"/>
            <a:ext cx="1809022" cy="726803"/>
          </a:xfrm>
          <a:prstGeom prst="rect">
            <a:avLst/>
          </a:prstGeom>
        </p:spPr>
        <p:txBody>
          <a:bodyPr anchor="t" anchorCtr="1"/>
          <a:lstStyle>
            <a:lvl1pPr marL="0" indent="0" algn="ctr">
              <a:buNone/>
              <a:defRPr sz="1050" b="0">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3" name="Text Placeholder 21">
            <a:extLst>
              <a:ext uri="{FF2B5EF4-FFF2-40B4-BE49-F238E27FC236}">
                <a16:creationId xmlns:a16="http://schemas.microsoft.com/office/drawing/2014/main" id="{30F81D5D-37C3-974D-A60F-FAC9CE47EE19}"/>
              </a:ext>
            </a:extLst>
          </p:cNvPr>
          <p:cNvSpPr>
            <a:spLocks noGrp="1"/>
          </p:cNvSpPr>
          <p:nvPr>
            <p:ph type="body" sz="quarter" idx="16" hasCustomPrompt="1"/>
          </p:nvPr>
        </p:nvSpPr>
        <p:spPr>
          <a:xfrm>
            <a:off x="5005380" y="1464517"/>
            <a:ext cx="1809022" cy="894219"/>
          </a:xfrm>
          <a:prstGeom prst="rect">
            <a:avLst/>
          </a:prstGeom>
        </p:spPr>
        <p:txBody>
          <a:bodyPr anchor="ctr" anchorCtr="0"/>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dirty="0"/>
              <a:t>100%</a:t>
            </a:r>
          </a:p>
        </p:txBody>
      </p:sp>
      <p:grpSp>
        <p:nvGrpSpPr>
          <p:cNvPr id="14" name="Group 13">
            <a:extLst>
              <a:ext uri="{FF2B5EF4-FFF2-40B4-BE49-F238E27FC236}">
                <a16:creationId xmlns:a16="http://schemas.microsoft.com/office/drawing/2014/main" id="{48DCC496-A0A4-7940-AF3B-DF1D824FD904}"/>
              </a:ext>
            </a:extLst>
          </p:cNvPr>
          <p:cNvGrpSpPr/>
          <p:nvPr userDrawn="1"/>
        </p:nvGrpSpPr>
        <p:grpSpPr>
          <a:xfrm>
            <a:off x="5660524" y="4237618"/>
            <a:ext cx="1197476" cy="905885"/>
            <a:chOff x="7547365" y="4237615"/>
            <a:chExt cx="1596635" cy="905885"/>
          </a:xfrm>
        </p:grpSpPr>
        <p:sp>
          <p:nvSpPr>
            <p:cNvPr id="15" name="Freeform 14">
              <a:extLst>
                <a:ext uri="{FF2B5EF4-FFF2-40B4-BE49-F238E27FC236}">
                  <a16:creationId xmlns:a16="http://schemas.microsoft.com/office/drawing/2014/main" id="{F16E2036-DC5F-A94C-9D83-D865A9F4E20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6" name="Picture 15" descr="Logo&#10;&#10;Description automatically generated">
              <a:extLst>
                <a:ext uri="{FF2B5EF4-FFF2-40B4-BE49-F238E27FC236}">
                  <a16:creationId xmlns:a16="http://schemas.microsoft.com/office/drawing/2014/main" id="{EF761FB7-A2B9-7540-8501-68C0F71505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53A50B5C-F52B-304B-8517-9EBCE2ECFEE4}"/>
              </a:ext>
            </a:extLst>
          </p:cNvPr>
          <p:cNvSpPr>
            <a:spLocks noGrp="1"/>
          </p:cNvSpPr>
          <p:nvPr>
            <p:ph type="body" sz="quarter" idx="12" hasCustomPrompt="1"/>
          </p:nvPr>
        </p:nvSpPr>
        <p:spPr>
          <a:xfrm>
            <a:off x="423581" y="503769"/>
            <a:ext cx="3797052"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21" name="Text Placeholder 21">
            <a:extLst>
              <a:ext uri="{FF2B5EF4-FFF2-40B4-BE49-F238E27FC236}">
                <a16:creationId xmlns:a16="http://schemas.microsoft.com/office/drawing/2014/main" id="{93B9DB0E-CC08-8C40-9A5E-BFA68F0CFA8E}"/>
              </a:ext>
            </a:extLst>
          </p:cNvPr>
          <p:cNvSpPr>
            <a:spLocks noGrp="1"/>
          </p:cNvSpPr>
          <p:nvPr>
            <p:ph type="body" sz="quarter" idx="13" hasCustomPrompt="1"/>
          </p:nvPr>
        </p:nvSpPr>
        <p:spPr>
          <a:xfrm>
            <a:off x="423583" y="1022847"/>
            <a:ext cx="3797051"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22" name="Text Placeholder 21">
            <a:extLst>
              <a:ext uri="{FF2B5EF4-FFF2-40B4-BE49-F238E27FC236}">
                <a16:creationId xmlns:a16="http://schemas.microsoft.com/office/drawing/2014/main" id="{11ED01C0-9437-FE4E-855E-603F5E7D2FED}"/>
              </a:ext>
            </a:extLst>
          </p:cNvPr>
          <p:cNvSpPr>
            <a:spLocks noGrp="1"/>
          </p:cNvSpPr>
          <p:nvPr>
            <p:ph type="body" sz="quarter" idx="17" hasCustomPrompt="1"/>
          </p:nvPr>
        </p:nvSpPr>
        <p:spPr>
          <a:xfrm>
            <a:off x="423582" y="1825255"/>
            <a:ext cx="2864226"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3464214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XAMPLE Table Page - COPY PAGE ">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4E9271C-54A6-E24F-85DA-A553D4C1F1B2}"/>
              </a:ext>
            </a:extLst>
          </p:cNvPr>
          <p:cNvGrpSpPr/>
          <p:nvPr userDrawn="1"/>
        </p:nvGrpSpPr>
        <p:grpSpPr>
          <a:xfrm>
            <a:off x="5660524" y="4237618"/>
            <a:ext cx="1197476" cy="905885"/>
            <a:chOff x="7547365" y="4237615"/>
            <a:chExt cx="1596635" cy="905885"/>
          </a:xfrm>
        </p:grpSpPr>
        <p:sp>
          <p:nvSpPr>
            <p:cNvPr id="7" name="Freeform 6">
              <a:extLst>
                <a:ext uri="{FF2B5EF4-FFF2-40B4-BE49-F238E27FC236}">
                  <a16:creationId xmlns:a16="http://schemas.microsoft.com/office/drawing/2014/main" id="{F177D4AF-D9DF-E446-8974-71047B7E68BD}"/>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Picture 7" descr="Logo&#10;&#10;Description automatically generated">
              <a:extLst>
                <a:ext uri="{FF2B5EF4-FFF2-40B4-BE49-F238E27FC236}">
                  <a16:creationId xmlns:a16="http://schemas.microsoft.com/office/drawing/2014/main" id="{C3EBDCDD-8BE0-1B4B-81FC-04F856F8607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44B27C3D-EF38-8149-8150-8D9ECD5BEE14}"/>
              </a:ext>
            </a:extLst>
          </p:cNvPr>
          <p:cNvSpPr>
            <a:spLocks noGrp="1"/>
          </p:cNvSpPr>
          <p:nvPr>
            <p:ph type="body" sz="quarter" idx="12" hasCustomPrompt="1"/>
          </p:nvPr>
        </p:nvSpPr>
        <p:spPr>
          <a:xfrm>
            <a:off x="423582" y="406280"/>
            <a:ext cx="5302570" cy="466661"/>
          </a:xfrm>
          <a:prstGeom prst="rect">
            <a:avLst/>
          </a:prstGeom>
        </p:spPr>
        <p:txBody>
          <a:bodyPr anchor="t" anchorCtr="0"/>
          <a:lstStyle>
            <a:lvl1pPr marL="0" indent="0" algn="l">
              <a:buNone/>
              <a:defRPr sz="15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Tree>
    <p:extLst>
      <p:ext uri="{BB962C8B-B14F-4D97-AF65-F5344CB8AC3E}">
        <p14:creationId xmlns:p14="http://schemas.microsoft.com/office/powerpoint/2010/main" val="2104418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XAMPLE Pie Chart - COPY PAGE ">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BEE85B9-6054-1545-A9D2-A689A3FA1E9C}"/>
              </a:ext>
            </a:extLst>
          </p:cNvPr>
          <p:cNvGrpSpPr/>
          <p:nvPr userDrawn="1"/>
        </p:nvGrpSpPr>
        <p:grpSpPr>
          <a:xfrm>
            <a:off x="5660524" y="4237618"/>
            <a:ext cx="1197476" cy="905885"/>
            <a:chOff x="7547365" y="4237615"/>
            <a:chExt cx="1596635" cy="905885"/>
          </a:xfrm>
        </p:grpSpPr>
        <p:sp>
          <p:nvSpPr>
            <p:cNvPr id="6" name="Freeform 5">
              <a:extLst>
                <a:ext uri="{FF2B5EF4-FFF2-40B4-BE49-F238E27FC236}">
                  <a16:creationId xmlns:a16="http://schemas.microsoft.com/office/drawing/2014/main" id="{C639C70B-4910-BE48-AC90-EDC668EC55A5}"/>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descr="Logo&#10;&#10;Description automatically generated">
              <a:extLst>
                <a:ext uri="{FF2B5EF4-FFF2-40B4-BE49-F238E27FC236}">
                  <a16:creationId xmlns:a16="http://schemas.microsoft.com/office/drawing/2014/main" id="{2BCF07EE-D51F-DA42-806B-0A3523870B2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E5D7230E-98C9-2F4B-88DA-83F5D55B8451}"/>
              </a:ext>
            </a:extLst>
          </p:cNvPr>
          <p:cNvSpPr>
            <a:spLocks noGrp="1"/>
          </p:cNvSpPr>
          <p:nvPr>
            <p:ph type="body" sz="quarter" idx="17" hasCustomPrompt="1"/>
          </p:nvPr>
        </p:nvSpPr>
        <p:spPr>
          <a:xfrm>
            <a:off x="4628939" y="1306967"/>
            <a:ext cx="1924397" cy="2748523"/>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9" name="Text Placeholder 21">
            <a:extLst>
              <a:ext uri="{FF2B5EF4-FFF2-40B4-BE49-F238E27FC236}">
                <a16:creationId xmlns:a16="http://schemas.microsoft.com/office/drawing/2014/main" id="{72F9A01A-1F42-6044-83F0-45A73B644B14}"/>
              </a:ext>
            </a:extLst>
          </p:cNvPr>
          <p:cNvSpPr>
            <a:spLocks noGrp="1"/>
          </p:cNvSpPr>
          <p:nvPr>
            <p:ph type="body" sz="quarter" idx="12" hasCustomPrompt="1"/>
          </p:nvPr>
        </p:nvSpPr>
        <p:spPr>
          <a:xfrm>
            <a:off x="423582" y="406280"/>
            <a:ext cx="5302570" cy="466661"/>
          </a:xfrm>
          <a:prstGeom prst="rect">
            <a:avLst/>
          </a:prstGeom>
        </p:spPr>
        <p:txBody>
          <a:bodyPr anchor="t" anchorCtr="0"/>
          <a:lstStyle>
            <a:lvl1pPr marL="0" indent="0" algn="l">
              <a:buNone/>
              <a:defRPr sz="15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Tree>
    <p:extLst>
      <p:ext uri="{BB962C8B-B14F-4D97-AF65-F5344CB8AC3E}">
        <p14:creationId xmlns:p14="http://schemas.microsoft.com/office/powerpoint/2010/main" val="1209146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XAMPLE Bar Chart - COPY PAGE ">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D373007-8F7A-C34A-AA1F-CB7C356810EE}"/>
              </a:ext>
            </a:extLst>
          </p:cNvPr>
          <p:cNvGraphicFramePr/>
          <p:nvPr userDrawn="1">
            <p:extLst>
              <p:ext uri="{D42A27DB-BD31-4B8C-83A1-F6EECF244321}">
                <p14:modId xmlns:p14="http://schemas.microsoft.com/office/powerpoint/2010/main" val="747337444"/>
              </p:ext>
            </p:extLst>
          </p:nvPr>
        </p:nvGraphicFramePr>
        <p:xfrm>
          <a:off x="423583" y="1330375"/>
          <a:ext cx="5206417" cy="3524091"/>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a:extLst>
              <a:ext uri="{FF2B5EF4-FFF2-40B4-BE49-F238E27FC236}">
                <a16:creationId xmlns:a16="http://schemas.microsoft.com/office/drawing/2014/main" id="{32BAA1D1-9458-084F-A694-56B957DF82BD}"/>
              </a:ext>
            </a:extLst>
          </p:cNvPr>
          <p:cNvGrpSpPr/>
          <p:nvPr userDrawn="1"/>
        </p:nvGrpSpPr>
        <p:grpSpPr>
          <a:xfrm>
            <a:off x="5204564" y="4237618"/>
            <a:ext cx="1653436" cy="905885"/>
            <a:chOff x="7547365" y="4237615"/>
            <a:chExt cx="1596635" cy="905885"/>
          </a:xfrm>
        </p:grpSpPr>
        <p:sp>
          <p:nvSpPr>
            <p:cNvPr id="6" name="Freeform 5">
              <a:extLst>
                <a:ext uri="{FF2B5EF4-FFF2-40B4-BE49-F238E27FC236}">
                  <a16:creationId xmlns:a16="http://schemas.microsoft.com/office/drawing/2014/main" id="{F7EC1F3E-C731-1149-AEB0-4864BC3A97B6}"/>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descr="Logo&#10;&#10;Description automatically generated">
              <a:extLst>
                <a:ext uri="{FF2B5EF4-FFF2-40B4-BE49-F238E27FC236}">
                  <a16:creationId xmlns:a16="http://schemas.microsoft.com/office/drawing/2014/main" id="{5EACCE0A-C101-9D48-82E8-FA07A1C6179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9" name="Text Placeholder 21">
            <a:extLst>
              <a:ext uri="{FF2B5EF4-FFF2-40B4-BE49-F238E27FC236}">
                <a16:creationId xmlns:a16="http://schemas.microsoft.com/office/drawing/2014/main" id="{A6E576F8-8E83-8449-AD05-619E886BF1CB}"/>
              </a:ext>
            </a:extLst>
          </p:cNvPr>
          <p:cNvSpPr>
            <a:spLocks noGrp="1"/>
          </p:cNvSpPr>
          <p:nvPr>
            <p:ph type="body" sz="quarter" idx="12" hasCustomPrompt="1"/>
          </p:nvPr>
        </p:nvSpPr>
        <p:spPr>
          <a:xfrm>
            <a:off x="423582" y="406280"/>
            <a:ext cx="5302570" cy="466661"/>
          </a:xfrm>
          <a:prstGeom prst="rect">
            <a:avLst/>
          </a:prstGeom>
        </p:spPr>
        <p:txBody>
          <a:bodyPr anchor="t" anchorCtr="0"/>
          <a:lstStyle>
            <a:lvl1pPr marL="0" indent="0" algn="l">
              <a:buNone/>
              <a:defRPr sz="15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Tree>
    <p:extLst>
      <p:ext uri="{BB962C8B-B14F-4D97-AF65-F5344CB8AC3E}">
        <p14:creationId xmlns:p14="http://schemas.microsoft.com/office/powerpoint/2010/main" val="38716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F3A94B4-8AB4-394D-B773-5A8425982790}"/>
              </a:ext>
            </a:extLst>
          </p:cNvPr>
          <p:cNvGrpSpPr/>
          <p:nvPr userDrawn="1"/>
        </p:nvGrpSpPr>
        <p:grpSpPr>
          <a:xfrm>
            <a:off x="5660524" y="4237618"/>
            <a:ext cx="1197476" cy="905885"/>
            <a:chOff x="7547365" y="4237615"/>
            <a:chExt cx="1596635" cy="905885"/>
          </a:xfrm>
        </p:grpSpPr>
        <p:sp>
          <p:nvSpPr>
            <p:cNvPr id="30" name="Freeform 29">
              <a:extLst>
                <a:ext uri="{FF2B5EF4-FFF2-40B4-BE49-F238E27FC236}">
                  <a16:creationId xmlns:a16="http://schemas.microsoft.com/office/drawing/2014/main" id="{68FD2A3C-6AEC-A549-9689-BEE1959538A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Picture 2" descr="Logo&#10;&#10;Description automatically generated">
              <a:extLst>
                <a:ext uri="{FF2B5EF4-FFF2-40B4-BE49-F238E27FC236}">
                  <a16:creationId xmlns:a16="http://schemas.microsoft.com/office/drawing/2014/main" id="{90BDE9A7-B63D-4D43-9319-44C9812E448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1" name="Oval 20">
            <a:extLst>
              <a:ext uri="{FF2B5EF4-FFF2-40B4-BE49-F238E27FC236}">
                <a16:creationId xmlns:a16="http://schemas.microsoft.com/office/drawing/2014/main" id="{35BCE7BC-808C-A049-9CB7-41298920BD5C}"/>
              </a:ext>
            </a:extLst>
          </p:cNvPr>
          <p:cNvSpPr/>
          <p:nvPr userDrawn="1"/>
        </p:nvSpPr>
        <p:spPr>
          <a:xfrm>
            <a:off x="-148319" y="91258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22" name="Text Placeholder 21">
            <a:extLst>
              <a:ext uri="{FF2B5EF4-FFF2-40B4-BE49-F238E27FC236}">
                <a16:creationId xmlns:a16="http://schemas.microsoft.com/office/drawing/2014/main" id="{E1B698AB-0C63-164B-AD5C-30F2EC655DD0}"/>
              </a:ext>
            </a:extLst>
          </p:cNvPr>
          <p:cNvSpPr>
            <a:spLocks noGrp="1"/>
          </p:cNvSpPr>
          <p:nvPr>
            <p:ph type="body" sz="quarter" idx="11" hasCustomPrompt="1"/>
          </p:nvPr>
        </p:nvSpPr>
        <p:spPr>
          <a:xfrm>
            <a:off x="186418" y="196747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
        <p:nvSpPr>
          <p:cNvPr id="23" name="Text Placeholder 21">
            <a:extLst>
              <a:ext uri="{FF2B5EF4-FFF2-40B4-BE49-F238E27FC236}">
                <a16:creationId xmlns:a16="http://schemas.microsoft.com/office/drawing/2014/main" id="{758C7D0D-DA5E-1C4A-89F6-B24E19CBD5EA}"/>
              </a:ext>
            </a:extLst>
          </p:cNvPr>
          <p:cNvSpPr>
            <a:spLocks noGrp="1"/>
          </p:cNvSpPr>
          <p:nvPr>
            <p:ph type="body" sz="quarter" idx="12" hasCustomPrompt="1"/>
          </p:nvPr>
        </p:nvSpPr>
        <p:spPr>
          <a:xfrm>
            <a:off x="317046" y="347934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677933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 Office Contact Details">
    <p:bg>
      <p:bgPr>
        <a:solidFill>
          <a:srgbClr val="8F0055"/>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B94DA374-8E26-6B41-8633-B9BDD4489738}"/>
              </a:ext>
            </a:extLst>
          </p:cNvPr>
          <p:cNvSpPr/>
          <p:nvPr userDrawn="1"/>
        </p:nvSpPr>
        <p:spPr>
          <a:xfrm>
            <a:off x="1263836" y="-668476"/>
            <a:ext cx="4860339" cy="64804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00F113DC-6045-8B4D-84BA-A8075C3A2C40}"/>
              </a:ext>
            </a:extLst>
          </p:cNvPr>
          <p:cNvSpPr/>
          <p:nvPr userDrawn="1"/>
        </p:nvSpPr>
        <p:spPr>
          <a:xfrm>
            <a:off x="3010333" y="976240"/>
            <a:ext cx="2677268" cy="2970125"/>
          </a:xfrm>
          <a:prstGeom prst="rect">
            <a:avLst/>
          </a:prstGeom>
        </p:spPr>
        <p:txBody>
          <a:bodyPr wrap="square">
            <a:noAutofit/>
          </a:bodyPr>
          <a:lstStyle/>
          <a:p>
            <a:pPr marL="0" indent="0">
              <a:lnSpc>
                <a:spcPts val="1463"/>
              </a:lnSpc>
              <a:spcAft>
                <a:spcPts val="1200"/>
              </a:spcAft>
              <a:buClr>
                <a:srgbClr val="E73081"/>
              </a:buClr>
              <a:buFont typeface="Arial" panose="020B0604020202020204" pitchFamily="34" charset="0"/>
              <a:buNone/>
            </a:pPr>
            <a:r>
              <a:rPr lang="en-GB" sz="1200" b="1" dirty="0">
                <a:solidFill>
                  <a:schemeClr val="bg1"/>
                </a:solidFill>
                <a:latin typeface="Arial" panose="020B0604020202020204" pitchFamily="34" charset="0"/>
                <a:cs typeface="Arial" panose="020B0604020202020204" pitchFamily="34" charset="0"/>
              </a:rPr>
              <a:t>01952 290999</a:t>
            </a:r>
          </a:p>
          <a:p>
            <a:pPr marL="0" indent="0">
              <a:lnSpc>
                <a:spcPts val="1463"/>
              </a:lnSpc>
              <a:spcAft>
                <a:spcPts val="1200"/>
              </a:spcAft>
              <a:buClr>
                <a:srgbClr val="E73081"/>
              </a:buClr>
              <a:buFont typeface="Arial" panose="020B0604020202020204" pitchFamily="34" charset="0"/>
              <a:buNone/>
            </a:pPr>
            <a:r>
              <a:rPr lang="en-GB" sz="1200" b="1" dirty="0" err="1">
                <a:solidFill>
                  <a:schemeClr val="bg1"/>
                </a:solidFill>
                <a:latin typeface="Arial" panose="020B0604020202020204" pitchFamily="34" charset="0"/>
                <a:cs typeface="Arial" panose="020B0604020202020204" pitchFamily="34" charset="0"/>
              </a:rPr>
              <a:t>pdsa.org.uk</a:t>
            </a:r>
            <a:endParaRPr lang="en-GB" sz="1200" b="1" dirty="0">
              <a:solidFill>
                <a:schemeClr val="bg1"/>
              </a:solidFill>
              <a:latin typeface="Arial" panose="020B0604020202020204" pitchFamily="34" charset="0"/>
              <a:cs typeface="Arial" panose="020B0604020202020204" pitchFamily="34" charset="0"/>
            </a:endParaRPr>
          </a:p>
          <a:p>
            <a:pPr marL="0" indent="0">
              <a:lnSpc>
                <a:spcPts val="1463"/>
              </a:lnSpc>
              <a:spcAft>
                <a:spcPts val="1200"/>
              </a:spcAft>
              <a:buClr>
                <a:srgbClr val="E73081"/>
              </a:buClr>
              <a:buFont typeface="Arial" panose="020B0604020202020204" pitchFamily="34" charset="0"/>
              <a:buNone/>
            </a:pPr>
            <a:r>
              <a:rPr lang="en-GB" sz="1200" dirty="0">
                <a:solidFill>
                  <a:schemeClr val="bg1"/>
                </a:solidFill>
                <a:latin typeface="Arial" panose="020B0604020202020204" pitchFamily="34" charset="0"/>
                <a:cs typeface="Arial" panose="020B0604020202020204" pitchFamily="34" charset="0"/>
              </a:rPr>
              <a:t>PDSA Whitechapel Way, </a:t>
            </a:r>
            <a:r>
              <a:rPr lang="en-GB" sz="1200" dirty="0" err="1">
                <a:solidFill>
                  <a:schemeClr val="bg1"/>
                </a:solidFill>
                <a:latin typeface="Arial" panose="020B0604020202020204" pitchFamily="34" charset="0"/>
                <a:cs typeface="Arial" panose="020B0604020202020204" pitchFamily="34" charset="0"/>
              </a:rPr>
              <a:t>Priorslee</a:t>
            </a:r>
            <a:r>
              <a:rPr lang="en-GB" sz="1200" dirty="0">
                <a:solidFill>
                  <a:schemeClr val="bg1"/>
                </a:solidFill>
                <a:latin typeface="Arial" panose="020B0604020202020204" pitchFamily="34" charset="0"/>
                <a:cs typeface="Arial" panose="020B0604020202020204" pitchFamily="34" charset="0"/>
              </a:rPr>
              <a:t>, </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Telford, Shropshire TF2 9PQ </a:t>
            </a:r>
          </a:p>
          <a:p>
            <a:pPr marL="0" indent="0">
              <a:lnSpc>
                <a:spcPts val="1463"/>
              </a:lnSpc>
              <a:spcAft>
                <a:spcPts val="1200"/>
              </a:spcAft>
              <a:buClr>
                <a:srgbClr val="E73081"/>
              </a:buClr>
              <a:buFont typeface="Arial" panose="020B0604020202020204" pitchFamily="34" charset="0"/>
              <a:buNone/>
            </a:pPr>
            <a:r>
              <a:rPr lang="en-GB" sz="1200" dirty="0">
                <a:solidFill>
                  <a:schemeClr val="bg1"/>
                </a:solidFill>
                <a:latin typeface="Arial" panose="020B0604020202020204" pitchFamily="34" charset="0"/>
                <a:cs typeface="Arial" panose="020B0604020202020204" pitchFamily="34" charset="0"/>
              </a:rPr>
              <a:t>@PDSA_HQ</a:t>
            </a:r>
          </a:p>
          <a:p>
            <a:pPr marL="0" indent="0">
              <a:lnSpc>
                <a:spcPts val="1463"/>
              </a:lnSpc>
              <a:spcAft>
                <a:spcPts val="1200"/>
              </a:spcAft>
              <a:buClr>
                <a:srgbClr val="E73081"/>
              </a:buClr>
              <a:buFont typeface="Arial" panose="020B0604020202020204" pitchFamily="34" charset="0"/>
              <a:buNone/>
            </a:pPr>
            <a:r>
              <a:rPr lang="en-GB" sz="1200" dirty="0" err="1">
                <a:solidFill>
                  <a:schemeClr val="bg1"/>
                </a:solidFill>
                <a:latin typeface="Arial" panose="020B0604020202020204" pitchFamily="34" charset="0"/>
                <a:cs typeface="Arial" panose="020B0604020202020204" pitchFamily="34" charset="0"/>
              </a:rPr>
              <a:t>@pdsa</a:t>
            </a:r>
          </a:p>
          <a:p>
            <a:pPr marL="0" marR="0" lvl="0" indent="0" algn="l" defTabSz="342892" rtl="0" eaLnBrk="1" fontAlgn="auto" latinLnBrk="0" hangingPunct="1">
              <a:lnSpc>
                <a:spcPts val="1463"/>
              </a:lnSpc>
              <a:spcBef>
                <a:spcPts val="0"/>
              </a:spcBef>
              <a:spcAft>
                <a:spcPts val="1200"/>
              </a:spcAft>
              <a:buClr>
                <a:srgbClr val="E73081"/>
              </a:buClr>
              <a:buSzTx/>
              <a:buFont typeface="Arial" panose="020B0604020202020204" pitchFamily="34" charset="0"/>
              <a:buNone/>
              <a:tabLst/>
              <a:defRPr/>
            </a:pPr>
            <a:r>
              <a:rPr lang="en-GB" sz="1200" dirty="0" err="1">
                <a:solidFill>
                  <a:schemeClr val="bg1"/>
                </a:solidFill>
                <a:latin typeface="Arial" panose="020B0604020202020204" pitchFamily="34" charset="0"/>
                <a:cs typeface="Arial" panose="020B0604020202020204" pitchFamily="34" charset="0"/>
              </a:rPr>
              <a:t>@teampdsa</a:t>
            </a:r>
            <a:endParaRPr lang="en-GB" sz="1200"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076AA88-D79B-EB4A-BA55-AD6FA625F81A}"/>
              </a:ext>
            </a:extLst>
          </p:cNvPr>
          <p:cNvSpPr/>
          <p:nvPr userDrawn="1"/>
        </p:nvSpPr>
        <p:spPr>
          <a:xfrm>
            <a:off x="2720421" y="4425191"/>
            <a:ext cx="2231524" cy="369332"/>
          </a:xfrm>
          <a:prstGeom prst="rect">
            <a:avLst/>
          </a:prstGeom>
        </p:spPr>
        <p:txBody>
          <a:bodyPr wrap="square">
            <a:spAutoFit/>
          </a:bodyPr>
          <a:lstStyle/>
          <a:p>
            <a:pPr marL="0" indent="0">
              <a:lnSpc>
                <a:spcPct val="150000"/>
              </a:lnSpc>
              <a:buClr>
                <a:srgbClr val="E73081"/>
              </a:buClr>
              <a:buFont typeface="Arial" panose="020B0604020202020204" pitchFamily="34" charset="0"/>
              <a:buNone/>
            </a:pPr>
            <a:r>
              <a:rPr lang="en-GB" sz="600" b="1" dirty="0">
                <a:solidFill>
                  <a:schemeClr val="bg1"/>
                </a:solidFill>
                <a:latin typeface="Arial" panose="020B0604020202020204" pitchFamily="34" charset="0"/>
                <a:cs typeface="Arial" panose="020B0604020202020204" pitchFamily="34" charset="0"/>
              </a:rPr>
              <a:t>Registered charity nos. 208217 &amp; SC037585. </a:t>
            </a:r>
            <a:r>
              <a:rPr lang="en-GB" sz="600" dirty="0">
                <a:solidFill>
                  <a:schemeClr val="bg1"/>
                </a:solidFill>
                <a:latin typeface="Arial" panose="020B0604020202020204" pitchFamily="34" charset="0"/>
                <a:cs typeface="Arial" panose="020B0604020202020204" pitchFamily="34" charset="0"/>
              </a:rPr>
              <a:t/>
            </a:r>
            <a:br>
              <a:rPr lang="en-GB" sz="600" dirty="0">
                <a:solidFill>
                  <a:schemeClr val="bg1"/>
                </a:solidFill>
                <a:latin typeface="Arial" panose="020B0604020202020204" pitchFamily="34" charset="0"/>
                <a:cs typeface="Arial" panose="020B0604020202020204" pitchFamily="34" charset="0"/>
              </a:rPr>
            </a:br>
            <a:r>
              <a:rPr lang="en-GB" sz="600" dirty="0">
                <a:solidFill>
                  <a:schemeClr val="bg1"/>
                </a:solidFill>
                <a:latin typeface="Arial" panose="020B0604020202020204" pitchFamily="34" charset="0"/>
                <a:cs typeface="Arial" panose="020B0604020202020204" pitchFamily="34" charset="0"/>
              </a:rPr>
              <a:t>The People’s Dispensary for Sick Animals</a:t>
            </a:r>
          </a:p>
        </p:txBody>
      </p:sp>
      <p:grpSp>
        <p:nvGrpSpPr>
          <p:cNvPr id="8" name="Group 7">
            <a:extLst>
              <a:ext uri="{FF2B5EF4-FFF2-40B4-BE49-F238E27FC236}">
                <a16:creationId xmlns:a16="http://schemas.microsoft.com/office/drawing/2014/main" id="{5AA49638-C069-6C4D-8099-9535205275BB}"/>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3DDC55CF-4FC8-E744-B42D-8FAE3F3CB2B7}"/>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4BE0A8BA-10F8-E542-81EE-7244755433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pic>
        <p:nvPicPr>
          <p:cNvPr id="20" name="Picture 19">
            <a:extLst>
              <a:ext uri="{FF2B5EF4-FFF2-40B4-BE49-F238E27FC236}">
                <a16:creationId xmlns:a16="http://schemas.microsoft.com/office/drawing/2014/main" id="{3DD17683-BDAF-1343-9362-1ED0E173F64A}"/>
              </a:ext>
            </a:extLst>
          </p:cNvPr>
          <p:cNvPicPr>
            <a:picLocks noChangeAspect="1"/>
          </p:cNvPicPr>
          <p:nvPr userDrawn="1"/>
        </p:nvPicPr>
        <p:blipFill>
          <a:blip r:embed="rId3"/>
          <a:stretch>
            <a:fillRect/>
          </a:stretch>
        </p:blipFill>
        <p:spPr>
          <a:xfrm>
            <a:off x="2783479" y="1956714"/>
            <a:ext cx="149456" cy="279833"/>
          </a:xfrm>
          <a:prstGeom prst="rect">
            <a:avLst/>
          </a:prstGeom>
        </p:spPr>
      </p:pic>
      <p:pic>
        <p:nvPicPr>
          <p:cNvPr id="21" name="Picture 20">
            <a:extLst>
              <a:ext uri="{FF2B5EF4-FFF2-40B4-BE49-F238E27FC236}">
                <a16:creationId xmlns:a16="http://schemas.microsoft.com/office/drawing/2014/main" id="{26F65288-F574-9442-AE61-E5DBA076975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772578" y="1034766"/>
            <a:ext cx="171259" cy="228345"/>
          </a:xfrm>
          <a:prstGeom prst="rect">
            <a:avLst/>
          </a:prstGeom>
        </p:spPr>
      </p:pic>
      <p:pic>
        <p:nvPicPr>
          <p:cNvPr id="22" name="Picture 21">
            <a:extLst>
              <a:ext uri="{FF2B5EF4-FFF2-40B4-BE49-F238E27FC236}">
                <a16:creationId xmlns:a16="http://schemas.microsoft.com/office/drawing/2014/main" id="{C35A9904-5C94-534F-9BA0-113DAF01B45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62812" y="2670716"/>
            <a:ext cx="190788" cy="207578"/>
          </a:xfrm>
          <a:prstGeom prst="rect">
            <a:avLst/>
          </a:prstGeom>
        </p:spPr>
      </p:pic>
      <p:pic>
        <p:nvPicPr>
          <p:cNvPr id="23" name="Picture 22">
            <a:extLst>
              <a:ext uri="{FF2B5EF4-FFF2-40B4-BE49-F238E27FC236}">
                <a16:creationId xmlns:a16="http://schemas.microsoft.com/office/drawing/2014/main" id="{05BF3D67-1FEB-4142-B1FE-5C43061AE41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812899" y="3116134"/>
            <a:ext cx="90617" cy="224385"/>
          </a:xfrm>
          <a:prstGeom prst="rect">
            <a:avLst/>
          </a:prstGeom>
        </p:spPr>
      </p:pic>
      <p:pic>
        <p:nvPicPr>
          <p:cNvPr id="25" name="Picture 24">
            <a:extLst>
              <a:ext uri="{FF2B5EF4-FFF2-40B4-BE49-F238E27FC236}">
                <a16:creationId xmlns:a16="http://schemas.microsoft.com/office/drawing/2014/main" id="{73D2B892-77AF-A148-9E41-65CB651D995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761236" y="1494464"/>
            <a:ext cx="193942" cy="258589"/>
          </a:xfrm>
          <a:prstGeom prst="rect">
            <a:avLst/>
          </a:prstGeom>
        </p:spPr>
      </p:pic>
      <p:sp>
        <p:nvSpPr>
          <p:cNvPr id="26" name="TextBox 25">
            <a:extLst>
              <a:ext uri="{FF2B5EF4-FFF2-40B4-BE49-F238E27FC236}">
                <a16:creationId xmlns:a16="http://schemas.microsoft.com/office/drawing/2014/main" id="{EDF699B5-1879-014A-BA93-05F9C62C5A23}"/>
              </a:ext>
            </a:extLst>
          </p:cNvPr>
          <p:cNvSpPr txBox="1"/>
          <p:nvPr userDrawn="1"/>
        </p:nvSpPr>
        <p:spPr>
          <a:xfrm>
            <a:off x="378561" y="473484"/>
            <a:ext cx="1968344" cy="2624458"/>
          </a:xfrm>
          <a:prstGeom prst="ellipse">
            <a:avLst/>
          </a:prstGeom>
          <a:solidFill>
            <a:srgbClr val="47B6B7"/>
          </a:solidFill>
        </p:spPr>
        <p:txBody>
          <a:bodyPr wrap="square" rtlCol="0" anchor="ctr">
            <a:noAutofit/>
          </a:bodyPr>
          <a:lstStyle/>
          <a:p>
            <a:pPr algn="ctr"/>
            <a:r>
              <a:rPr lang="en-US" sz="1800" b="1" dirty="0">
                <a:solidFill>
                  <a:schemeClr val="bg2"/>
                </a:solidFill>
              </a:rPr>
              <a:t>Contact us</a:t>
            </a:r>
          </a:p>
        </p:txBody>
      </p:sp>
      <p:sp>
        <p:nvSpPr>
          <p:cNvPr id="28" name="Oval 27">
            <a:extLst>
              <a:ext uri="{FF2B5EF4-FFF2-40B4-BE49-F238E27FC236}">
                <a16:creationId xmlns:a16="http://schemas.microsoft.com/office/drawing/2014/main" id="{4A47B78F-7D47-4249-BBB2-0571921E0327}"/>
              </a:ext>
            </a:extLst>
          </p:cNvPr>
          <p:cNvSpPr/>
          <p:nvPr userDrawn="1"/>
        </p:nvSpPr>
        <p:spPr>
          <a:xfrm>
            <a:off x="5687603" y="3309138"/>
            <a:ext cx="609893" cy="813191"/>
          </a:xfrm>
          <a:prstGeom prst="ellipse">
            <a:avLst/>
          </a:prstGeom>
          <a:solidFill>
            <a:schemeClr val="bg1">
              <a:alpha val="254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pic>
        <p:nvPicPr>
          <p:cNvPr id="2" name="Picture 1">
            <a:extLst>
              <a:ext uri="{FF2B5EF4-FFF2-40B4-BE49-F238E27FC236}">
                <a16:creationId xmlns:a16="http://schemas.microsoft.com/office/drawing/2014/main" id="{DB2C570B-D479-7878-EFA0-F3133D79D2C1}"/>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783478" y="3591956"/>
            <a:ext cx="152400" cy="203200"/>
          </a:xfrm>
          <a:prstGeom prst="rect">
            <a:avLst/>
          </a:prstGeom>
        </p:spPr>
      </p:pic>
      <p:sp>
        <p:nvSpPr>
          <p:cNvPr id="3" name="Rectangle 2">
            <a:hlinkClick r:id="rId9"/>
            <a:extLst>
              <a:ext uri="{FF2B5EF4-FFF2-40B4-BE49-F238E27FC236}">
                <a16:creationId xmlns:a16="http://schemas.microsoft.com/office/drawing/2014/main" id="{A25CD30D-6870-0DC3-727D-47C0D0C8FC29}"/>
              </a:ext>
            </a:extLst>
          </p:cNvPr>
          <p:cNvSpPr/>
          <p:nvPr userDrawn="1"/>
        </p:nvSpPr>
        <p:spPr>
          <a:xfrm>
            <a:off x="2720420" y="1435947"/>
            <a:ext cx="12978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hlinkClick r:id="rId10"/>
            <a:extLst>
              <a:ext uri="{FF2B5EF4-FFF2-40B4-BE49-F238E27FC236}">
                <a16:creationId xmlns:a16="http://schemas.microsoft.com/office/drawing/2014/main" id="{4D0248A8-2DAB-B075-2A01-E9ED3E054772}"/>
              </a:ext>
            </a:extLst>
          </p:cNvPr>
          <p:cNvSpPr/>
          <p:nvPr userDrawn="1"/>
        </p:nvSpPr>
        <p:spPr>
          <a:xfrm>
            <a:off x="2720420" y="2571750"/>
            <a:ext cx="1297860" cy="367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hlinkClick r:id="rId11"/>
            <a:extLst>
              <a:ext uri="{FF2B5EF4-FFF2-40B4-BE49-F238E27FC236}">
                <a16:creationId xmlns:a16="http://schemas.microsoft.com/office/drawing/2014/main" id="{A938D71A-AAAD-EB51-3BD7-C23590204EEB}"/>
              </a:ext>
            </a:extLst>
          </p:cNvPr>
          <p:cNvSpPr/>
          <p:nvPr userDrawn="1"/>
        </p:nvSpPr>
        <p:spPr>
          <a:xfrm>
            <a:off x="2720420" y="3039113"/>
            <a:ext cx="1297860" cy="367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hlinkClick r:id="rId12"/>
            <a:extLst>
              <a:ext uri="{FF2B5EF4-FFF2-40B4-BE49-F238E27FC236}">
                <a16:creationId xmlns:a16="http://schemas.microsoft.com/office/drawing/2014/main" id="{4875467F-2452-C5CA-2CA7-C271D69CDC2D}"/>
              </a:ext>
            </a:extLst>
          </p:cNvPr>
          <p:cNvSpPr/>
          <p:nvPr userDrawn="1"/>
        </p:nvSpPr>
        <p:spPr>
          <a:xfrm>
            <a:off x="2720420" y="3492927"/>
            <a:ext cx="1297860" cy="367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28122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862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331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_2nd choice">
    <p:spTree>
      <p:nvGrpSpPr>
        <p:cNvPr id="1" name=""/>
        <p:cNvGrpSpPr/>
        <p:nvPr/>
      </p:nvGrpSpPr>
      <p:grpSpPr>
        <a:xfrm>
          <a:off x="0" y="0"/>
          <a:ext cx="0" cy="0"/>
          <a:chOff x="0" y="0"/>
          <a:chExt cx="0" cy="0"/>
        </a:xfrm>
      </p:grpSpPr>
      <p:sp>
        <p:nvSpPr>
          <p:cNvPr id="15" name="Text Placeholder 21"/>
          <p:cNvSpPr>
            <a:spLocks noGrp="1"/>
          </p:cNvSpPr>
          <p:nvPr>
            <p:ph type="body" sz="quarter" idx="11" hasCustomPrompt="1"/>
          </p:nvPr>
        </p:nvSpPr>
        <p:spPr>
          <a:xfrm>
            <a:off x="496841" y="3978193"/>
            <a:ext cx="2345729" cy="218008"/>
          </a:xfrm>
          <a:prstGeom prst="rect">
            <a:avLst/>
          </a:prstGeom>
        </p:spPr>
        <p:txBody>
          <a:bodyPr vert="horz" wrap="square" lIns="0" tIns="0" rIns="0" bIns="0" rtlCol="0">
            <a:spAutoFit/>
          </a:bodyPr>
          <a:lstStyle>
            <a:lvl1pPr marL="9525" algn="l" defTabSz="439809" rtl="0" eaLnBrk="1" latinLnBrk="0" hangingPunct="1">
              <a:lnSpc>
                <a:spcPts val="1241"/>
              </a:lnSpc>
              <a:defRPr lang="en-GB" sz="674" b="1" kern="1200" spc="-8" dirty="0">
                <a:solidFill>
                  <a:srgbClr val="6BB4B5"/>
                </a:solidFill>
                <a:latin typeface="Arial"/>
                <a:ea typeface="+mn-ea"/>
                <a:cs typeface="Arial"/>
              </a:defRPr>
            </a:lvl1pPr>
          </a:lstStyle>
          <a:p>
            <a:pPr marL="12700">
              <a:lnSpc>
                <a:spcPts val="1655"/>
              </a:lnSpc>
            </a:pPr>
            <a:r>
              <a:rPr lang="en-GB" sz="674" b="1" spc="-8" dirty="0" smtClean="0">
                <a:solidFill>
                  <a:srgbClr val="6BB4B5"/>
                </a:solidFill>
                <a:latin typeface="Arial"/>
                <a:cs typeface="Arial"/>
              </a:rPr>
              <a:t>Date or name etc here</a:t>
            </a:r>
            <a:endParaRPr lang="en-GB" sz="674" dirty="0">
              <a:solidFill>
                <a:srgbClr val="6BB4B5"/>
              </a:solidFill>
              <a:latin typeface="Arial"/>
              <a:cs typeface="Arial"/>
            </a:endParaRPr>
          </a:p>
        </p:txBody>
      </p:sp>
      <p:sp>
        <p:nvSpPr>
          <p:cNvPr id="16" name="Title 23"/>
          <p:cNvSpPr>
            <a:spLocks noGrp="1"/>
          </p:cNvSpPr>
          <p:nvPr>
            <p:ph type="title" hasCustomPrompt="1"/>
          </p:nvPr>
        </p:nvSpPr>
        <p:spPr>
          <a:xfrm>
            <a:off x="496841" y="2934516"/>
            <a:ext cx="2345729" cy="1036474"/>
          </a:xfrm>
          <a:prstGeom prst="rect">
            <a:avLst/>
          </a:prstGeom>
        </p:spPr>
        <p:txBody>
          <a:bodyPr lIns="0"/>
          <a:lstStyle>
            <a:lvl1pPr>
              <a:defRPr sz="1346" b="1">
                <a:solidFill>
                  <a:srgbClr val="008988"/>
                </a:solidFill>
                <a:latin typeface="Arial" pitchFamily="34" charset="0"/>
                <a:cs typeface="Arial" pitchFamily="34" charset="0"/>
              </a:defRPr>
            </a:lvl1pPr>
          </a:lstStyle>
          <a:p>
            <a:r>
              <a:rPr lang="en-US" dirty="0" smtClean="0"/>
              <a:t>Title text here</a:t>
            </a:r>
            <a:endParaRPr lang="en-GB" dirty="0"/>
          </a:p>
        </p:txBody>
      </p:sp>
    </p:spTree>
    <p:extLst>
      <p:ext uri="{BB962C8B-B14F-4D97-AF65-F5344CB8AC3E}">
        <p14:creationId xmlns:p14="http://schemas.microsoft.com/office/powerpoint/2010/main" val="1358844141"/>
      </p:ext>
    </p:extLst>
  </p:cSld>
  <p:clrMapOvr>
    <a:masterClrMapping/>
  </p:clrMapOvr>
  <p:extLst mod="1">
    <p:ext uri="{DCECCB84-F9BA-43D5-87BE-67443E8EF086}">
      <p15:sldGuideLst xmlns:p15="http://schemas.microsoft.com/office/powerpoint/2012/main">
        <p15:guide id="1" orient="horz" pos="4206"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Pet Titl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0422E-6F9B-6D43-867E-94812209F9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497" y="317426"/>
            <a:ext cx="5368720" cy="4831390"/>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229864" y="2346340"/>
            <a:ext cx="1819275" cy="1819274"/>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057082" y="317429"/>
            <a:ext cx="2581871" cy="2581871"/>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721" tIns="27861" rIns="55721" bIns="27861" numCol="1" spcCol="0" rtlCol="0" fromWordArt="0" anchor="ctr" anchorCtr="0" forceAA="0" compatLnSpc="1">
            <a:prstTxWarp prst="textNoShape">
              <a:avLst/>
            </a:prstTxWarp>
            <a:noAutofit/>
          </a:bodyPr>
          <a:lstStyle/>
          <a:p>
            <a:pPr algn="ctr"/>
            <a:endParaRPr lang="en-US" sz="1097"/>
          </a:p>
        </p:txBody>
      </p:sp>
      <p:sp>
        <p:nvSpPr>
          <p:cNvPr id="6" name="Oval 5">
            <a:extLst>
              <a:ext uri="{FF2B5EF4-FFF2-40B4-BE49-F238E27FC236}">
                <a16:creationId xmlns:a16="http://schemas.microsoft.com/office/drawing/2014/main" id="{BFC7672E-9B40-7147-9180-0BA4DC8AA7D2}"/>
              </a:ext>
            </a:extLst>
          </p:cNvPr>
          <p:cNvSpPr/>
          <p:nvPr userDrawn="1"/>
        </p:nvSpPr>
        <p:spPr>
          <a:xfrm>
            <a:off x="3079654" y="2324440"/>
            <a:ext cx="496628" cy="496628"/>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721" tIns="27861" rIns="55721" bIns="27861" numCol="1" spcCol="0" rtlCol="0" fromWordArt="0" anchor="ctr" anchorCtr="0" forceAA="0" compatLnSpc="1">
            <a:prstTxWarp prst="textNoShape">
              <a:avLst/>
            </a:prstTxWarp>
            <a:noAutofit/>
          </a:bodyPr>
          <a:lstStyle/>
          <a:p>
            <a:pPr algn="ctr"/>
            <a:endParaRPr lang="en-US" sz="1097"/>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414323" y="626420"/>
            <a:ext cx="1867384" cy="1963882"/>
          </a:xfrm>
          <a:prstGeom prst="rect">
            <a:avLst/>
          </a:prstGeom>
        </p:spPr>
        <p:txBody>
          <a:bodyPr anchor="ctr" anchorCtr="0"/>
          <a:lstStyle>
            <a:lvl1pPr marL="0" indent="0" algn="ctr">
              <a:buNone/>
              <a:defRPr sz="2025"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242370" y="2720721"/>
            <a:ext cx="1806770" cy="772622"/>
          </a:xfrm>
          <a:prstGeom prst="rect">
            <a:avLst/>
          </a:prstGeom>
        </p:spPr>
        <p:txBody>
          <a:bodyPr/>
          <a:lstStyle>
            <a:lvl1pPr marL="0" indent="0" algn="ctr">
              <a:buNone/>
              <a:defRPr sz="1238"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242370" y="3562385"/>
            <a:ext cx="1806770" cy="276590"/>
          </a:xfrm>
          <a:prstGeom prst="rect">
            <a:avLst/>
          </a:prstGeom>
        </p:spPr>
        <p:txBody>
          <a:bodyPr/>
          <a:lstStyle>
            <a:lvl1pPr marL="0" indent="0" algn="ctr">
              <a:buNone/>
              <a:defRPr sz="731"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5646790" y="4345562"/>
            <a:ext cx="1211211" cy="803254"/>
          </a:xfrm>
          <a:prstGeom prst="rect">
            <a:avLst/>
          </a:prstGeom>
        </p:spPr>
      </p:pic>
    </p:spTree>
    <p:extLst>
      <p:ext uri="{BB962C8B-B14F-4D97-AF65-F5344CB8AC3E}">
        <p14:creationId xmlns:p14="http://schemas.microsoft.com/office/powerpoint/2010/main" val="11759254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cSld name="High 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968184" y="4678260"/>
            <a:ext cx="733260" cy="296816"/>
          </a:xfrm>
          <a:prstGeom prst="rect">
            <a:avLst/>
          </a:prstGeom>
          <a:blipFill>
            <a:blip r:embed="rId2" cstate="print"/>
            <a:stretch>
              <a:fillRect/>
            </a:stretch>
          </a:blipFill>
        </p:spPr>
        <p:txBody>
          <a:bodyPr wrap="square" lIns="0" tIns="0" rIns="0" bIns="0" rtlCol="0"/>
          <a:lstStyle/>
          <a:p>
            <a:endParaRPr sz="1154" dirty="0">
              <a:latin typeface="Arial" pitchFamily="34" charset="0"/>
            </a:endParaRPr>
          </a:p>
        </p:txBody>
      </p:sp>
      <p:sp>
        <p:nvSpPr>
          <p:cNvPr id="17" name="bk object 17"/>
          <p:cNvSpPr/>
          <p:nvPr/>
        </p:nvSpPr>
        <p:spPr>
          <a:xfrm>
            <a:off x="161620" y="4560082"/>
            <a:ext cx="6534240"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sz="1154" dirty="0">
              <a:latin typeface="Arial" pitchFamily="34" charset="0"/>
            </a:endParaRPr>
          </a:p>
        </p:txBody>
      </p:sp>
      <p:sp>
        <p:nvSpPr>
          <p:cNvPr id="18" name="bk object 18"/>
          <p:cNvSpPr/>
          <p:nvPr/>
        </p:nvSpPr>
        <p:spPr>
          <a:xfrm>
            <a:off x="161620" y="183633"/>
            <a:ext cx="6534240"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sz="1154" dirty="0">
              <a:latin typeface="Arial" pitchFamily="34" charset="0"/>
            </a:endParaRPr>
          </a:p>
        </p:txBody>
      </p:sp>
      <p:sp>
        <p:nvSpPr>
          <p:cNvPr id="19" name="bk object 19"/>
          <p:cNvSpPr/>
          <p:nvPr/>
        </p:nvSpPr>
        <p:spPr>
          <a:xfrm>
            <a:off x="170892" y="143068"/>
            <a:ext cx="219098" cy="232343"/>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sz="1154" dirty="0">
              <a:latin typeface="Arial" pitchFamily="34" charset="0"/>
            </a:endParaRPr>
          </a:p>
        </p:txBody>
      </p:sp>
      <p:sp>
        <p:nvSpPr>
          <p:cNvPr id="20" name="bk object 20"/>
          <p:cNvSpPr/>
          <p:nvPr/>
        </p:nvSpPr>
        <p:spPr>
          <a:xfrm>
            <a:off x="0" y="0"/>
            <a:ext cx="280592" cy="351969"/>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sz="1154" dirty="0">
              <a:latin typeface="Arial" pitchFamily="34" charset="0"/>
            </a:endParaRPr>
          </a:p>
        </p:txBody>
      </p:sp>
      <p:sp>
        <p:nvSpPr>
          <p:cNvPr id="21" name="bk object 21"/>
          <p:cNvSpPr/>
          <p:nvPr/>
        </p:nvSpPr>
        <p:spPr>
          <a:xfrm>
            <a:off x="0" y="0"/>
            <a:ext cx="281405" cy="350674"/>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sz="1154" dirty="0">
              <a:latin typeface="Arial" pitchFamily="34" charset="0"/>
            </a:endParaRPr>
          </a:p>
        </p:txBody>
      </p:sp>
      <p:sp>
        <p:nvSpPr>
          <p:cNvPr id="22" name="bk object 22"/>
          <p:cNvSpPr/>
          <p:nvPr/>
        </p:nvSpPr>
        <p:spPr>
          <a:xfrm>
            <a:off x="170892" y="143068"/>
            <a:ext cx="219098" cy="232343"/>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sz="1154" dirty="0">
              <a:latin typeface="Arial" pitchFamily="34" charset="0"/>
            </a:endParaRPr>
          </a:p>
        </p:txBody>
      </p:sp>
      <p:sp>
        <p:nvSpPr>
          <p:cNvPr id="2" name="Holder 2"/>
          <p:cNvSpPr>
            <a:spLocks noGrp="1"/>
          </p:cNvSpPr>
          <p:nvPr>
            <p:ph type="title"/>
          </p:nvPr>
        </p:nvSpPr>
        <p:spPr>
          <a:xfrm>
            <a:off x="301361" y="602019"/>
            <a:ext cx="6227829" cy="622316"/>
          </a:xfrm>
          <a:prstGeom prst="rect">
            <a:avLst/>
          </a:prstGeom>
        </p:spPr>
        <p:txBody>
          <a:bodyPr lIns="0" tIns="0" rIns="0" bIns="0"/>
          <a:lstStyle>
            <a:lvl1pPr>
              <a:defRPr sz="1796" b="1" i="0">
                <a:solidFill>
                  <a:srgbClr val="008988"/>
                </a:solidFill>
                <a:latin typeface="Arial"/>
                <a:cs typeface="Arial"/>
              </a:defRPr>
            </a:lvl1pPr>
          </a:lstStyle>
          <a:p>
            <a:endParaRPr dirty="0"/>
          </a:p>
        </p:txBody>
      </p:sp>
      <p:sp>
        <p:nvSpPr>
          <p:cNvPr id="3" name="Holder 3"/>
          <p:cNvSpPr>
            <a:spLocks noGrp="1"/>
          </p:cNvSpPr>
          <p:nvPr>
            <p:ph type="body" idx="1"/>
          </p:nvPr>
        </p:nvSpPr>
        <p:spPr>
          <a:xfrm>
            <a:off x="315085" y="1327982"/>
            <a:ext cx="6227829" cy="2840558"/>
          </a:xfrm>
          <a:prstGeom prst="rect">
            <a:avLst/>
          </a:prstGeom>
        </p:spPr>
        <p:txBody>
          <a:bodyPr lIns="0" tIns="0" rIns="0" bIns="0">
            <a:normAutofit/>
          </a:bodyPr>
          <a:lstStyle>
            <a:lvl1pPr marL="0">
              <a:lnSpc>
                <a:spcPct val="130000"/>
              </a:lnSpc>
              <a:tabLst>
                <a:tab pos="230868" algn="l"/>
                <a:tab pos="461736" algn="l"/>
                <a:tab pos="692604" algn="l"/>
                <a:tab pos="923472" algn="l"/>
                <a:tab pos="1385208" algn="l"/>
                <a:tab pos="1846944" algn="l"/>
                <a:tab pos="2308680" algn="l"/>
              </a:tabLst>
              <a:defRPr lang="en-GB" sz="1411" b="0" i="0" dirty="0">
                <a:solidFill>
                  <a:srgbClr val="008988"/>
                </a:solidFill>
                <a:latin typeface="Arial" pitchFamily="34" charset="0"/>
                <a:ea typeface="+mn-ea"/>
                <a:cs typeface="Arial" pitchFamily="34" charset="0"/>
              </a:defRPr>
            </a:lvl1pPr>
          </a:lstStyle>
          <a:p>
            <a:endParaRPr dirty="0"/>
          </a:p>
        </p:txBody>
      </p:sp>
    </p:spTree>
    <p:extLst>
      <p:ext uri="{BB962C8B-B14F-4D97-AF65-F5344CB8AC3E}">
        <p14:creationId xmlns:p14="http://schemas.microsoft.com/office/powerpoint/2010/main" val="3502073033"/>
      </p:ext>
    </p:extLst>
  </p:cSld>
  <p:clrMapOvr>
    <a:masterClrMapping/>
  </p:clrMapOvr>
  <p:transition>
    <p:sndAc>
      <p:end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AEC1B12-CDC5-7149-98C0-64CB4D2D7C1D}"/>
              </a:ext>
            </a:extLst>
          </p:cNvPr>
          <p:cNvSpPr/>
          <p:nvPr userDrawn="1"/>
        </p:nvSpPr>
        <p:spPr>
          <a:xfrm>
            <a:off x="-148319" y="91258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A84E332A-1FD3-2448-BB92-55FEC1D9EFAC}"/>
              </a:ext>
            </a:extLst>
          </p:cNvPr>
          <p:cNvSpPr>
            <a:spLocks noGrp="1"/>
          </p:cNvSpPr>
          <p:nvPr>
            <p:ph type="body" sz="quarter" idx="12" hasCustomPrompt="1"/>
          </p:nvPr>
        </p:nvSpPr>
        <p:spPr>
          <a:xfrm>
            <a:off x="317046" y="347934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17" name="Group 16">
            <a:extLst>
              <a:ext uri="{FF2B5EF4-FFF2-40B4-BE49-F238E27FC236}">
                <a16:creationId xmlns:a16="http://schemas.microsoft.com/office/drawing/2014/main" id="{8BB12554-A049-854F-BAD2-F691AEE70EB4}"/>
              </a:ext>
            </a:extLst>
          </p:cNvPr>
          <p:cNvGrpSpPr/>
          <p:nvPr userDrawn="1"/>
        </p:nvGrpSpPr>
        <p:grpSpPr>
          <a:xfrm>
            <a:off x="5660524" y="4237618"/>
            <a:ext cx="1197476" cy="905885"/>
            <a:chOff x="7547365" y="4237615"/>
            <a:chExt cx="1596635" cy="905885"/>
          </a:xfrm>
        </p:grpSpPr>
        <p:sp>
          <p:nvSpPr>
            <p:cNvPr id="18" name="Freeform 17">
              <a:extLst>
                <a:ext uri="{FF2B5EF4-FFF2-40B4-BE49-F238E27FC236}">
                  <a16:creationId xmlns:a16="http://schemas.microsoft.com/office/drawing/2014/main" id="{69FBE1C0-079F-B240-BA85-5699A8BB6F9F}"/>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9" name="Picture 18" descr="Logo&#10;&#10;Description automatically generated">
              <a:extLst>
                <a:ext uri="{FF2B5EF4-FFF2-40B4-BE49-F238E27FC236}">
                  <a16:creationId xmlns:a16="http://schemas.microsoft.com/office/drawing/2014/main" id="{E1485D57-F3D2-DD42-9CA1-682DCA2EAA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DE8BE663-4643-A84E-BB32-308A387A2F49}"/>
              </a:ext>
            </a:extLst>
          </p:cNvPr>
          <p:cNvSpPr>
            <a:spLocks noGrp="1"/>
          </p:cNvSpPr>
          <p:nvPr>
            <p:ph type="body" sz="quarter" idx="11" hasCustomPrompt="1"/>
          </p:nvPr>
        </p:nvSpPr>
        <p:spPr>
          <a:xfrm>
            <a:off x="186418" y="196747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3387679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Volunteering Title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4F9053-C8D1-A749-83B5-C927FA4C09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749808"/>
            <a:ext cx="6858001" cy="5893308"/>
          </a:xfrm>
          <a:prstGeom prst="rect">
            <a:avLst/>
          </a:prstGeom>
        </p:spPr>
      </p:pic>
      <p:sp>
        <p:nvSpPr>
          <p:cNvPr id="11" name="Oval 10">
            <a:extLst>
              <a:ext uri="{FF2B5EF4-FFF2-40B4-BE49-F238E27FC236}">
                <a16:creationId xmlns:a16="http://schemas.microsoft.com/office/drawing/2014/main" id="{7AEC1B12-CDC5-7149-98C0-64CB4D2D7C1D}"/>
              </a:ext>
            </a:extLst>
          </p:cNvPr>
          <p:cNvSpPr/>
          <p:nvPr userDrawn="1"/>
        </p:nvSpPr>
        <p:spPr>
          <a:xfrm>
            <a:off x="-148319" y="91258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A84E332A-1FD3-2448-BB92-55FEC1D9EFAC}"/>
              </a:ext>
            </a:extLst>
          </p:cNvPr>
          <p:cNvSpPr>
            <a:spLocks noGrp="1"/>
          </p:cNvSpPr>
          <p:nvPr>
            <p:ph type="body" sz="quarter" idx="12" hasCustomPrompt="1"/>
          </p:nvPr>
        </p:nvSpPr>
        <p:spPr>
          <a:xfrm>
            <a:off x="317046" y="347934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8" name="Group 7">
            <a:extLst>
              <a:ext uri="{FF2B5EF4-FFF2-40B4-BE49-F238E27FC236}">
                <a16:creationId xmlns:a16="http://schemas.microsoft.com/office/drawing/2014/main" id="{D6DB23FB-973C-C045-BBD7-E84BF45B724E}"/>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529C371B-E8B8-754A-9CCD-14F53ABC0C24}"/>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C8622B16-4E9A-E54D-816C-6316AE6EDB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3" name="Text Placeholder 21">
            <a:extLst>
              <a:ext uri="{FF2B5EF4-FFF2-40B4-BE49-F238E27FC236}">
                <a16:creationId xmlns:a16="http://schemas.microsoft.com/office/drawing/2014/main" id="{C5105985-BE51-E248-8E84-0E55D2917137}"/>
              </a:ext>
            </a:extLst>
          </p:cNvPr>
          <p:cNvSpPr>
            <a:spLocks noGrp="1"/>
          </p:cNvSpPr>
          <p:nvPr>
            <p:ph type="body" sz="quarter" idx="11" hasCustomPrompt="1"/>
          </p:nvPr>
        </p:nvSpPr>
        <p:spPr>
          <a:xfrm>
            <a:off x="186418" y="196747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3577247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Volunteering Title 1">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207ECC-55EA-6B4F-8CDF-EAEE85C269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24193" y="0"/>
            <a:ext cx="7318770" cy="5143500"/>
          </a:xfrm>
          <a:prstGeom prst="rect">
            <a:avLst/>
          </a:prstGeom>
        </p:spPr>
      </p:pic>
      <p:sp>
        <p:nvSpPr>
          <p:cNvPr id="11" name="Oval 10">
            <a:extLst>
              <a:ext uri="{FF2B5EF4-FFF2-40B4-BE49-F238E27FC236}">
                <a16:creationId xmlns:a16="http://schemas.microsoft.com/office/drawing/2014/main" id="{7AEC1B12-CDC5-7149-98C0-64CB4D2D7C1D}"/>
              </a:ext>
            </a:extLst>
          </p:cNvPr>
          <p:cNvSpPr/>
          <p:nvPr userDrawn="1"/>
        </p:nvSpPr>
        <p:spPr>
          <a:xfrm>
            <a:off x="-148319" y="91258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A84E332A-1FD3-2448-BB92-55FEC1D9EFAC}"/>
              </a:ext>
            </a:extLst>
          </p:cNvPr>
          <p:cNvSpPr>
            <a:spLocks noGrp="1"/>
          </p:cNvSpPr>
          <p:nvPr>
            <p:ph type="body" sz="quarter" idx="12" hasCustomPrompt="1"/>
          </p:nvPr>
        </p:nvSpPr>
        <p:spPr>
          <a:xfrm>
            <a:off x="317046" y="347934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9" name="Group 8">
            <a:extLst>
              <a:ext uri="{FF2B5EF4-FFF2-40B4-BE49-F238E27FC236}">
                <a16:creationId xmlns:a16="http://schemas.microsoft.com/office/drawing/2014/main" id="{F906411B-EBC0-0A47-93C4-8BFE18DA1A1C}"/>
              </a:ext>
            </a:extLst>
          </p:cNvPr>
          <p:cNvGrpSpPr/>
          <p:nvPr userDrawn="1"/>
        </p:nvGrpSpPr>
        <p:grpSpPr>
          <a:xfrm>
            <a:off x="5660524" y="4237618"/>
            <a:ext cx="1197476" cy="905885"/>
            <a:chOff x="7547365" y="4237615"/>
            <a:chExt cx="1596635" cy="905885"/>
          </a:xfrm>
        </p:grpSpPr>
        <p:sp>
          <p:nvSpPr>
            <p:cNvPr id="10" name="Freeform 9">
              <a:extLst>
                <a:ext uri="{FF2B5EF4-FFF2-40B4-BE49-F238E27FC236}">
                  <a16:creationId xmlns:a16="http://schemas.microsoft.com/office/drawing/2014/main" id="{EFF59425-A206-B442-BC23-DA6A7B5E5F4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3" name="Picture 12" descr="Logo&#10;&#10;Description automatically generated">
              <a:extLst>
                <a:ext uri="{FF2B5EF4-FFF2-40B4-BE49-F238E27FC236}">
                  <a16:creationId xmlns:a16="http://schemas.microsoft.com/office/drawing/2014/main" id="{2C7AEFCE-4393-DA4C-A443-1A5C6A8A46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9E8E19B1-73FC-F444-A7AC-660BF3D36D9D}"/>
              </a:ext>
            </a:extLst>
          </p:cNvPr>
          <p:cNvSpPr>
            <a:spLocks noGrp="1"/>
          </p:cNvSpPr>
          <p:nvPr>
            <p:ph type="body" sz="quarter" idx="11" hasCustomPrompt="1"/>
          </p:nvPr>
        </p:nvSpPr>
        <p:spPr>
          <a:xfrm>
            <a:off x="186418" y="196747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232755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AD0A00C-5361-0942-B223-7F483F0C5788}"/>
              </a:ext>
            </a:extLst>
          </p:cNvPr>
          <p:cNvSpPr/>
          <p:nvPr userDrawn="1"/>
        </p:nvSpPr>
        <p:spPr>
          <a:xfrm flipH="1">
            <a:off x="1"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7" name="Group 6">
            <a:extLst>
              <a:ext uri="{FF2B5EF4-FFF2-40B4-BE49-F238E27FC236}">
                <a16:creationId xmlns:a16="http://schemas.microsoft.com/office/drawing/2014/main" id="{1D72893A-21D6-AC42-8403-5CA2D9F95E4E}"/>
              </a:ext>
            </a:extLst>
          </p:cNvPr>
          <p:cNvGrpSpPr/>
          <p:nvPr userDrawn="1"/>
        </p:nvGrpSpPr>
        <p:grpSpPr>
          <a:xfrm>
            <a:off x="5660524" y="4237618"/>
            <a:ext cx="1197476" cy="905885"/>
            <a:chOff x="7547365" y="4237615"/>
            <a:chExt cx="1596635" cy="905885"/>
          </a:xfrm>
        </p:grpSpPr>
        <p:sp>
          <p:nvSpPr>
            <p:cNvPr id="8" name="Freeform 7">
              <a:extLst>
                <a:ext uri="{FF2B5EF4-FFF2-40B4-BE49-F238E27FC236}">
                  <a16:creationId xmlns:a16="http://schemas.microsoft.com/office/drawing/2014/main" id="{C49065BF-ABDC-C245-82AA-D406E17924E3}"/>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9" name="Picture 8" descr="Logo&#10;&#10;Description automatically generated">
              <a:extLst>
                <a:ext uri="{FF2B5EF4-FFF2-40B4-BE49-F238E27FC236}">
                  <a16:creationId xmlns:a16="http://schemas.microsoft.com/office/drawing/2014/main" id="{2305E549-4673-234D-AF28-772D5CFE52D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3" name="Text Placeholder 21">
            <a:extLst>
              <a:ext uri="{FF2B5EF4-FFF2-40B4-BE49-F238E27FC236}">
                <a16:creationId xmlns:a16="http://schemas.microsoft.com/office/drawing/2014/main" id="{0E31676D-DC74-A74D-A361-8BB611B0CFA6}"/>
              </a:ext>
            </a:extLst>
          </p:cNvPr>
          <p:cNvSpPr>
            <a:spLocks noGrp="1"/>
          </p:cNvSpPr>
          <p:nvPr>
            <p:ph type="body" sz="quarter" idx="10" hasCustomPrompt="1"/>
          </p:nvPr>
        </p:nvSpPr>
        <p:spPr>
          <a:xfrm>
            <a:off x="250709" y="1508276"/>
            <a:ext cx="2442378" cy="3256465"/>
          </a:xfrm>
          <a:prstGeom prst="ellipse">
            <a:avLst/>
          </a:prstGeom>
          <a:solidFill>
            <a:srgbClr val="E73081"/>
          </a:solidFill>
        </p:spPr>
        <p:txBody>
          <a:bodyPr lIns="36000" rIns="36000" anchor="ctr" anchorCtr="0"/>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103598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8BCB26A-A8D8-3E4C-896D-7044910B1FB3}"/>
              </a:ext>
            </a:extLst>
          </p:cNvPr>
          <p:cNvSpPr/>
          <p:nvPr userDrawn="1"/>
        </p:nvSpPr>
        <p:spPr>
          <a:xfrm flipH="1">
            <a:off x="1"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14" name="Group 13">
            <a:extLst>
              <a:ext uri="{FF2B5EF4-FFF2-40B4-BE49-F238E27FC236}">
                <a16:creationId xmlns:a16="http://schemas.microsoft.com/office/drawing/2014/main" id="{720C5E58-91E5-B94D-A43A-E31735579A8C}"/>
              </a:ext>
            </a:extLst>
          </p:cNvPr>
          <p:cNvGrpSpPr/>
          <p:nvPr userDrawn="1"/>
        </p:nvGrpSpPr>
        <p:grpSpPr>
          <a:xfrm>
            <a:off x="5660524" y="4237618"/>
            <a:ext cx="1197476" cy="905885"/>
            <a:chOff x="7547365" y="4237615"/>
            <a:chExt cx="1596635" cy="905885"/>
          </a:xfrm>
        </p:grpSpPr>
        <p:sp>
          <p:nvSpPr>
            <p:cNvPr id="15" name="Freeform 14">
              <a:extLst>
                <a:ext uri="{FF2B5EF4-FFF2-40B4-BE49-F238E27FC236}">
                  <a16:creationId xmlns:a16="http://schemas.microsoft.com/office/drawing/2014/main" id="{98B1A178-CE09-604F-93E4-49F8CD374893}"/>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6" name="Picture 15" descr="Logo&#10;&#10;Description automatically generated">
              <a:extLst>
                <a:ext uri="{FF2B5EF4-FFF2-40B4-BE49-F238E27FC236}">
                  <a16:creationId xmlns:a16="http://schemas.microsoft.com/office/drawing/2014/main" id="{4060E8B7-25F9-534A-950A-2A21F3F7776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88ADEE17-619A-8141-BDF2-42E02B2A4421}"/>
              </a:ext>
            </a:extLst>
          </p:cNvPr>
          <p:cNvSpPr>
            <a:spLocks noGrp="1"/>
          </p:cNvSpPr>
          <p:nvPr>
            <p:ph type="body" sz="quarter" idx="10" hasCustomPrompt="1"/>
          </p:nvPr>
        </p:nvSpPr>
        <p:spPr>
          <a:xfrm>
            <a:off x="250709" y="1508276"/>
            <a:ext cx="2442378" cy="3256465"/>
          </a:xfrm>
          <a:prstGeom prst="ellipse">
            <a:avLst/>
          </a:prstGeom>
          <a:solidFill>
            <a:srgbClr val="E73081"/>
          </a:solidFill>
        </p:spPr>
        <p:txBody>
          <a:bodyPr lIns="36000" rIns="36000" anchor="ctr" anchorCtr="0"/>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18574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97745"/>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722" r:id="rId3"/>
    <p:sldLayoutId id="2147483661" r:id="rId4"/>
    <p:sldLayoutId id="2147483717" r:id="rId5"/>
    <p:sldLayoutId id="2147483720" r:id="rId6"/>
    <p:sldLayoutId id="2147483721" r:id="rId7"/>
    <p:sldLayoutId id="2147483696" r:id="rId8"/>
    <p:sldLayoutId id="2147483723" r:id="rId9"/>
    <p:sldLayoutId id="2147483725" r:id="rId10"/>
    <p:sldLayoutId id="2147483736" r:id="rId11"/>
    <p:sldLayoutId id="2147483733" r:id="rId12"/>
    <p:sldLayoutId id="2147483734" r:id="rId13"/>
    <p:sldLayoutId id="2147483727" r:id="rId14"/>
    <p:sldLayoutId id="2147483732" r:id="rId15"/>
    <p:sldLayoutId id="2147483730" r:id="rId16"/>
    <p:sldLayoutId id="2147483731" r:id="rId17"/>
    <p:sldLayoutId id="2147483708" r:id="rId18"/>
    <p:sldLayoutId id="2147483709" r:id="rId19"/>
    <p:sldLayoutId id="2147483688" r:id="rId20"/>
    <p:sldLayoutId id="2147483738" r:id="rId21"/>
    <p:sldLayoutId id="2147483665" r:id="rId22"/>
    <p:sldLayoutId id="2147483737" r:id="rId23"/>
    <p:sldLayoutId id="2147483667" r:id="rId24"/>
    <p:sldLayoutId id="2147483686" r:id="rId25"/>
    <p:sldLayoutId id="2147483735" r:id="rId26"/>
    <p:sldLayoutId id="2147483739" r:id="rId27"/>
    <p:sldLayoutId id="2147483740" r:id="rId28"/>
    <p:sldLayoutId id="2147483743" r:id="rId29"/>
    <p:sldLayoutId id="2147483692" r:id="rId30"/>
    <p:sldLayoutId id="2147483700" r:id="rId31"/>
    <p:sldLayoutId id="2147483703" r:id="rId32"/>
    <p:sldLayoutId id="2147483741" r:id="rId33"/>
    <p:sldLayoutId id="2147483704" r:id="rId34"/>
    <p:sldLayoutId id="2147483742" r:id="rId35"/>
    <p:sldLayoutId id="2147483689" r:id="rId36"/>
    <p:sldLayoutId id="2147483693" r:id="rId37"/>
    <p:sldLayoutId id="2147483694" r:id="rId38"/>
    <p:sldLayoutId id="2147483695" r:id="rId39"/>
    <p:sldLayoutId id="2147483697" r:id="rId40"/>
    <p:sldLayoutId id="2147483744" r:id="rId41"/>
    <p:sldLayoutId id="2147483745" r:id="rId42"/>
    <p:sldLayoutId id="2147483746" r:id="rId43"/>
    <p:sldLayoutId id="2147483747" r:id="rId44"/>
    <p:sldLayoutId id="2147483748" r:id="rId45"/>
  </p:sldLayoutIdLst>
  <p:txStyles>
    <p:titleStyle>
      <a:lvl1pPr algn="l" defTabSz="514337"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5" indent="-128585" algn="l" defTabSz="514337" rtl="0" eaLnBrk="1" latinLnBrk="0" hangingPunct="1">
        <a:lnSpc>
          <a:spcPct val="110000"/>
        </a:lnSpc>
        <a:spcBef>
          <a:spcPts val="563"/>
        </a:spcBef>
        <a:spcAft>
          <a:spcPts val="150"/>
        </a:spcAft>
        <a:buFont typeface="Arial" panose="020B0604020202020204" pitchFamily="34" charset="0"/>
        <a:buChar char="•"/>
        <a:defRPr sz="1050" kern="1200">
          <a:solidFill>
            <a:schemeClr val="tx1"/>
          </a:solidFill>
          <a:latin typeface="+mn-lt"/>
          <a:ea typeface="+mn-ea"/>
          <a:cs typeface="+mn-cs"/>
        </a:defRPr>
      </a:lvl1pPr>
      <a:lvl2pPr marL="385754" indent="-128585" algn="l" defTabSz="514337" rtl="0" eaLnBrk="1" latinLnBrk="0" hangingPunct="1">
        <a:lnSpc>
          <a:spcPct val="110000"/>
        </a:lnSpc>
        <a:spcBef>
          <a:spcPts val="281"/>
        </a:spcBef>
        <a:spcAft>
          <a:spcPts val="150"/>
        </a:spcAft>
        <a:buFont typeface="Arial" panose="020B0604020202020204" pitchFamily="34" charset="0"/>
        <a:buChar char="•"/>
        <a:defRPr sz="1050" kern="1200">
          <a:solidFill>
            <a:schemeClr val="tx1"/>
          </a:solidFill>
          <a:latin typeface="+mn-lt"/>
          <a:ea typeface="+mn-ea"/>
          <a:cs typeface="+mn-cs"/>
        </a:defRPr>
      </a:lvl2pPr>
      <a:lvl3pPr marL="642922" indent="-128585" algn="l" defTabSz="514337" rtl="0" eaLnBrk="1" latinLnBrk="0" hangingPunct="1">
        <a:lnSpc>
          <a:spcPct val="110000"/>
        </a:lnSpc>
        <a:spcBef>
          <a:spcPts val="281"/>
        </a:spcBef>
        <a:spcAft>
          <a:spcPts val="150"/>
        </a:spcAft>
        <a:buFont typeface="Arial" panose="020B0604020202020204" pitchFamily="34" charset="0"/>
        <a:buChar char="•"/>
        <a:defRPr sz="1050" kern="1200">
          <a:solidFill>
            <a:schemeClr val="tx1"/>
          </a:solidFill>
          <a:latin typeface="+mn-lt"/>
          <a:ea typeface="+mn-ea"/>
          <a:cs typeface="+mn-cs"/>
        </a:defRPr>
      </a:lvl3pPr>
      <a:lvl4pPr marL="900091" indent="-128585" algn="l" defTabSz="514337" rtl="0" eaLnBrk="1" latinLnBrk="0" hangingPunct="1">
        <a:lnSpc>
          <a:spcPct val="110000"/>
        </a:lnSpc>
        <a:spcBef>
          <a:spcPts val="281"/>
        </a:spcBef>
        <a:spcAft>
          <a:spcPts val="150"/>
        </a:spcAft>
        <a:buFont typeface="Arial" panose="020B0604020202020204" pitchFamily="34" charset="0"/>
        <a:buChar char="•"/>
        <a:defRPr sz="1050" kern="1200">
          <a:solidFill>
            <a:schemeClr val="tx1"/>
          </a:solidFill>
          <a:latin typeface="+mn-lt"/>
          <a:ea typeface="+mn-ea"/>
          <a:cs typeface="+mn-cs"/>
        </a:defRPr>
      </a:lvl4pPr>
      <a:lvl5pPr marL="1157259" indent="-128585" algn="l" defTabSz="514337" rtl="0" eaLnBrk="1" latinLnBrk="0" hangingPunct="1">
        <a:lnSpc>
          <a:spcPct val="110000"/>
        </a:lnSpc>
        <a:spcBef>
          <a:spcPts val="281"/>
        </a:spcBef>
        <a:spcAft>
          <a:spcPts val="150"/>
        </a:spcAft>
        <a:buFont typeface="Arial" panose="020B0604020202020204" pitchFamily="34" charset="0"/>
        <a:buChar char="•"/>
        <a:defRPr sz="10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9.xml"/><Relationship Id="rId1" Type="http://schemas.openxmlformats.org/officeDocument/2006/relationships/tags" Target="../tags/tag1.xml"/><Relationship Id="rId4" Type="http://schemas.openxmlformats.org/officeDocument/2006/relationships/image" Target="../media/image3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9.xml"/><Relationship Id="rId1" Type="http://schemas.openxmlformats.org/officeDocument/2006/relationships/tags" Target="../tags/tag10.xml"/><Relationship Id="rId4"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12.xml"/><Relationship Id="rId7" Type="http://schemas.openxmlformats.org/officeDocument/2006/relationships/image" Target="../media/image61.jpeg"/><Relationship Id="rId2" Type="http://schemas.openxmlformats.org/officeDocument/2006/relationships/slideLayout" Target="../slideLayouts/slideLayout39.xml"/><Relationship Id="rId1" Type="http://schemas.openxmlformats.org/officeDocument/2006/relationships/tags" Target="../tags/tag11.xml"/><Relationship Id="rId6" Type="http://schemas.openxmlformats.org/officeDocument/2006/relationships/image" Target="../media/image60.jpeg"/><Relationship Id="rId5" Type="http://schemas.openxmlformats.org/officeDocument/2006/relationships/image" Target="../media/image59.jpeg"/><Relationship Id="rId10" Type="http://schemas.microsoft.com/office/2007/relationships/hdphoto" Target="../media/hdphoto3.wdp"/><Relationship Id="rId4" Type="http://schemas.openxmlformats.org/officeDocument/2006/relationships/image" Target="../media/image58.jpe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9.xml"/><Relationship Id="rId1" Type="http://schemas.openxmlformats.org/officeDocument/2006/relationships/tags" Target="../tags/tag12.xml"/><Relationship Id="rId6" Type="http://schemas.openxmlformats.org/officeDocument/2006/relationships/image" Target="../media/image65.jpg"/><Relationship Id="rId5" Type="http://schemas.openxmlformats.org/officeDocument/2006/relationships/image" Target="../media/image64.jpeg"/><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9.xml"/><Relationship Id="rId1" Type="http://schemas.openxmlformats.org/officeDocument/2006/relationships/tags" Target="../tags/tag13.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72.jpg"/><Relationship Id="rId2" Type="http://schemas.openxmlformats.org/officeDocument/2006/relationships/slideLayout" Target="../slideLayouts/slideLayout39.xml"/><Relationship Id="rId1" Type="http://schemas.openxmlformats.org/officeDocument/2006/relationships/tags" Target="../tags/tag14.xml"/><Relationship Id="rId6" Type="http://schemas.openxmlformats.org/officeDocument/2006/relationships/image" Target="../media/image71.jpg"/><Relationship Id="rId5" Type="http://schemas.openxmlformats.org/officeDocument/2006/relationships/image" Target="../media/image70.jpeg"/><Relationship Id="rId4" Type="http://schemas.openxmlformats.org/officeDocument/2006/relationships/image" Target="../media/image69.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9.xml"/><Relationship Id="rId1" Type="http://schemas.openxmlformats.org/officeDocument/2006/relationships/tags" Target="../tags/tag15.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microsoft.com/office/2007/relationships/hdphoto" Target="../media/hdphoto4.wdp"/><Relationship Id="rId2" Type="http://schemas.openxmlformats.org/officeDocument/2006/relationships/slideLayout" Target="../slideLayouts/slideLayout39.xml"/><Relationship Id="rId1" Type="http://schemas.openxmlformats.org/officeDocument/2006/relationships/tags" Target="../tags/tag1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microsoft.com/office/2007/relationships/hdphoto" Target="../media/hdphoto4.wdp"/><Relationship Id="rId2" Type="http://schemas.openxmlformats.org/officeDocument/2006/relationships/slideLayout" Target="../slideLayouts/slideLayout39.xml"/><Relationship Id="rId1" Type="http://schemas.openxmlformats.org/officeDocument/2006/relationships/tags" Target="../tags/tag17.xml"/><Relationship Id="rId6" Type="http://schemas.openxmlformats.org/officeDocument/2006/relationships/image" Target="../media/image78.png"/><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9.xml"/><Relationship Id="rId7" Type="http://schemas.openxmlformats.org/officeDocument/2006/relationships/image" Target="../media/image78.png"/><Relationship Id="rId2" Type="http://schemas.openxmlformats.org/officeDocument/2006/relationships/slideLayout" Target="../slideLayouts/slideLayout39.xml"/><Relationship Id="rId1" Type="http://schemas.openxmlformats.org/officeDocument/2006/relationships/tags" Target="../tags/tag18.xml"/><Relationship Id="rId6" Type="http://schemas.openxmlformats.org/officeDocument/2006/relationships/image" Target="../media/image79.pn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2.xml"/><Relationship Id="rId7" Type="http://schemas.openxmlformats.org/officeDocument/2006/relationships/image" Target="../media/image39.jpg"/><Relationship Id="rId2" Type="http://schemas.openxmlformats.org/officeDocument/2006/relationships/slideLayout" Target="../slideLayouts/slideLayout39.xml"/><Relationship Id="rId1" Type="http://schemas.openxmlformats.org/officeDocument/2006/relationships/tags" Target="../tags/tag2.xml"/><Relationship Id="rId6" Type="http://schemas.openxmlformats.org/officeDocument/2006/relationships/image" Target="../media/image38.jpeg"/><Relationship Id="rId5" Type="http://schemas.microsoft.com/office/2007/relationships/hdphoto" Target="../media/hdphoto1.wdp"/><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9.xml"/><Relationship Id="rId1" Type="http://schemas.openxmlformats.org/officeDocument/2006/relationships/tags" Target="../tags/tag19.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9.xml"/><Relationship Id="rId1" Type="http://schemas.openxmlformats.org/officeDocument/2006/relationships/tags" Target="../tags/tag20.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9.xml"/><Relationship Id="rId1" Type="http://schemas.openxmlformats.org/officeDocument/2006/relationships/tags" Target="../tags/tag21.xml"/><Relationship Id="rId5" Type="http://schemas.openxmlformats.org/officeDocument/2006/relationships/image" Target="../media/image90.jpeg"/><Relationship Id="rId4" Type="http://schemas.openxmlformats.org/officeDocument/2006/relationships/image" Target="../media/image89.jpeg"/></Relationships>
</file>

<file path=ppt/slides/_rels/slide2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39.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9.xml"/><Relationship Id="rId1" Type="http://schemas.openxmlformats.org/officeDocument/2006/relationships/tags" Target="../tags/tag23.xml"/><Relationship Id="rId5" Type="http://schemas.openxmlformats.org/officeDocument/2006/relationships/image" Target="../media/image93.jpg"/><Relationship Id="rId4" Type="http://schemas.openxmlformats.org/officeDocument/2006/relationships/image" Target="../media/image9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9.xml"/><Relationship Id="rId1" Type="http://schemas.openxmlformats.org/officeDocument/2006/relationships/tags" Target="../tags/tag24.xml"/><Relationship Id="rId5" Type="http://schemas.openxmlformats.org/officeDocument/2006/relationships/image" Target="../media/image95.jpg"/><Relationship Id="rId4" Type="http://schemas.openxmlformats.org/officeDocument/2006/relationships/image" Target="../media/image94.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9.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9.xml"/><Relationship Id="rId1" Type="http://schemas.openxmlformats.org/officeDocument/2006/relationships/tags" Target="../tags/tag4.xml"/><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5.xml"/><Relationship Id="rId7" Type="http://schemas.openxmlformats.org/officeDocument/2006/relationships/image" Target="../media/image45.jpeg"/><Relationship Id="rId2" Type="http://schemas.openxmlformats.org/officeDocument/2006/relationships/slideLayout" Target="../slideLayouts/slideLayout39.xml"/><Relationship Id="rId1" Type="http://schemas.openxmlformats.org/officeDocument/2006/relationships/tags" Target="../tags/tag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9.xml"/><Relationship Id="rId1" Type="http://schemas.openxmlformats.org/officeDocument/2006/relationships/tags" Target="../tags/tag6.xml"/><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9.xml"/><Relationship Id="rId1" Type="http://schemas.openxmlformats.org/officeDocument/2006/relationships/tags" Target="../tags/tag7.xml"/><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9.xml"/><Relationship Id="rId1" Type="http://schemas.openxmlformats.org/officeDocument/2006/relationships/tags" Target="../tags/tag8.xml"/><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9.xml"/><Relationship Id="rId7" Type="http://schemas.openxmlformats.org/officeDocument/2006/relationships/image" Target="../media/image53.jpeg"/><Relationship Id="rId2" Type="http://schemas.openxmlformats.org/officeDocument/2006/relationships/slideLayout" Target="../slideLayouts/slideLayout39.xml"/><Relationship Id="rId1" Type="http://schemas.openxmlformats.org/officeDocument/2006/relationships/tags" Target="../tags/tag9.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5.jpeg"/><Relationship Id="rId4" Type="http://schemas.openxmlformats.org/officeDocument/2006/relationships/image" Target="../media/image50.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alcon\user_data\Veterinary_Services\Pet Health\Community and Education\Education\Canine Communication Campaign\shutterstock_158760425.jpg"/>
          <p:cNvPicPr>
            <a:picLocks noChangeAspect="1" noChangeArrowheads="1"/>
          </p:cNvPicPr>
          <p:nvPr/>
        </p:nvPicPr>
        <p:blipFill>
          <a:blip r:embed="rId4" cstate="print"/>
          <a:srcRect/>
          <a:stretch>
            <a:fillRect/>
          </a:stretch>
        </p:blipFill>
        <p:spPr bwMode="auto">
          <a:xfrm>
            <a:off x="918597" y="272246"/>
            <a:ext cx="5134894" cy="3370426"/>
          </a:xfrm>
          <a:prstGeom prst="rect">
            <a:avLst/>
          </a:prstGeom>
          <a:noFill/>
          <a:effectLst>
            <a:softEdge rad="31750"/>
          </a:effectLst>
        </p:spPr>
      </p:pic>
      <p:sp>
        <p:nvSpPr>
          <p:cNvPr id="11" name="Title 5"/>
          <p:cNvSpPr>
            <a:spLocks noGrp="1"/>
          </p:cNvSpPr>
          <p:nvPr>
            <p:ph type="title" idx="4294967295"/>
          </p:nvPr>
        </p:nvSpPr>
        <p:spPr>
          <a:xfrm>
            <a:off x="1677547" y="3758477"/>
            <a:ext cx="3277970" cy="372665"/>
          </a:xfrm>
          <a:prstGeom prst="rect">
            <a:avLst/>
          </a:prstGeom>
        </p:spPr>
        <p:txBody>
          <a:bodyPr>
            <a:noAutofit/>
          </a:bodyPr>
          <a:lstStyle/>
          <a:p>
            <a:pPr algn="ctr"/>
            <a:r>
              <a:rPr lang="en-GB" sz="3600" b="1" dirty="0">
                <a:latin typeface="Baloo 2" panose="03080502040302020200" pitchFamily="66" charset="0"/>
                <a:cs typeface="Baloo 2" panose="03080502040302020200" pitchFamily="66" charset="0"/>
              </a:rPr>
              <a:t> </a:t>
            </a:r>
            <a:r>
              <a:rPr lang="en-GB" sz="3200" b="1" dirty="0">
                <a:solidFill>
                  <a:srgbClr val="008988"/>
                </a:solidFill>
                <a:latin typeface="Baloo 2" panose="03080502040302020200" pitchFamily="66" charset="0"/>
                <a:cs typeface="Baloo 2" panose="03080502040302020200" pitchFamily="66" charset="0"/>
              </a:rPr>
              <a:t>Canine Communication </a:t>
            </a:r>
            <a:endParaRPr lang="en-GB" sz="2800" b="1" dirty="0">
              <a:solidFill>
                <a:srgbClr val="008988"/>
              </a:solidFill>
              <a:latin typeface="Baloo 2" panose="03080502040302020200" pitchFamily="66" charset="0"/>
              <a:cs typeface="Baloo 2" panose="03080502040302020200" pitchFamily="66" charset="0"/>
            </a:endParaRPr>
          </a:p>
        </p:txBody>
      </p:sp>
    </p:spTree>
    <p:custDataLst>
      <p:tags r:id="rId1"/>
    </p:custDataLst>
    <p:extLst>
      <p:ext uri="{BB962C8B-B14F-4D97-AF65-F5344CB8AC3E}">
        <p14:creationId xmlns:p14="http://schemas.microsoft.com/office/powerpoint/2010/main" val="168324451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lcon\user_data\SHARING FOLDER\!Temporary Sharing - Items will be deleted when 7 days old!\Jenna\shutterstock_126772232.jpg"/>
          <p:cNvPicPr>
            <a:picLocks noChangeAspect="1" noChangeArrowheads="1"/>
          </p:cNvPicPr>
          <p:nvPr/>
        </p:nvPicPr>
        <p:blipFill>
          <a:blip r:embed="rId4" cstate="print"/>
          <a:srcRect/>
          <a:stretch>
            <a:fillRect/>
          </a:stretch>
        </p:blipFill>
        <p:spPr bwMode="auto">
          <a:xfrm>
            <a:off x="933295" y="1330375"/>
            <a:ext cx="5072541" cy="2952674"/>
          </a:xfrm>
          <a:prstGeom prst="rect">
            <a:avLst/>
          </a:prstGeom>
          <a:noFill/>
        </p:spPr>
      </p:pic>
      <p:sp>
        <p:nvSpPr>
          <p:cNvPr id="5" name="Title 2"/>
          <p:cNvSpPr>
            <a:spLocks noGrp="1"/>
          </p:cNvSpPr>
          <p:nvPr>
            <p:ph type="title" idx="4294967295"/>
          </p:nvPr>
        </p:nvSpPr>
        <p:spPr>
          <a:xfrm>
            <a:off x="1309133" y="404303"/>
            <a:ext cx="4320867" cy="1026319"/>
          </a:xfrm>
          <a:prstGeom prst="rect">
            <a:avLst/>
          </a:prstGeom>
        </p:spPr>
        <p:txBody>
          <a:bodyPr>
            <a:noAutofit/>
          </a:bodyPr>
          <a:lstStyle/>
          <a:p>
            <a:pPr algn="ctr"/>
            <a:r>
              <a:rPr lang="en-GB" sz="2400" b="1" dirty="0">
                <a:solidFill>
                  <a:srgbClr val="008988"/>
                </a:solidFill>
                <a:latin typeface="Baloo 2" panose="03080502040302020200" pitchFamily="66" charset="0"/>
                <a:cs typeface="Baloo 2" panose="03080502040302020200" pitchFamily="66" charset="0"/>
              </a:rPr>
              <a:t>How would you feel if people didn’t listen to you?</a:t>
            </a:r>
          </a:p>
        </p:txBody>
      </p:sp>
    </p:spTree>
    <p:custDataLst>
      <p:tags r:id="rId1"/>
    </p:custDataLst>
    <p:extLst>
      <p:ext uri="{BB962C8B-B14F-4D97-AF65-F5344CB8AC3E}">
        <p14:creationId xmlns:p14="http://schemas.microsoft.com/office/powerpoint/2010/main" val="24277983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idx="4294967295"/>
          </p:nvPr>
        </p:nvSpPr>
        <p:spPr>
          <a:xfrm>
            <a:off x="330010" y="355650"/>
            <a:ext cx="4785130" cy="974725"/>
          </a:xfrm>
          <a:prstGeom prst="rect">
            <a:avLst/>
          </a:prstGeom>
        </p:spPr>
        <p:txBody>
          <a:bodyPr>
            <a:normAutofit/>
          </a:bodyPr>
          <a:lstStyle/>
          <a:p>
            <a:r>
              <a:rPr lang="en-GB" sz="2400" b="1" dirty="0" smtClean="0">
                <a:solidFill>
                  <a:srgbClr val="008988"/>
                </a:solidFill>
                <a:latin typeface="Baloo 2" panose="03080502040302020200" pitchFamily="66" charset="0"/>
                <a:cs typeface="Baloo 2" panose="03080502040302020200" pitchFamily="66" charset="0"/>
              </a:rPr>
              <a:t>It’s the same for dogs…</a:t>
            </a:r>
            <a:br>
              <a:rPr lang="en-GB" sz="2400" b="1" dirty="0" smtClean="0">
                <a:solidFill>
                  <a:srgbClr val="008988"/>
                </a:solidFill>
                <a:latin typeface="Baloo 2" panose="03080502040302020200" pitchFamily="66" charset="0"/>
                <a:cs typeface="Baloo 2" panose="03080502040302020200" pitchFamily="66" charset="0"/>
              </a:rPr>
            </a:br>
            <a:endParaRPr lang="en-GB" sz="2400" b="1" dirty="0">
              <a:solidFill>
                <a:srgbClr val="008988"/>
              </a:solidFill>
              <a:latin typeface="Baloo 2" panose="03080502040302020200" pitchFamily="66" charset="0"/>
              <a:cs typeface="Baloo 2" panose="03080502040302020200" pitchFamily="66" charset="0"/>
            </a:endParaRPr>
          </a:p>
        </p:txBody>
      </p:sp>
      <p:pic>
        <p:nvPicPr>
          <p:cNvPr id="6" name="Picture 1">
            <a:extLst>
              <a:ext uri="{FF2B5EF4-FFF2-40B4-BE49-F238E27FC236}">
                <a16:creationId xmlns:a16="http://schemas.microsoft.com/office/drawing/2014/main" id="{73BB434A-C7DF-4CBD-87FB-CBC73C0D90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60096" y="1120656"/>
            <a:ext cx="4542592" cy="302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942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falcon\user_data\SHARING FOLDER\!Temporary Sharing - Items will be deleted when 7 days old!\Jenna\shutterstock_79920460.jpg"/>
          <p:cNvPicPr>
            <a:picLocks noChangeAspect="1" noChangeArrowheads="1"/>
          </p:cNvPicPr>
          <p:nvPr/>
        </p:nvPicPr>
        <p:blipFill>
          <a:blip r:embed="rId4" cstate="print"/>
          <a:srcRect/>
          <a:stretch>
            <a:fillRect/>
          </a:stretch>
        </p:blipFill>
        <p:spPr bwMode="auto">
          <a:xfrm>
            <a:off x="226517" y="266561"/>
            <a:ext cx="1451029" cy="2214128"/>
          </a:xfrm>
          <a:prstGeom prst="rect">
            <a:avLst/>
          </a:prstGeom>
          <a:noFill/>
        </p:spPr>
      </p:pic>
      <p:pic>
        <p:nvPicPr>
          <p:cNvPr id="5" name="Picture 2" descr="\\falcon\user_data\SHARING FOLDER\!Temporary Sharing - Items will be deleted when 7 days old!\Jenna\shutterstock_101471509.jpg"/>
          <p:cNvPicPr>
            <a:picLocks noChangeAspect="1" noChangeArrowheads="1"/>
          </p:cNvPicPr>
          <p:nvPr/>
        </p:nvPicPr>
        <p:blipFill>
          <a:blip r:embed="rId5" cstate="print"/>
          <a:srcRect/>
          <a:stretch>
            <a:fillRect/>
          </a:stretch>
        </p:blipFill>
        <p:spPr bwMode="auto">
          <a:xfrm>
            <a:off x="4391430" y="14243"/>
            <a:ext cx="2112780" cy="2718764"/>
          </a:xfrm>
          <a:prstGeom prst="rect">
            <a:avLst/>
          </a:prstGeom>
          <a:noFill/>
        </p:spPr>
      </p:pic>
      <p:pic>
        <p:nvPicPr>
          <p:cNvPr id="6" name="Picture 3" descr="\\falcon\user_data\SHARING FOLDER\!Temporary Sharing - Items will be deleted when 7 days old!\Jenna\shutterstock_147235535.jpg"/>
          <p:cNvPicPr>
            <a:picLocks noChangeAspect="1" noChangeArrowheads="1"/>
          </p:cNvPicPr>
          <p:nvPr/>
        </p:nvPicPr>
        <p:blipFill>
          <a:blip r:embed="rId6" cstate="print"/>
          <a:srcRect/>
          <a:stretch>
            <a:fillRect/>
          </a:stretch>
        </p:blipFill>
        <p:spPr bwMode="auto">
          <a:xfrm>
            <a:off x="2484462" y="711203"/>
            <a:ext cx="1366346" cy="1769486"/>
          </a:xfrm>
          <a:prstGeom prst="rect">
            <a:avLst/>
          </a:prstGeom>
          <a:noFill/>
        </p:spPr>
      </p:pic>
      <p:pic>
        <p:nvPicPr>
          <p:cNvPr id="7" name="Picture 2" descr="\\falcon\user_data\SHARING FOLDER\!Temporary Sharing - Items will be deleted when 7 days old!\Jenna\shutterstock_119649118.jpg"/>
          <p:cNvPicPr>
            <a:picLocks noChangeAspect="1" noChangeArrowheads="1"/>
          </p:cNvPicPr>
          <p:nvPr/>
        </p:nvPicPr>
        <p:blipFill>
          <a:blip r:embed="rId7" cstate="print"/>
          <a:srcRect/>
          <a:stretch>
            <a:fillRect/>
          </a:stretch>
        </p:blipFill>
        <p:spPr bwMode="auto">
          <a:xfrm>
            <a:off x="535041" y="2837635"/>
            <a:ext cx="1508774" cy="1871671"/>
          </a:xfrm>
          <a:prstGeom prst="rect">
            <a:avLst/>
          </a:prstGeom>
          <a:noFill/>
        </p:spPr>
      </p:pic>
      <p:pic>
        <p:nvPicPr>
          <p:cNvPr id="8" name="Picture 3" descr="\\falcon\user_data\SHARING FOLDER\!Temporary Sharing - Items will be deleted when 7 days old!\Jenna\shutterstock_137762162.jpg"/>
          <p:cNvPicPr>
            <a:picLocks noChangeAspect="1" noChangeArrowheads="1"/>
          </p:cNvPicPr>
          <p:nvPr/>
        </p:nvPicPr>
        <p:blipFill>
          <a:blip r:embed="rId8" cstate="print"/>
          <a:srcRect/>
          <a:stretch>
            <a:fillRect/>
          </a:stretch>
        </p:blipFill>
        <p:spPr bwMode="auto">
          <a:xfrm>
            <a:off x="2239593" y="2656058"/>
            <a:ext cx="2027301" cy="2067248"/>
          </a:xfrm>
          <a:prstGeom prst="rect">
            <a:avLst/>
          </a:prstGeom>
          <a:noFill/>
        </p:spPr>
      </p:pic>
      <p:pic>
        <p:nvPicPr>
          <p:cNvPr id="9" name="Picture 4" descr="\\falcon\user_data\SHARING FOLDER\!Temporary Sharing - Items will be deleted when 7 days old!\Jenna\shutterstock_243388270.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584" b="100000" l="9763" r="89974"/>
                    </a14:imgEffect>
                  </a14:imgLayer>
                </a14:imgProps>
              </a:ext>
            </a:extLst>
          </a:blip>
          <a:srcRect/>
          <a:stretch>
            <a:fillRect/>
          </a:stretch>
        </p:blipFill>
        <p:spPr bwMode="auto">
          <a:xfrm>
            <a:off x="3875779" y="2837635"/>
            <a:ext cx="2849765" cy="1899669"/>
          </a:xfrm>
          <a:prstGeom prst="rect">
            <a:avLst/>
          </a:prstGeom>
          <a:noFill/>
        </p:spPr>
      </p:pic>
    </p:spTree>
    <p:custDataLst>
      <p:tags r:id="rId1"/>
    </p:custDataLst>
    <p:extLst>
      <p:ext uri="{BB962C8B-B14F-4D97-AF65-F5344CB8AC3E}">
        <p14:creationId xmlns:p14="http://schemas.microsoft.com/office/powerpoint/2010/main" val="19761571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1054123" y="424827"/>
            <a:ext cx="4670822" cy="439341"/>
          </a:xfrm>
          <a:prstGeom prst="rect">
            <a:avLst/>
          </a:prstGeom>
        </p:spPr>
        <p:txBody>
          <a:bodyPr>
            <a:noAutofit/>
          </a:bodyPr>
          <a:lstStyle/>
          <a:p>
            <a:pPr algn="ctr"/>
            <a:r>
              <a:rPr lang="en-GB" sz="2400" b="1" dirty="0">
                <a:solidFill>
                  <a:srgbClr val="008988"/>
                </a:solidFill>
                <a:latin typeface="Baloo 2" panose="03080502040302020200" pitchFamily="66" charset="0"/>
                <a:cs typeface="Baloo 2" panose="03080502040302020200" pitchFamily="66" charset="0"/>
              </a:rPr>
              <a:t> ‘I’m happy and relaxed’ </a:t>
            </a:r>
          </a:p>
        </p:txBody>
      </p:sp>
      <p:pic>
        <p:nvPicPr>
          <p:cNvPr id="5" name="Picture 3" descr="\\falcon\user_data\SHARING FOLDER\!Temporary Sharing - Items will be deleted when 7 days old!\Jenna\shutterstock_137762162.jpg"/>
          <p:cNvPicPr>
            <a:picLocks noChangeAspect="1" noChangeArrowheads="1"/>
          </p:cNvPicPr>
          <p:nvPr/>
        </p:nvPicPr>
        <p:blipFill rotWithShape="1">
          <a:blip r:embed="rId4" cstate="print"/>
          <a:srcRect b="1627"/>
          <a:stretch/>
        </p:blipFill>
        <p:spPr bwMode="auto">
          <a:xfrm>
            <a:off x="1332468" y="1078261"/>
            <a:ext cx="3505114" cy="3453817"/>
          </a:xfrm>
          <a:prstGeom prst="rect">
            <a:avLst/>
          </a:prstGeom>
          <a:noFill/>
        </p:spPr>
      </p:pic>
      <p:pic>
        <p:nvPicPr>
          <p:cNvPr id="6" name="Picture 2" descr="A playful Dalmatian Dog bowing with open mouth while looking forward."/>
          <p:cNvPicPr>
            <a:picLocks noChangeAspect="1" noChangeArrowheads="1"/>
          </p:cNvPicPr>
          <p:nvPr/>
        </p:nvPicPr>
        <p:blipFill rotWithShape="1">
          <a:blip r:embed="rId5" cstate="print"/>
          <a:srcRect b="1291"/>
          <a:stretch/>
        </p:blipFill>
        <p:spPr bwMode="auto">
          <a:xfrm>
            <a:off x="1295813" y="1101300"/>
            <a:ext cx="3956618" cy="3424023"/>
          </a:xfrm>
          <a:prstGeom prst="rect">
            <a:avLst/>
          </a:prstGeom>
          <a:noFill/>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250" y="1066377"/>
            <a:ext cx="4123728" cy="3292108"/>
          </a:xfrm>
          <a:prstGeom prst="rect">
            <a:avLst/>
          </a:prstGeom>
        </p:spPr>
      </p:pic>
    </p:spTree>
    <p:custDataLst>
      <p:tags r:id="rId1"/>
    </p:custDataLst>
    <p:extLst>
      <p:ext uri="{BB962C8B-B14F-4D97-AF65-F5344CB8AC3E}">
        <p14:creationId xmlns:p14="http://schemas.microsoft.com/office/powerpoint/2010/main" val="377838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1104249" y="350904"/>
            <a:ext cx="4670822" cy="440531"/>
          </a:xfrm>
          <a:prstGeom prst="rect">
            <a:avLst/>
          </a:prstGeom>
        </p:spPr>
        <p:txBody>
          <a:bodyPr>
            <a:noAutofit/>
          </a:bodyPr>
          <a:lstStyle/>
          <a:p>
            <a:pPr algn="ctr"/>
            <a:r>
              <a:rPr lang="en-GB" sz="2400" b="1" dirty="0">
                <a:solidFill>
                  <a:srgbClr val="008988"/>
                </a:solidFill>
                <a:latin typeface="Baloo 2" panose="03080502040302020200" pitchFamily="66" charset="0"/>
                <a:cs typeface="Baloo 2" panose="03080502040302020200" pitchFamily="66" charset="0"/>
              </a:rPr>
              <a:t>‘I’m alert and interested’ </a:t>
            </a: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28542" y="1082626"/>
            <a:ext cx="4408830" cy="3115573"/>
          </a:xfrm>
          <a:prstGeom prst="rect">
            <a:avLst/>
          </a:prstGeom>
          <a:noFill/>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285707" y="1082626"/>
            <a:ext cx="4673361" cy="3115573"/>
          </a:xfrm>
          <a:prstGeom prst="rect">
            <a:avLst/>
          </a:prstGeom>
          <a:noFill/>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2727" y="1082627"/>
            <a:ext cx="4677166" cy="3118112"/>
          </a:xfrm>
          <a:prstGeom prst="rect">
            <a:avLst/>
          </a:prstGeom>
        </p:spPr>
      </p:pic>
    </p:spTree>
    <p:custDataLst>
      <p:tags r:id="rId1"/>
    </p:custDataLst>
    <p:extLst>
      <p:ext uri="{BB962C8B-B14F-4D97-AF65-F5344CB8AC3E}">
        <p14:creationId xmlns:p14="http://schemas.microsoft.com/office/powerpoint/2010/main" val="81178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15094" y="986308"/>
            <a:ext cx="2683943" cy="3010031"/>
          </a:xfrm>
          <a:prstGeom prst="rect">
            <a:avLst/>
          </a:prstGeom>
          <a:noFill/>
        </p:spPr>
      </p:pic>
      <p:pic>
        <p:nvPicPr>
          <p:cNvPr id="6"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291" b="12405"/>
          <a:stretch/>
        </p:blipFill>
        <p:spPr bwMode="auto">
          <a:xfrm>
            <a:off x="1815094" y="927518"/>
            <a:ext cx="3190788" cy="3125165"/>
          </a:xfrm>
          <a:prstGeom prst="rect">
            <a:avLst/>
          </a:prstGeom>
          <a:noFill/>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2388" y="986309"/>
            <a:ext cx="4494392" cy="3002024"/>
          </a:xfrm>
          <a:prstGeom prst="rect">
            <a:avLst/>
          </a:prstGeom>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00235" y="878163"/>
            <a:ext cx="4818861" cy="3212574"/>
          </a:xfrm>
          <a:prstGeom prst="rect">
            <a:avLst/>
          </a:prstGeom>
          <a:noFill/>
        </p:spPr>
      </p:pic>
      <p:sp>
        <p:nvSpPr>
          <p:cNvPr id="4" name="Title 1"/>
          <p:cNvSpPr>
            <a:spLocks noGrp="1"/>
          </p:cNvSpPr>
          <p:nvPr>
            <p:ph type="title" idx="4294967295"/>
          </p:nvPr>
        </p:nvSpPr>
        <p:spPr>
          <a:xfrm>
            <a:off x="1048274" y="384358"/>
            <a:ext cx="4670822" cy="257175"/>
          </a:xfrm>
          <a:prstGeom prst="rect">
            <a:avLst/>
          </a:prstGeom>
        </p:spPr>
        <p:txBody>
          <a:bodyPr>
            <a:noAutofit/>
          </a:bodyPr>
          <a:lstStyle/>
          <a:p>
            <a:pPr algn="ctr"/>
            <a:r>
              <a:rPr lang="en-GB" sz="2400" b="1" dirty="0">
                <a:solidFill>
                  <a:srgbClr val="008988"/>
                </a:solidFill>
                <a:latin typeface="Baloo 2" panose="03080502040302020200" pitchFamily="66" charset="0"/>
                <a:cs typeface="Baloo 2" panose="03080502040302020200" pitchFamily="66" charset="0"/>
              </a:rPr>
              <a:t>‘I’m stressed and worried’ </a:t>
            </a:r>
          </a:p>
        </p:txBody>
      </p:sp>
    </p:spTree>
    <p:custDataLst>
      <p:tags r:id="rId1"/>
    </p:custDataLst>
    <p:extLst>
      <p:ext uri="{BB962C8B-B14F-4D97-AF65-F5344CB8AC3E}">
        <p14:creationId xmlns:p14="http://schemas.microsoft.com/office/powerpoint/2010/main" val="104499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928150" y="358970"/>
            <a:ext cx="5142641" cy="351234"/>
          </a:xfrm>
          <a:prstGeom prst="rect">
            <a:avLst/>
          </a:prstGeom>
        </p:spPr>
        <p:txBody>
          <a:bodyPr>
            <a:noAutofit/>
          </a:bodyPr>
          <a:lstStyle/>
          <a:p>
            <a:pPr algn="ctr"/>
            <a:r>
              <a:rPr lang="en-GB" sz="2400" b="1" dirty="0">
                <a:solidFill>
                  <a:srgbClr val="008988"/>
                </a:solidFill>
                <a:latin typeface="Baloo 2" panose="03080502040302020200" pitchFamily="66" charset="0"/>
                <a:cs typeface="Baloo 2" panose="03080502040302020200" pitchFamily="66" charset="0"/>
              </a:rPr>
              <a:t>‘I’m about to react and possibly bite’</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91301" y="895194"/>
            <a:ext cx="2201635" cy="3180769"/>
          </a:xfrm>
          <a:prstGeom prst="rect">
            <a:avLst/>
          </a:prstGeom>
          <a:noFill/>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55608" y="1007344"/>
            <a:ext cx="4617459" cy="3078307"/>
          </a:xfrm>
          <a:prstGeom prst="rect">
            <a:avLst/>
          </a:prstGeom>
          <a:noFill/>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991" y="987478"/>
            <a:ext cx="4727077" cy="3151384"/>
          </a:xfrm>
          <a:prstGeom prst="rect">
            <a:avLst/>
          </a:prstGeom>
        </p:spPr>
      </p:pic>
    </p:spTree>
    <p:custDataLst>
      <p:tags r:id="rId1"/>
    </p:custDataLst>
    <p:extLst>
      <p:ext uri="{BB962C8B-B14F-4D97-AF65-F5344CB8AC3E}">
        <p14:creationId xmlns:p14="http://schemas.microsoft.com/office/powerpoint/2010/main" val="146232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10267" y="231793"/>
            <a:ext cx="2488243" cy="461665"/>
          </a:xfrm>
          <a:prstGeom prst="rect">
            <a:avLst/>
          </a:prstGeom>
          <a:noFill/>
        </p:spPr>
        <p:txBody>
          <a:bodyPr wrap="square" rtlCol="0">
            <a:spAutoFit/>
          </a:bodyPr>
          <a:lstStyle/>
          <a:p>
            <a:r>
              <a:rPr lang="en-GB" sz="2400" b="1" dirty="0">
                <a:solidFill>
                  <a:srgbClr val="008988"/>
                </a:solidFill>
                <a:latin typeface="Baloo 2" panose="03080502040302020200" pitchFamily="66" charset="0"/>
                <a:cs typeface="Baloo 2" panose="03080502040302020200" pitchFamily="66" charset="0"/>
              </a:rPr>
              <a:t>Keeping Safe</a:t>
            </a:r>
          </a:p>
        </p:txBody>
      </p:sp>
      <p:grpSp>
        <p:nvGrpSpPr>
          <p:cNvPr id="14" name="Group 13"/>
          <p:cNvGrpSpPr/>
          <p:nvPr/>
        </p:nvGrpSpPr>
        <p:grpSpPr>
          <a:xfrm>
            <a:off x="513547" y="694882"/>
            <a:ext cx="5830906" cy="1765985"/>
            <a:chOff x="33053" y="129813"/>
            <a:chExt cx="9077894" cy="2674877"/>
          </a:xfrm>
        </p:grpSpPr>
        <p:pic>
          <p:nvPicPr>
            <p:cNvPr id="2" name="Picture 1"/>
            <p:cNvPicPr>
              <a:picLocks noChangeAspect="1"/>
            </p:cNvPicPr>
            <p:nvPr/>
          </p:nvPicPr>
          <p:blipFill>
            <a:blip r:embed="rId4"/>
            <a:stretch>
              <a:fillRect/>
            </a:stretch>
          </p:blipFill>
          <p:spPr>
            <a:xfrm>
              <a:off x="33053" y="129813"/>
              <a:ext cx="9077894" cy="1934142"/>
            </a:xfrm>
            <a:prstGeom prst="rect">
              <a:avLst/>
            </a:prstGeom>
          </p:spPr>
        </p:pic>
        <p:grpSp>
          <p:nvGrpSpPr>
            <p:cNvPr id="10" name="Group 9"/>
            <p:cNvGrpSpPr/>
            <p:nvPr/>
          </p:nvGrpSpPr>
          <p:grpSpPr>
            <a:xfrm>
              <a:off x="2996698" y="201031"/>
              <a:ext cx="3032911" cy="2603659"/>
              <a:chOff x="2996698" y="201031"/>
              <a:chExt cx="3032911" cy="2603659"/>
            </a:xfrm>
          </p:grpSpPr>
          <p:sp>
            <p:nvSpPr>
              <p:cNvPr id="9" name="Rectangle 8"/>
              <p:cNvSpPr/>
              <p:nvPr/>
            </p:nvSpPr>
            <p:spPr>
              <a:xfrm>
                <a:off x="2996698" y="201031"/>
                <a:ext cx="3032911" cy="1938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8" name="Picture 7"/>
              <p:cNvPicPr>
                <a:picLocks noChangeAspect="1"/>
              </p:cNvPicPr>
              <p:nvPr/>
            </p:nvPicPr>
            <p:blipFill rotWithShape="1">
              <a:blip r:embed="rId4"/>
              <a:srcRect l="34823" r="33064"/>
              <a:stretch/>
            </p:blipFill>
            <p:spPr>
              <a:xfrm>
                <a:off x="3114392" y="870548"/>
                <a:ext cx="2915217" cy="1934142"/>
              </a:xfrm>
              <a:prstGeom prst="rect">
                <a:avLst/>
              </a:prstGeom>
            </p:spPr>
          </p:pic>
        </p:grpSp>
      </p:grpSp>
      <p:grpSp>
        <p:nvGrpSpPr>
          <p:cNvPr id="13" name="Group 12"/>
          <p:cNvGrpSpPr/>
          <p:nvPr/>
        </p:nvGrpSpPr>
        <p:grpSpPr>
          <a:xfrm>
            <a:off x="423583" y="2639362"/>
            <a:ext cx="5938874" cy="1741839"/>
            <a:chOff x="1" y="2983925"/>
            <a:chExt cx="9144000" cy="2667796"/>
          </a:xfrm>
        </p:grpSpPr>
        <p:pic>
          <p:nvPicPr>
            <p:cNvPr id="3" name="Picture 2"/>
            <p:cNvPicPr>
              <a:picLocks noChangeAspect="1"/>
            </p:cNvPicPr>
            <p:nvPr/>
          </p:nvPicPr>
          <p:blipFill>
            <a:blip r:embed="rId5"/>
            <a:stretch>
              <a:fillRect/>
            </a:stretch>
          </p:blipFill>
          <p:spPr>
            <a:xfrm>
              <a:off x="1" y="3043174"/>
              <a:ext cx="9144000" cy="1867812"/>
            </a:xfrm>
            <a:prstGeom prst="rect">
              <a:avLst/>
            </a:prstGeom>
          </p:spPr>
        </p:pic>
        <p:sp>
          <p:nvSpPr>
            <p:cNvPr id="12" name="Rectangle 11"/>
            <p:cNvSpPr/>
            <p:nvPr/>
          </p:nvSpPr>
          <p:spPr>
            <a:xfrm>
              <a:off x="3055544" y="2983925"/>
              <a:ext cx="3032911" cy="1938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1" name="Picture 10"/>
            <p:cNvPicPr>
              <a:picLocks noChangeAspect="1"/>
            </p:cNvPicPr>
            <p:nvPr/>
          </p:nvPicPr>
          <p:blipFill rotWithShape="1">
            <a:blip r:embed="rId5"/>
            <a:srcRect l="34472" r="33152"/>
            <a:stretch/>
          </p:blipFill>
          <p:spPr>
            <a:xfrm>
              <a:off x="2996698" y="3783909"/>
              <a:ext cx="2960483" cy="1867812"/>
            </a:xfrm>
            <a:prstGeom prst="rect">
              <a:avLst/>
            </a:prstGeom>
          </p:spPr>
        </p:pic>
      </p:grpSp>
      <p:pic>
        <p:nvPicPr>
          <p:cNvPr id="1026" name="Picture 2" descr="Tick Mark Symbol Icon - Check Mark Symbol Transparent Background, HD Png  Download - kindpng"/>
          <p:cNvPicPr>
            <a:picLocks noChangeAspect="1" noChangeArrowheads="1"/>
          </p:cNvPicPr>
          <p:nvPr/>
        </p:nvPicPr>
        <p:blipFill>
          <a:blip r:embed="rId6">
            <a:duotone>
              <a:prstClr val="black"/>
              <a:srgbClr val="47B6B7">
                <a:tint val="45000"/>
                <a:satMod val="400000"/>
              </a:srgbClr>
            </a:duotone>
            <a:extLst>
              <a:ext uri="{BEBA8EAE-BF5A-486C-A8C5-ECC9F3942E4B}">
                <a14:imgProps xmlns:a14="http://schemas.microsoft.com/office/drawing/2010/main">
                  <a14:imgLayer r:embed="rId7">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1662666" y="1464277"/>
            <a:ext cx="264308" cy="2068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ick Mark Symbol Icon - Check Mark Symbol Transparent Background, HD Png  Download - kindpng"/>
          <p:cNvPicPr>
            <a:picLocks noChangeAspect="1" noChangeArrowheads="1"/>
          </p:cNvPicPr>
          <p:nvPr/>
        </p:nvPicPr>
        <p:blipFill>
          <a:blip r:embed="rId6">
            <a:duotone>
              <a:prstClr val="black"/>
              <a:srgbClr val="47B6B7">
                <a:tint val="45000"/>
                <a:satMod val="400000"/>
              </a:srgbClr>
            </a:duotone>
            <a:extLst>
              <a:ext uri="{BEBA8EAE-BF5A-486C-A8C5-ECC9F3942E4B}">
                <a14:imgProps xmlns:a14="http://schemas.microsoft.com/office/drawing/2010/main">
                  <a14:imgLayer r:embed="rId7">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3621852" y="2111570"/>
            <a:ext cx="264308" cy="2068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Tick Mark Symbol Icon - Check Mark Symbol Transparent Background, HD Png  Download - kindpng"/>
          <p:cNvPicPr>
            <a:picLocks noChangeAspect="1" noChangeArrowheads="1"/>
          </p:cNvPicPr>
          <p:nvPr/>
        </p:nvPicPr>
        <p:blipFill>
          <a:blip r:embed="rId6">
            <a:duotone>
              <a:prstClr val="black"/>
              <a:srgbClr val="47B6B7">
                <a:tint val="45000"/>
                <a:satMod val="400000"/>
              </a:srgbClr>
            </a:duotone>
            <a:extLst>
              <a:ext uri="{BEBA8EAE-BF5A-486C-A8C5-ECC9F3942E4B}">
                <a14:imgProps xmlns:a14="http://schemas.microsoft.com/office/drawing/2010/main">
                  <a14:imgLayer r:embed="rId7">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5631216" y="1464277"/>
            <a:ext cx="264308" cy="2068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ick Mark Symbol Icon - Check Mark Symbol Transparent Background, HD Png  Download - kindpng"/>
          <p:cNvPicPr>
            <a:picLocks noChangeAspect="1" noChangeArrowheads="1"/>
          </p:cNvPicPr>
          <p:nvPr/>
        </p:nvPicPr>
        <p:blipFill>
          <a:blip r:embed="rId6">
            <a:duotone>
              <a:prstClr val="black"/>
              <a:srgbClr val="47B6B7">
                <a:tint val="45000"/>
                <a:satMod val="400000"/>
              </a:srgbClr>
            </a:duotone>
            <a:extLst>
              <a:ext uri="{BEBA8EAE-BF5A-486C-A8C5-ECC9F3942E4B}">
                <a14:imgProps xmlns:a14="http://schemas.microsoft.com/office/drawing/2010/main">
                  <a14:imgLayer r:embed="rId7">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1657339" y="3564604"/>
            <a:ext cx="264308" cy="2068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ick Mark Symbol Icon - Check Mark Symbol Transparent Background, HD Png  Download - kindpng"/>
          <p:cNvPicPr>
            <a:picLocks noChangeAspect="1" noChangeArrowheads="1"/>
          </p:cNvPicPr>
          <p:nvPr/>
        </p:nvPicPr>
        <p:blipFill>
          <a:blip r:embed="rId6">
            <a:duotone>
              <a:prstClr val="black"/>
              <a:srgbClr val="47B6B7">
                <a:tint val="45000"/>
                <a:satMod val="400000"/>
              </a:srgbClr>
            </a:duotone>
            <a:extLst>
              <a:ext uri="{BEBA8EAE-BF5A-486C-A8C5-ECC9F3942E4B}">
                <a14:imgProps xmlns:a14="http://schemas.microsoft.com/office/drawing/2010/main">
                  <a14:imgLayer r:embed="rId7">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3554388" y="4026440"/>
            <a:ext cx="264308" cy="2068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ick Mark Symbol Icon - Check Mark Symbol Transparent Background, HD Png  Download - kindpng"/>
          <p:cNvPicPr>
            <a:picLocks noChangeAspect="1" noChangeArrowheads="1"/>
          </p:cNvPicPr>
          <p:nvPr/>
        </p:nvPicPr>
        <p:blipFill>
          <a:blip r:embed="rId6">
            <a:duotone>
              <a:prstClr val="black"/>
              <a:srgbClr val="47B6B7">
                <a:tint val="45000"/>
                <a:satMod val="400000"/>
              </a:srgbClr>
            </a:duotone>
            <a:extLst>
              <a:ext uri="{BEBA8EAE-BF5A-486C-A8C5-ECC9F3942E4B}">
                <a14:imgProps xmlns:a14="http://schemas.microsoft.com/office/drawing/2010/main">
                  <a14:imgLayer r:embed="rId7">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5615161" y="3406863"/>
            <a:ext cx="264308" cy="2068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5741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srcRect l="33802" r="35802"/>
          <a:stretch/>
        </p:blipFill>
        <p:spPr>
          <a:xfrm>
            <a:off x="4340050" y="2874919"/>
            <a:ext cx="2103705" cy="1334684"/>
          </a:xfrm>
          <a:prstGeom prst="rect">
            <a:avLst/>
          </a:prstGeom>
        </p:spPr>
      </p:pic>
      <p:pic>
        <p:nvPicPr>
          <p:cNvPr id="8" name="Picture 7"/>
          <p:cNvPicPr>
            <a:picLocks noChangeAspect="1"/>
          </p:cNvPicPr>
          <p:nvPr/>
        </p:nvPicPr>
        <p:blipFill rotWithShape="1">
          <a:blip r:embed="rId4"/>
          <a:srcRect l="1145" r="68558"/>
          <a:stretch/>
        </p:blipFill>
        <p:spPr>
          <a:xfrm>
            <a:off x="423583" y="3638373"/>
            <a:ext cx="1910540" cy="1216093"/>
          </a:xfrm>
          <a:prstGeom prst="rect">
            <a:avLst/>
          </a:prstGeom>
        </p:spPr>
      </p:pic>
      <p:grpSp>
        <p:nvGrpSpPr>
          <p:cNvPr id="11" name="Group 10"/>
          <p:cNvGrpSpPr/>
          <p:nvPr/>
        </p:nvGrpSpPr>
        <p:grpSpPr>
          <a:xfrm>
            <a:off x="281882" y="757062"/>
            <a:ext cx="6186380" cy="1358761"/>
            <a:chOff x="77906" y="144855"/>
            <a:chExt cx="9066094" cy="1938495"/>
          </a:xfrm>
        </p:grpSpPr>
        <p:pic>
          <p:nvPicPr>
            <p:cNvPr id="6" name="Picture 5"/>
            <p:cNvPicPr>
              <a:picLocks noChangeAspect="1"/>
            </p:cNvPicPr>
            <p:nvPr/>
          </p:nvPicPr>
          <p:blipFill rotWithShape="1">
            <a:blip r:embed="rId5"/>
            <a:srcRect r="1379"/>
            <a:stretch/>
          </p:blipFill>
          <p:spPr>
            <a:xfrm>
              <a:off x="77906" y="296004"/>
              <a:ext cx="9066094" cy="1787346"/>
            </a:xfrm>
            <a:prstGeom prst="rect">
              <a:avLst/>
            </a:prstGeom>
          </p:spPr>
        </p:pic>
        <p:sp>
          <p:nvSpPr>
            <p:cNvPr id="10" name="Rectangle 9"/>
            <p:cNvSpPr/>
            <p:nvPr/>
          </p:nvSpPr>
          <p:spPr>
            <a:xfrm>
              <a:off x="3141552" y="144855"/>
              <a:ext cx="3032911" cy="1938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pic>
        <p:nvPicPr>
          <p:cNvPr id="9" name="Picture 8"/>
          <p:cNvPicPr>
            <a:picLocks noChangeAspect="1"/>
          </p:cNvPicPr>
          <p:nvPr/>
        </p:nvPicPr>
        <p:blipFill rotWithShape="1">
          <a:blip r:embed="rId5"/>
          <a:srcRect l="33819" r="34568"/>
          <a:stretch/>
        </p:blipFill>
        <p:spPr>
          <a:xfrm>
            <a:off x="1908647" y="2017334"/>
            <a:ext cx="2308575" cy="1419817"/>
          </a:xfrm>
          <a:prstGeom prst="rect">
            <a:avLst/>
          </a:prstGeom>
        </p:spPr>
      </p:pic>
      <p:pic>
        <p:nvPicPr>
          <p:cNvPr id="12" name="Picture 2" descr="Tick Mark Symbol Icon - Check Mark Symbol Transparent Background, HD Png  Download - kindpng"/>
          <p:cNvPicPr>
            <a:picLocks noChangeAspect="1" noChangeArrowheads="1"/>
          </p:cNvPicPr>
          <p:nvPr/>
        </p:nvPicPr>
        <p:blipFill>
          <a:blip r:embed="rId6">
            <a:duotone>
              <a:prstClr val="black"/>
              <a:srgbClr val="47B6B7">
                <a:tint val="45000"/>
                <a:satMod val="400000"/>
              </a:srgbClr>
            </a:duotone>
            <a:extLst>
              <a:ext uri="{BEBA8EAE-BF5A-486C-A8C5-ECC9F3942E4B}">
                <a14:imgProps xmlns:a14="http://schemas.microsoft.com/office/drawing/2010/main">
                  <a14:imgLayer r:embed="rId7">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1557841" y="1773424"/>
            <a:ext cx="264308" cy="2068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ck Mark Symbol Icon - Check Mark Symbol Transparent Background, HD Png  Download - kindpng"/>
          <p:cNvPicPr>
            <a:picLocks noChangeAspect="1" noChangeArrowheads="1"/>
          </p:cNvPicPr>
          <p:nvPr/>
        </p:nvPicPr>
        <p:blipFill>
          <a:blip r:embed="rId6">
            <a:duotone>
              <a:prstClr val="black"/>
              <a:srgbClr val="47B6B7">
                <a:tint val="45000"/>
                <a:satMod val="400000"/>
              </a:srgbClr>
            </a:duotone>
            <a:extLst>
              <a:ext uri="{BEBA8EAE-BF5A-486C-A8C5-ECC9F3942E4B}">
                <a14:imgProps xmlns:a14="http://schemas.microsoft.com/office/drawing/2010/main">
                  <a14:imgLayer r:embed="rId7">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3360056" y="3058843"/>
            <a:ext cx="264308" cy="2068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ck Mark Symbol Icon - Check Mark Symbol Transparent Background, HD Png  Download - kindpng"/>
          <p:cNvPicPr>
            <a:picLocks noChangeAspect="1" noChangeArrowheads="1"/>
          </p:cNvPicPr>
          <p:nvPr/>
        </p:nvPicPr>
        <p:blipFill>
          <a:blip r:embed="rId6">
            <a:duotone>
              <a:prstClr val="black"/>
              <a:srgbClr val="47B6B7">
                <a:tint val="45000"/>
                <a:satMod val="400000"/>
              </a:srgbClr>
            </a:duotone>
            <a:extLst>
              <a:ext uri="{BEBA8EAE-BF5A-486C-A8C5-ECC9F3942E4B}">
                <a14:imgProps xmlns:a14="http://schemas.microsoft.com/office/drawing/2010/main">
                  <a14:imgLayer r:embed="rId7">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5694943" y="1598099"/>
            <a:ext cx="264308" cy="2068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ick Mark Symbol Icon - Check Mark Symbol Transparent Background, HD Png  Download - kindpng"/>
          <p:cNvPicPr>
            <a:picLocks noChangeAspect="1" noChangeArrowheads="1"/>
          </p:cNvPicPr>
          <p:nvPr/>
        </p:nvPicPr>
        <p:blipFill>
          <a:blip r:embed="rId6">
            <a:duotone>
              <a:prstClr val="black"/>
              <a:srgbClr val="47B6B7">
                <a:tint val="45000"/>
                <a:satMod val="400000"/>
              </a:srgbClr>
            </a:duotone>
            <a:extLst>
              <a:ext uri="{BEBA8EAE-BF5A-486C-A8C5-ECC9F3942E4B}">
                <a14:imgProps xmlns:a14="http://schemas.microsoft.com/office/drawing/2010/main">
                  <a14:imgLayer r:embed="rId7">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1566852" y="4511278"/>
            <a:ext cx="264308" cy="2068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ick Mark Symbol Icon - Check Mark Symbol Transparent Background, HD Png  Download - kindpng"/>
          <p:cNvPicPr>
            <a:picLocks noChangeAspect="1" noChangeArrowheads="1"/>
          </p:cNvPicPr>
          <p:nvPr/>
        </p:nvPicPr>
        <p:blipFill>
          <a:blip r:embed="rId6">
            <a:duotone>
              <a:prstClr val="black"/>
              <a:srgbClr val="47B6B7">
                <a:tint val="45000"/>
                <a:satMod val="400000"/>
              </a:srgbClr>
            </a:duotone>
            <a:extLst>
              <a:ext uri="{BEBA8EAE-BF5A-486C-A8C5-ECC9F3942E4B}">
                <a14:imgProps xmlns:a14="http://schemas.microsoft.com/office/drawing/2010/main">
                  <a14:imgLayer r:embed="rId7">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5656722" y="3736314"/>
            <a:ext cx="264308" cy="20683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310267" y="231793"/>
            <a:ext cx="2488243" cy="461665"/>
          </a:xfrm>
          <a:prstGeom prst="rect">
            <a:avLst/>
          </a:prstGeom>
          <a:noFill/>
        </p:spPr>
        <p:txBody>
          <a:bodyPr wrap="square" rtlCol="0">
            <a:spAutoFit/>
          </a:bodyPr>
          <a:lstStyle/>
          <a:p>
            <a:r>
              <a:rPr lang="en-GB" sz="2400" b="1" dirty="0">
                <a:solidFill>
                  <a:srgbClr val="008988"/>
                </a:solidFill>
                <a:latin typeface="Baloo 2" panose="03080502040302020200" pitchFamily="66" charset="0"/>
                <a:cs typeface="Baloo 2" panose="03080502040302020200" pitchFamily="66" charset="0"/>
              </a:rPr>
              <a:t>Keeping Safe</a:t>
            </a:r>
          </a:p>
        </p:txBody>
      </p:sp>
    </p:spTree>
    <p:custDataLst>
      <p:tags r:id="rId1"/>
    </p:custDataLst>
    <p:extLst>
      <p:ext uri="{BB962C8B-B14F-4D97-AF65-F5344CB8AC3E}">
        <p14:creationId xmlns:p14="http://schemas.microsoft.com/office/powerpoint/2010/main" val="363409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l="2364" r="4664"/>
          <a:stretch/>
        </p:blipFill>
        <p:spPr>
          <a:xfrm>
            <a:off x="4237875" y="2836626"/>
            <a:ext cx="2048750" cy="1357853"/>
          </a:xfrm>
          <a:prstGeom prst="rect">
            <a:avLst/>
          </a:prstGeom>
        </p:spPr>
      </p:pic>
      <p:pic>
        <p:nvPicPr>
          <p:cNvPr id="7" name="Picture 6"/>
          <p:cNvPicPr>
            <a:picLocks noChangeAspect="1"/>
          </p:cNvPicPr>
          <p:nvPr/>
        </p:nvPicPr>
        <p:blipFill rotWithShape="1">
          <a:blip r:embed="rId5"/>
          <a:srcRect l="68096"/>
          <a:stretch/>
        </p:blipFill>
        <p:spPr>
          <a:xfrm>
            <a:off x="221730" y="3432831"/>
            <a:ext cx="2204702" cy="1402046"/>
          </a:xfrm>
          <a:prstGeom prst="rect">
            <a:avLst/>
          </a:prstGeom>
        </p:spPr>
      </p:pic>
      <p:pic>
        <p:nvPicPr>
          <p:cNvPr id="8" name="Picture 7"/>
          <p:cNvPicPr>
            <a:picLocks noChangeAspect="1"/>
          </p:cNvPicPr>
          <p:nvPr/>
        </p:nvPicPr>
        <p:blipFill rotWithShape="1">
          <a:blip r:embed="rId5"/>
          <a:srcRect l="33676" r="35338"/>
          <a:stretch/>
        </p:blipFill>
        <p:spPr>
          <a:xfrm>
            <a:off x="4363569" y="693458"/>
            <a:ext cx="2172948" cy="1422768"/>
          </a:xfrm>
          <a:prstGeom prst="rect">
            <a:avLst/>
          </a:prstGeom>
        </p:spPr>
      </p:pic>
      <p:pic>
        <p:nvPicPr>
          <p:cNvPr id="9" name="Picture 8"/>
          <p:cNvPicPr>
            <a:picLocks noChangeAspect="1"/>
          </p:cNvPicPr>
          <p:nvPr/>
        </p:nvPicPr>
        <p:blipFill rotWithShape="1">
          <a:blip r:embed="rId6"/>
          <a:srcRect l="68106" r="2039"/>
          <a:stretch/>
        </p:blipFill>
        <p:spPr>
          <a:xfrm>
            <a:off x="515640" y="793420"/>
            <a:ext cx="2103048" cy="1358432"/>
          </a:xfrm>
          <a:prstGeom prst="rect">
            <a:avLst/>
          </a:prstGeom>
        </p:spPr>
      </p:pic>
      <p:pic>
        <p:nvPicPr>
          <p:cNvPr id="4" name="Picture 3"/>
          <p:cNvPicPr>
            <a:picLocks noChangeAspect="1"/>
          </p:cNvPicPr>
          <p:nvPr/>
        </p:nvPicPr>
        <p:blipFill rotWithShape="1">
          <a:blip r:embed="rId5"/>
          <a:srcRect l="1285" r="69324"/>
          <a:stretch/>
        </p:blipFill>
        <p:spPr>
          <a:xfrm>
            <a:off x="2132521" y="2043191"/>
            <a:ext cx="2076060" cy="1433144"/>
          </a:xfrm>
          <a:prstGeom prst="rect">
            <a:avLst/>
          </a:prstGeom>
        </p:spPr>
      </p:pic>
      <p:pic>
        <p:nvPicPr>
          <p:cNvPr id="10" name="Picture 2" descr="Tick Mark Symbol Icon - Check Mark Symbol Transparent Background, HD Png  Download - kindpng"/>
          <p:cNvPicPr>
            <a:picLocks noChangeAspect="1" noChangeArrowheads="1"/>
          </p:cNvPicPr>
          <p:nvPr/>
        </p:nvPicPr>
        <p:blipFill>
          <a:blip r:embed="rId7">
            <a:duotone>
              <a:prstClr val="black"/>
              <a:srgbClr val="47B6B7">
                <a:tint val="45000"/>
                <a:satMod val="400000"/>
              </a:srgbClr>
            </a:duotone>
            <a:extLst>
              <a:ext uri="{BEBA8EAE-BF5A-486C-A8C5-ECC9F3942E4B}">
                <a14:imgProps xmlns:a14="http://schemas.microsoft.com/office/drawing/2010/main">
                  <a14:imgLayer r:embed="rId8">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1756228" y="1801617"/>
            <a:ext cx="264308" cy="2068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Mark Symbol Icon - Check Mark Symbol Transparent Background, HD Png  Download - kindpng"/>
          <p:cNvPicPr>
            <a:picLocks noChangeAspect="1" noChangeArrowheads="1"/>
          </p:cNvPicPr>
          <p:nvPr/>
        </p:nvPicPr>
        <p:blipFill>
          <a:blip r:embed="rId7">
            <a:duotone>
              <a:prstClr val="black"/>
              <a:srgbClr val="47B6B7">
                <a:tint val="45000"/>
                <a:satMod val="400000"/>
              </a:srgbClr>
            </a:duotone>
            <a:extLst>
              <a:ext uri="{BEBA8EAE-BF5A-486C-A8C5-ECC9F3942E4B}">
                <a14:imgProps xmlns:a14="http://schemas.microsoft.com/office/drawing/2010/main">
                  <a14:imgLayer r:embed="rId8">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3416848" y="2979578"/>
            <a:ext cx="264308" cy="2068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ick Mark Symbol Icon - Check Mark Symbol Transparent Background, HD Png  Download - kindpng"/>
          <p:cNvPicPr>
            <a:picLocks noChangeAspect="1" noChangeArrowheads="1"/>
          </p:cNvPicPr>
          <p:nvPr/>
        </p:nvPicPr>
        <p:blipFill>
          <a:blip r:embed="rId7">
            <a:duotone>
              <a:prstClr val="black"/>
              <a:srgbClr val="47B6B7">
                <a:tint val="45000"/>
                <a:satMod val="400000"/>
              </a:srgbClr>
            </a:duotone>
            <a:extLst>
              <a:ext uri="{BEBA8EAE-BF5A-486C-A8C5-ECC9F3942E4B}">
                <a14:imgProps xmlns:a14="http://schemas.microsoft.com/office/drawing/2010/main">
                  <a14:imgLayer r:embed="rId8">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5734629" y="1594780"/>
            <a:ext cx="264308" cy="2068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ck Mark Symbol Icon - Check Mark Symbol Transparent Background, HD Png  Download - kindpng"/>
          <p:cNvPicPr>
            <a:picLocks noChangeAspect="1" noChangeArrowheads="1"/>
          </p:cNvPicPr>
          <p:nvPr/>
        </p:nvPicPr>
        <p:blipFill>
          <a:blip r:embed="rId7">
            <a:duotone>
              <a:prstClr val="black"/>
              <a:srgbClr val="47B6B7">
                <a:tint val="45000"/>
                <a:satMod val="400000"/>
              </a:srgbClr>
            </a:duotone>
            <a:extLst>
              <a:ext uri="{BEBA8EAE-BF5A-486C-A8C5-ECC9F3942E4B}">
                <a14:imgProps xmlns:a14="http://schemas.microsoft.com/office/drawing/2010/main">
                  <a14:imgLayer r:embed="rId8">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1563344" y="4337275"/>
            <a:ext cx="264308" cy="2068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ck Mark Symbol Icon - Check Mark Symbol Transparent Background, HD Png  Download - kindpng"/>
          <p:cNvPicPr>
            <a:picLocks noChangeAspect="1" noChangeArrowheads="1"/>
          </p:cNvPicPr>
          <p:nvPr/>
        </p:nvPicPr>
        <p:blipFill>
          <a:blip r:embed="rId7">
            <a:duotone>
              <a:prstClr val="black"/>
              <a:srgbClr val="47B6B7">
                <a:tint val="45000"/>
                <a:satMod val="400000"/>
              </a:srgbClr>
            </a:duotone>
            <a:extLst>
              <a:ext uri="{BEBA8EAE-BF5A-486C-A8C5-ECC9F3942E4B}">
                <a14:imgProps xmlns:a14="http://schemas.microsoft.com/office/drawing/2010/main">
                  <a14:imgLayer r:embed="rId8">
                    <a14:imgEffect>
                      <a14:backgroundRemoval t="4160" b="97325" l="9186" r="89186"/>
                    </a14:imgEffect>
                  </a14:imgLayer>
                </a14:imgProps>
              </a:ext>
              <a:ext uri="{28A0092B-C50C-407E-A947-70E740481C1C}">
                <a14:useLocalDpi xmlns:a14="http://schemas.microsoft.com/office/drawing/2010/main" val="0"/>
              </a:ext>
            </a:extLst>
          </a:blip>
          <a:srcRect/>
          <a:stretch>
            <a:fillRect/>
          </a:stretch>
        </p:blipFill>
        <p:spPr bwMode="auto">
          <a:xfrm>
            <a:off x="5523939" y="3737268"/>
            <a:ext cx="264308" cy="2068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310267" y="231793"/>
            <a:ext cx="2488243" cy="461665"/>
          </a:xfrm>
          <a:prstGeom prst="rect">
            <a:avLst/>
          </a:prstGeom>
          <a:noFill/>
        </p:spPr>
        <p:txBody>
          <a:bodyPr wrap="square" rtlCol="0">
            <a:spAutoFit/>
          </a:bodyPr>
          <a:lstStyle/>
          <a:p>
            <a:r>
              <a:rPr lang="en-GB" sz="2400" b="1" dirty="0">
                <a:solidFill>
                  <a:srgbClr val="008988"/>
                </a:solidFill>
                <a:latin typeface="Baloo 2" panose="03080502040302020200" pitchFamily="66" charset="0"/>
                <a:cs typeface="Baloo 2" panose="03080502040302020200" pitchFamily="66" charset="0"/>
              </a:rPr>
              <a:t>Keeping Safe</a:t>
            </a:r>
          </a:p>
        </p:txBody>
      </p:sp>
    </p:spTree>
    <p:custDataLst>
      <p:tags r:id="rId1"/>
    </p:custDataLst>
    <p:extLst>
      <p:ext uri="{BB962C8B-B14F-4D97-AF65-F5344CB8AC3E}">
        <p14:creationId xmlns:p14="http://schemas.microsoft.com/office/powerpoint/2010/main" val="36330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W images_money.JP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6078" r="54699"/>
                    </a14:imgEffect>
                  </a14:imgLayer>
                </a14:imgProps>
              </a:ext>
            </a:extLst>
          </a:blip>
          <a:srcRect r="39223"/>
          <a:stretch/>
        </p:blipFill>
        <p:spPr>
          <a:xfrm>
            <a:off x="5664615" y="2555368"/>
            <a:ext cx="961041" cy="1676856"/>
          </a:xfrm>
          <a:prstGeom prst="rect">
            <a:avLst/>
          </a:prstGeom>
        </p:spPr>
      </p:pic>
      <p:sp>
        <p:nvSpPr>
          <p:cNvPr id="4" name="TextBox 3"/>
          <p:cNvSpPr txBox="1"/>
          <p:nvPr/>
        </p:nvSpPr>
        <p:spPr>
          <a:xfrm>
            <a:off x="2632380" y="1254346"/>
            <a:ext cx="2659925" cy="169374"/>
          </a:xfrm>
          <a:prstGeom prst="rect">
            <a:avLst/>
          </a:prstGeom>
          <a:noFill/>
        </p:spPr>
        <p:txBody>
          <a:bodyPr wrap="square" lIns="36353" tIns="18177" rIns="36353" bIns="18177" rtlCol="0">
            <a:spAutoFit/>
          </a:bodyPr>
          <a:lstStyle/>
          <a:p>
            <a:pPr defTabSz="466401"/>
            <a:endParaRPr lang="en-GB" sz="862" dirty="0">
              <a:solidFill>
                <a:prstClr val="black"/>
              </a:solidFill>
              <a:latin typeface="Arial"/>
            </a:endParaRPr>
          </a:p>
        </p:txBody>
      </p:sp>
      <p:pic>
        <p:nvPicPr>
          <p:cNvPr id="5" name="Picture 4" descr="old faithful.jpg"/>
          <p:cNvPicPr>
            <a:picLocks noChangeAspect="1"/>
          </p:cNvPicPr>
          <p:nvPr/>
        </p:nvPicPr>
        <p:blipFill>
          <a:blip r:embed="rId6" cstate="print"/>
          <a:stretch>
            <a:fillRect/>
          </a:stretch>
        </p:blipFill>
        <p:spPr>
          <a:xfrm rot="21146463">
            <a:off x="639421" y="897508"/>
            <a:ext cx="1932320" cy="1722755"/>
          </a:xfrm>
          <a:prstGeom prst="rect">
            <a:avLst/>
          </a:prstGeom>
          <a:ln>
            <a:noFill/>
          </a:ln>
          <a:effectLst>
            <a:outerShdw blurRad="292100" dist="139700" dir="2700000" algn="tl" rotWithShape="0">
              <a:srgbClr val="333333">
                <a:alpha val="65000"/>
              </a:srgbClr>
            </a:outerShdw>
            <a:softEdge rad="31750"/>
          </a:effectLst>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12132"/>
          <a:stretch/>
        </p:blipFill>
        <p:spPr>
          <a:xfrm>
            <a:off x="697429" y="2919656"/>
            <a:ext cx="1979228" cy="1739108"/>
          </a:xfrm>
          <a:prstGeom prst="rect">
            <a:avLst/>
          </a:prstGeom>
          <a:ln>
            <a:noFill/>
          </a:ln>
          <a:effectLst>
            <a:outerShdw blurRad="292100" dist="139700" dir="2700000" algn="tl" rotWithShape="0">
              <a:srgbClr val="333333">
                <a:alpha val="65000"/>
              </a:srgbClr>
            </a:outerShdw>
            <a:softEdge rad="31750"/>
          </a:effectLst>
        </p:spPr>
      </p:pic>
      <p:sp>
        <p:nvSpPr>
          <p:cNvPr id="7" name="TextBox 6"/>
          <p:cNvSpPr txBox="1"/>
          <p:nvPr/>
        </p:nvSpPr>
        <p:spPr>
          <a:xfrm>
            <a:off x="3088752" y="789812"/>
            <a:ext cx="3399118" cy="1021594"/>
          </a:xfrm>
          <a:prstGeom prst="rect">
            <a:avLst/>
          </a:prstGeom>
          <a:noFill/>
        </p:spPr>
        <p:txBody>
          <a:bodyPr wrap="square" lIns="36353" tIns="18177" rIns="36353" bIns="18177" rtlCol="0">
            <a:spAutoFit/>
          </a:bodyPr>
          <a:lstStyle/>
          <a:p>
            <a:pPr defTabSz="466401"/>
            <a:endParaRPr lang="en-GB" sz="1600" dirty="0">
              <a:solidFill>
                <a:prstClr val="black"/>
              </a:solidFill>
              <a:latin typeface="Baloo 2" panose="03080502040302020200" pitchFamily="66" charset="0"/>
              <a:cs typeface="Baloo 2" panose="03080502040302020200" pitchFamily="66" charset="0"/>
            </a:endParaRPr>
          </a:p>
          <a:p>
            <a:pPr defTabSz="466401">
              <a:buClr>
                <a:srgbClr val="008988"/>
              </a:buClr>
              <a:buFont typeface="Arial" pitchFamily="34" charset="0"/>
              <a:buChar char="•"/>
            </a:pPr>
            <a:r>
              <a:rPr lang="en-GB" sz="1600" dirty="0">
                <a:solidFill>
                  <a:prstClr val="black"/>
                </a:solidFill>
                <a:latin typeface="Baloo 2" panose="03080502040302020200" pitchFamily="66" charset="0"/>
                <a:cs typeface="Baloo 2" panose="03080502040302020200" pitchFamily="66" charset="0"/>
              </a:rPr>
              <a:t> </a:t>
            </a:r>
            <a:r>
              <a:rPr lang="en-GB" sz="1600" dirty="0">
                <a:solidFill>
                  <a:srgbClr val="008988"/>
                </a:solidFill>
                <a:latin typeface="Baloo 2" panose="03080502040302020200" pitchFamily="66" charset="0"/>
                <a:cs typeface="Baloo 2" panose="03080502040302020200" pitchFamily="66" charset="0"/>
              </a:rPr>
              <a:t>Our charity is over </a:t>
            </a:r>
            <a:r>
              <a:rPr lang="en-GB" sz="1600" b="1" dirty="0">
                <a:solidFill>
                  <a:srgbClr val="008988"/>
                </a:solidFill>
                <a:latin typeface="Baloo 2" panose="03080502040302020200" pitchFamily="66" charset="0"/>
                <a:cs typeface="Baloo 2" panose="03080502040302020200" pitchFamily="66" charset="0"/>
              </a:rPr>
              <a:t>100</a:t>
            </a:r>
            <a:r>
              <a:rPr lang="en-GB" sz="1600" dirty="0">
                <a:solidFill>
                  <a:srgbClr val="008988"/>
                </a:solidFill>
                <a:latin typeface="Baloo 2" panose="03080502040302020200" pitchFamily="66" charset="0"/>
                <a:cs typeface="Baloo 2" panose="03080502040302020200" pitchFamily="66" charset="0"/>
              </a:rPr>
              <a:t> years old and we’ve been treating sick and injured pets since 1917</a:t>
            </a:r>
          </a:p>
        </p:txBody>
      </p:sp>
      <p:sp>
        <p:nvSpPr>
          <p:cNvPr id="8" name="TextBox 7"/>
          <p:cNvSpPr txBox="1"/>
          <p:nvPr/>
        </p:nvSpPr>
        <p:spPr>
          <a:xfrm>
            <a:off x="3222861" y="2919655"/>
            <a:ext cx="2069444" cy="775373"/>
          </a:xfrm>
          <a:prstGeom prst="rect">
            <a:avLst/>
          </a:prstGeom>
          <a:noFill/>
        </p:spPr>
        <p:txBody>
          <a:bodyPr wrap="square" lIns="36353" tIns="18177" rIns="36353" bIns="18177" rtlCol="0">
            <a:spAutoFit/>
          </a:bodyPr>
          <a:lstStyle/>
          <a:p>
            <a:pPr defTabSz="466401">
              <a:buClr>
                <a:srgbClr val="008988"/>
              </a:buClr>
              <a:buFont typeface="Arial" pitchFamily="34" charset="0"/>
              <a:buChar char="•"/>
            </a:pPr>
            <a:r>
              <a:rPr lang="en-GB" sz="1600" dirty="0">
                <a:solidFill>
                  <a:srgbClr val="008988"/>
                </a:solidFill>
                <a:latin typeface="Baloo 2" panose="03080502040302020200" pitchFamily="66" charset="0"/>
                <a:cs typeface="Baloo 2" panose="03080502040302020200" pitchFamily="66" charset="0"/>
              </a:rPr>
              <a:t> We treat hundreds and thousands of pets every year</a:t>
            </a:r>
          </a:p>
        </p:txBody>
      </p:sp>
      <p:sp>
        <p:nvSpPr>
          <p:cNvPr id="9" name="TextBox 8"/>
          <p:cNvSpPr txBox="1"/>
          <p:nvPr/>
        </p:nvSpPr>
        <p:spPr>
          <a:xfrm>
            <a:off x="3088752" y="2272438"/>
            <a:ext cx="3722545" cy="282930"/>
          </a:xfrm>
          <a:prstGeom prst="rect">
            <a:avLst/>
          </a:prstGeom>
          <a:noFill/>
        </p:spPr>
        <p:txBody>
          <a:bodyPr wrap="square" lIns="36353" tIns="18177" rIns="36353" bIns="18177" rtlCol="0">
            <a:spAutoFit/>
          </a:bodyPr>
          <a:lstStyle/>
          <a:p>
            <a:pPr defTabSz="466401">
              <a:buClr>
                <a:srgbClr val="008988"/>
              </a:buClr>
              <a:buFont typeface="Arial" pitchFamily="34" charset="0"/>
              <a:buChar char="•"/>
            </a:pPr>
            <a:r>
              <a:rPr lang="en-GB" sz="1600" dirty="0">
                <a:solidFill>
                  <a:srgbClr val="008988"/>
                </a:solidFill>
                <a:latin typeface="Baloo 2" panose="03080502040302020200" pitchFamily="66" charset="0"/>
                <a:cs typeface="Baloo 2" panose="03080502040302020200" pitchFamily="66" charset="0"/>
              </a:rPr>
              <a:t> We have Pet Hospitals all over the UK</a:t>
            </a:r>
          </a:p>
        </p:txBody>
      </p:sp>
      <p:sp>
        <p:nvSpPr>
          <p:cNvPr id="10" name="Rectangle 9"/>
          <p:cNvSpPr/>
          <p:nvPr/>
        </p:nvSpPr>
        <p:spPr>
          <a:xfrm>
            <a:off x="2780153" y="2633368"/>
            <a:ext cx="2073756" cy="169374"/>
          </a:xfrm>
          <a:prstGeom prst="rect">
            <a:avLst/>
          </a:prstGeom>
        </p:spPr>
        <p:txBody>
          <a:bodyPr lIns="36353" tIns="18177" rIns="36353" bIns="18177">
            <a:spAutoFit/>
          </a:bodyPr>
          <a:lstStyle/>
          <a:p>
            <a:pPr defTabSz="466401"/>
            <a:r>
              <a:rPr lang="en-GB" sz="862" dirty="0">
                <a:solidFill>
                  <a:prstClr val="black"/>
                </a:solidFill>
                <a:latin typeface="Arial"/>
              </a:rPr>
              <a:t>  </a:t>
            </a:r>
          </a:p>
        </p:txBody>
      </p:sp>
      <p:sp>
        <p:nvSpPr>
          <p:cNvPr id="11" name="Rectangle 10"/>
          <p:cNvSpPr/>
          <p:nvPr/>
        </p:nvSpPr>
        <p:spPr>
          <a:xfrm>
            <a:off x="3204020" y="4056811"/>
            <a:ext cx="2073756" cy="775373"/>
          </a:xfrm>
          <a:prstGeom prst="rect">
            <a:avLst/>
          </a:prstGeom>
        </p:spPr>
        <p:txBody>
          <a:bodyPr wrap="square" lIns="36353" tIns="18177" rIns="36353" bIns="18177">
            <a:spAutoFit/>
          </a:bodyPr>
          <a:lstStyle/>
          <a:p>
            <a:pPr defTabSz="466401">
              <a:buFont typeface="Arial" pitchFamily="34" charset="0"/>
              <a:buChar char="•"/>
            </a:pPr>
            <a:r>
              <a:rPr lang="en-GB" sz="1600" dirty="0">
                <a:solidFill>
                  <a:srgbClr val="008988"/>
                </a:solidFill>
                <a:latin typeface="Baloo 2" panose="03080502040302020200" pitchFamily="66" charset="0"/>
                <a:cs typeface="Baloo 2" panose="03080502040302020200" pitchFamily="66" charset="0"/>
              </a:rPr>
              <a:t> It costs more than </a:t>
            </a:r>
            <a:r>
              <a:rPr lang="en-GB" sz="1600" b="1" dirty="0">
                <a:solidFill>
                  <a:srgbClr val="008988"/>
                </a:solidFill>
                <a:latin typeface="Baloo 2" panose="03080502040302020200" pitchFamily="66" charset="0"/>
                <a:cs typeface="Baloo 2" panose="03080502040302020200" pitchFamily="66" charset="0"/>
              </a:rPr>
              <a:t>£1 million </a:t>
            </a:r>
            <a:r>
              <a:rPr lang="en-GB" sz="1600" dirty="0">
                <a:solidFill>
                  <a:srgbClr val="008988"/>
                </a:solidFill>
                <a:latin typeface="Baloo 2" panose="03080502040302020200" pitchFamily="66" charset="0"/>
                <a:cs typeface="Baloo 2" panose="03080502040302020200" pitchFamily="66" charset="0"/>
              </a:rPr>
              <a:t>every week to do our work</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00700">
            <a:off x="621883" y="911322"/>
            <a:ext cx="1967397" cy="1699564"/>
          </a:xfrm>
          <a:prstGeom prst="rect">
            <a:avLst/>
          </a:prstGeom>
        </p:spPr>
      </p:pic>
      <p:sp>
        <p:nvSpPr>
          <p:cNvPr id="15" name="Rectangle 14"/>
          <p:cNvSpPr/>
          <p:nvPr/>
        </p:nvSpPr>
        <p:spPr>
          <a:xfrm>
            <a:off x="1988027" y="265451"/>
            <a:ext cx="3195105" cy="400110"/>
          </a:xfrm>
          <a:prstGeom prst="rect">
            <a:avLst/>
          </a:prstGeom>
        </p:spPr>
        <p:txBody>
          <a:bodyPr wrap="none">
            <a:spAutoFit/>
          </a:bodyPr>
          <a:lstStyle/>
          <a:p>
            <a:r>
              <a:rPr lang="en-GB" sz="2000" i="1" dirty="0">
                <a:solidFill>
                  <a:srgbClr val="E73081"/>
                </a:solidFill>
                <a:latin typeface="Baloo 2" panose="03080502040302020200" pitchFamily="66" charset="0"/>
                <a:cs typeface="Baloo 2" panose="03080502040302020200" pitchFamily="66" charset="0"/>
              </a:rPr>
              <a:t>The UK’s leading vet charit</a:t>
            </a:r>
            <a:r>
              <a:rPr lang="en-GB" sz="1575" i="1" dirty="0">
                <a:solidFill>
                  <a:srgbClr val="E73081"/>
                </a:solidFill>
                <a:latin typeface="PDSA Foco" panose="020B0504050202020203" pitchFamily="34" charset="0"/>
              </a:rPr>
              <a:t>y </a:t>
            </a:r>
            <a:endParaRPr lang="en-GB" sz="1575" dirty="0">
              <a:solidFill>
                <a:srgbClr val="E73081"/>
              </a:solidFill>
              <a:latin typeface="PDSA Foco" panose="020B0504050202020203" pitchFamily="34" charset="0"/>
            </a:endParaRPr>
          </a:p>
        </p:txBody>
      </p:sp>
    </p:spTree>
    <p:custDataLst>
      <p:tags r:id="rId1"/>
    </p:custDataLst>
    <p:extLst>
      <p:ext uri="{BB962C8B-B14F-4D97-AF65-F5344CB8AC3E}">
        <p14:creationId xmlns:p14="http://schemas.microsoft.com/office/powerpoint/2010/main" val="3787934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10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6"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lcon\user_data\SHARING FOLDER\!Temporary Sharing - Items will be deleted when 7 days old!\Jenna\shutterstock_181573412.jpg"/>
          <p:cNvPicPr>
            <a:picLocks noChangeAspect="1" noChangeArrowheads="1"/>
          </p:cNvPicPr>
          <p:nvPr/>
        </p:nvPicPr>
        <p:blipFill>
          <a:blip r:embed="rId4" cstate="print"/>
          <a:srcRect/>
          <a:stretch>
            <a:fillRect/>
          </a:stretch>
        </p:blipFill>
        <p:spPr bwMode="auto">
          <a:xfrm>
            <a:off x="741920" y="511024"/>
            <a:ext cx="5132833" cy="3507436"/>
          </a:xfrm>
          <a:prstGeom prst="rect">
            <a:avLst/>
          </a:prstGeom>
          <a:noFill/>
        </p:spPr>
      </p:pic>
      <p:pic>
        <p:nvPicPr>
          <p:cNvPr id="4" name="Picture 3" descr="\\falcon\user_data\SHARING FOLDER\!Temporary Sharing - Items will be deleted when 7 days old!\Jenna\shutterstock_215230039.jpg"/>
          <p:cNvPicPr>
            <a:picLocks noChangeAspect="1" noChangeArrowheads="1"/>
          </p:cNvPicPr>
          <p:nvPr/>
        </p:nvPicPr>
        <p:blipFill>
          <a:blip r:embed="rId5" cstate="print"/>
          <a:srcRect/>
          <a:stretch>
            <a:fillRect/>
          </a:stretch>
        </p:blipFill>
        <p:spPr bwMode="auto">
          <a:xfrm>
            <a:off x="741918" y="461733"/>
            <a:ext cx="5223003" cy="3569052"/>
          </a:xfrm>
          <a:prstGeom prst="rect">
            <a:avLst/>
          </a:prstGeom>
          <a:noFill/>
        </p:spPr>
      </p:pic>
      <p:pic>
        <p:nvPicPr>
          <p:cNvPr id="5" name="Picture 4" descr="\\falcon\user_data\SHARING FOLDER\!Temporary Sharing - Items will be deleted when 7 days old!\Jenna\shutterstock_4250998.jpg"/>
          <p:cNvPicPr>
            <a:picLocks noChangeAspect="1" noChangeArrowheads="1"/>
          </p:cNvPicPr>
          <p:nvPr/>
        </p:nvPicPr>
        <p:blipFill rotWithShape="1">
          <a:blip r:embed="rId6" cstate="print"/>
          <a:srcRect r="1695"/>
          <a:stretch/>
        </p:blipFill>
        <p:spPr bwMode="auto">
          <a:xfrm>
            <a:off x="657667" y="427736"/>
            <a:ext cx="5330611" cy="3621749"/>
          </a:xfrm>
          <a:prstGeom prst="rect">
            <a:avLst/>
          </a:prstGeom>
          <a:noFill/>
        </p:spPr>
      </p:pic>
    </p:spTree>
    <p:custDataLst>
      <p:tags r:id="rId1"/>
    </p:custDataLst>
    <p:extLst>
      <p:ext uri="{BB962C8B-B14F-4D97-AF65-F5344CB8AC3E}">
        <p14:creationId xmlns:p14="http://schemas.microsoft.com/office/powerpoint/2010/main" val="320008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2BDB2-8BFA-4A00-9C31-B548067B78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8444" y="484219"/>
            <a:ext cx="2758417" cy="3698210"/>
          </a:xfrm>
          <a:prstGeom prst="rect">
            <a:avLst/>
          </a:prstGeom>
        </p:spPr>
      </p:pic>
      <p:sp>
        <p:nvSpPr>
          <p:cNvPr id="4" name="Rectangle 3">
            <a:extLst>
              <a:ext uri="{FF2B5EF4-FFF2-40B4-BE49-F238E27FC236}">
                <a16:creationId xmlns:a16="http://schemas.microsoft.com/office/drawing/2014/main" id="{7D48E0E9-5E9B-4B73-B1EC-FEE7F702DBB4}"/>
              </a:ext>
            </a:extLst>
          </p:cNvPr>
          <p:cNvSpPr/>
          <p:nvPr/>
        </p:nvSpPr>
        <p:spPr>
          <a:xfrm>
            <a:off x="2781278" y="3990143"/>
            <a:ext cx="1561893" cy="338554"/>
          </a:xfrm>
          <a:prstGeom prst="rect">
            <a:avLst/>
          </a:prstGeom>
        </p:spPr>
        <p:txBody>
          <a:bodyPr wrap="square">
            <a:spAutoFit/>
          </a:bodyPr>
          <a:lstStyle/>
          <a:p>
            <a:r>
              <a:rPr lang="en-GB" sz="1600" b="1" dirty="0">
                <a:solidFill>
                  <a:srgbClr val="DE277B"/>
                </a:solidFill>
                <a:latin typeface="Baloo 2" panose="03080502040302020200" pitchFamily="66" charset="0"/>
                <a:cs typeface="Baloo 2" panose="03080502040302020200" pitchFamily="66" charset="0"/>
              </a:rPr>
              <a:t>DON’T RUN!</a:t>
            </a:r>
            <a:r>
              <a:rPr lang="en-GB" sz="740" b="1" dirty="0">
                <a:solidFill>
                  <a:srgbClr val="008A89"/>
                </a:solidFill>
                <a:latin typeface="Baloo 2" panose="03080502040302020200" pitchFamily="66" charset="0"/>
                <a:cs typeface="Baloo 2" panose="03080502040302020200" pitchFamily="66" charset="0"/>
              </a:rPr>
              <a:t>	</a:t>
            </a:r>
            <a:endParaRPr lang="en-GB" sz="740" dirty="0">
              <a:solidFill>
                <a:srgbClr val="008A89"/>
              </a:solidFill>
              <a:latin typeface="Baloo 2" panose="03080502040302020200" pitchFamily="66" charset="0"/>
              <a:cs typeface="Baloo 2" panose="03080502040302020200" pitchFamily="66" charset="0"/>
            </a:endParaRPr>
          </a:p>
        </p:txBody>
      </p:sp>
      <p:sp>
        <p:nvSpPr>
          <p:cNvPr id="5" name="Rectangle 4">
            <a:extLst>
              <a:ext uri="{FF2B5EF4-FFF2-40B4-BE49-F238E27FC236}">
                <a16:creationId xmlns:a16="http://schemas.microsoft.com/office/drawing/2014/main" id="{FBCE2E26-FB1A-4D99-A87D-DD54A754646C}"/>
              </a:ext>
            </a:extLst>
          </p:cNvPr>
          <p:cNvSpPr/>
          <p:nvPr/>
        </p:nvSpPr>
        <p:spPr>
          <a:xfrm>
            <a:off x="1938171" y="3892481"/>
            <a:ext cx="1561893" cy="338554"/>
          </a:xfrm>
          <a:prstGeom prst="rect">
            <a:avLst/>
          </a:prstGeom>
        </p:spPr>
        <p:txBody>
          <a:bodyPr wrap="square">
            <a:spAutoFit/>
          </a:bodyPr>
          <a:lstStyle/>
          <a:p>
            <a:r>
              <a:rPr lang="en-GB" sz="1600" b="1" dirty="0">
                <a:solidFill>
                  <a:srgbClr val="008A89"/>
                </a:solidFill>
                <a:latin typeface="Baloo 2" panose="03080502040302020200" pitchFamily="66" charset="0"/>
                <a:cs typeface="Baloo 2" panose="03080502040302020200" pitchFamily="66" charset="0"/>
              </a:rPr>
              <a:t>BE A TREE</a:t>
            </a:r>
            <a:r>
              <a:rPr lang="en-GB" sz="900" b="1" dirty="0">
                <a:solidFill>
                  <a:srgbClr val="008A89"/>
                </a:solidFill>
                <a:latin typeface="Baloo 2" panose="03080502040302020200" pitchFamily="66" charset="0"/>
                <a:cs typeface="Baloo 2" panose="03080502040302020200" pitchFamily="66" charset="0"/>
              </a:rPr>
              <a:t>	</a:t>
            </a:r>
            <a:endParaRPr lang="en-GB" sz="900" dirty="0">
              <a:solidFill>
                <a:srgbClr val="008A89"/>
              </a:solidFill>
              <a:latin typeface="Baloo 2" panose="03080502040302020200" pitchFamily="66" charset="0"/>
              <a:cs typeface="Baloo 2" panose="03080502040302020200" pitchFamily="66" charset="0"/>
            </a:endParaRPr>
          </a:p>
        </p:txBody>
      </p:sp>
      <p:sp>
        <p:nvSpPr>
          <p:cNvPr id="6" name="Rectangle 5">
            <a:extLst>
              <a:ext uri="{FF2B5EF4-FFF2-40B4-BE49-F238E27FC236}">
                <a16:creationId xmlns:a16="http://schemas.microsoft.com/office/drawing/2014/main" id="{4FEB09B4-6F5E-4446-A2EF-204264971F1E}"/>
              </a:ext>
            </a:extLst>
          </p:cNvPr>
          <p:cNvSpPr/>
          <p:nvPr/>
        </p:nvSpPr>
        <p:spPr>
          <a:xfrm>
            <a:off x="4232898" y="3843875"/>
            <a:ext cx="1561893" cy="338554"/>
          </a:xfrm>
          <a:prstGeom prst="rect">
            <a:avLst/>
          </a:prstGeom>
        </p:spPr>
        <p:txBody>
          <a:bodyPr wrap="square">
            <a:spAutoFit/>
          </a:bodyPr>
          <a:lstStyle/>
          <a:p>
            <a:r>
              <a:rPr lang="en-GB" sz="1600" b="1" dirty="0">
                <a:solidFill>
                  <a:srgbClr val="008A89"/>
                </a:solidFill>
                <a:latin typeface="Baloo 2" panose="03080502040302020200" pitchFamily="66" charset="0"/>
                <a:cs typeface="Baloo 2" panose="03080502040302020200" pitchFamily="66" charset="0"/>
              </a:rPr>
              <a:t>BE A STONE</a:t>
            </a:r>
            <a:r>
              <a:rPr lang="en-GB" sz="740" b="1" dirty="0">
                <a:solidFill>
                  <a:srgbClr val="008A89"/>
                </a:solidFill>
                <a:latin typeface="PDSA Foco" panose="020B0504050202020203" pitchFamily="34" charset="0"/>
              </a:rPr>
              <a:t>	</a:t>
            </a:r>
            <a:endParaRPr lang="en-GB" sz="740" dirty="0">
              <a:solidFill>
                <a:srgbClr val="008A89"/>
              </a:solidFill>
              <a:latin typeface="PDSA Foco" panose="020B0504050202020203" pitchFamily="34" charset="0"/>
            </a:endParaRPr>
          </a:p>
        </p:txBody>
      </p:sp>
      <p:pic>
        <p:nvPicPr>
          <p:cNvPr id="7" name="Picture 6">
            <a:extLst>
              <a:ext uri="{FF2B5EF4-FFF2-40B4-BE49-F238E27FC236}">
                <a16:creationId xmlns:a16="http://schemas.microsoft.com/office/drawing/2014/main" id="{E2DEC86C-0AF0-4BB3-A2F3-2D1B599236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72" t="14300" r="28596"/>
          <a:stretch/>
        </p:blipFill>
        <p:spPr>
          <a:xfrm rot="230303">
            <a:off x="1714488" y="619964"/>
            <a:ext cx="1620113" cy="3148407"/>
          </a:xfrm>
          <a:prstGeom prst="rect">
            <a:avLst/>
          </a:prstGeom>
        </p:spPr>
      </p:pic>
      <p:pic>
        <p:nvPicPr>
          <p:cNvPr id="8" name="Picture 7">
            <a:extLst>
              <a:ext uri="{FF2B5EF4-FFF2-40B4-BE49-F238E27FC236}">
                <a16:creationId xmlns:a16="http://schemas.microsoft.com/office/drawing/2014/main" id="{DA32FBD5-1C43-4FAF-91A2-208D04735E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828" r="21672" b="6909"/>
          <a:stretch/>
        </p:blipFill>
        <p:spPr>
          <a:xfrm>
            <a:off x="3270556" y="2106167"/>
            <a:ext cx="2667747" cy="1657108"/>
          </a:xfrm>
          <a:prstGeom prst="rect">
            <a:avLst/>
          </a:prstGeom>
        </p:spPr>
      </p:pic>
    </p:spTree>
    <p:custDataLst>
      <p:tags r:id="rId1"/>
    </p:custDataLst>
    <p:extLst>
      <p:ext uri="{BB962C8B-B14F-4D97-AF65-F5344CB8AC3E}">
        <p14:creationId xmlns:p14="http://schemas.microsoft.com/office/powerpoint/2010/main" val="284041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883" b="9385"/>
          <a:stretch/>
        </p:blipFill>
        <p:spPr>
          <a:xfrm>
            <a:off x="732543" y="945265"/>
            <a:ext cx="2402094" cy="3338187"/>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1567" t="5710" r="10351"/>
          <a:stretch/>
        </p:blipFill>
        <p:spPr>
          <a:xfrm>
            <a:off x="3422079" y="945265"/>
            <a:ext cx="2731214" cy="3340625"/>
          </a:xfrm>
          <a:prstGeom prst="rect">
            <a:avLst/>
          </a:prstGeom>
        </p:spPr>
      </p:pic>
      <p:sp>
        <p:nvSpPr>
          <p:cNvPr id="4" name="Title 1"/>
          <p:cNvSpPr txBox="1">
            <a:spLocks/>
          </p:cNvSpPr>
          <p:nvPr/>
        </p:nvSpPr>
        <p:spPr>
          <a:xfrm>
            <a:off x="2995400" y="377431"/>
            <a:ext cx="669075" cy="413354"/>
          </a:xfrm>
          <a:prstGeom prst="rect">
            <a:avLst/>
          </a:prstGeom>
        </p:spPr>
        <p:txBody>
          <a:bodyPr vert="horz" lIns="0" tIns="0" rIns="0" bIns="0" rtlCol="0" anchor="ctr">
            <a:noAutofit/>
          </a:bodyPr>
          <a:lstStyle>
            <a:lvl1pPr>
              <a:defRPr sz="2800" b="1" i="0">
                <a:solidFill>
                  <a:srgbClr val="008988"/>
                </a:solidFill>
                <a:latin typeface="Arial"/>
                <a:ea typeface="+mj-ea"/>
                <a:cs typeface="Arial"/>
              </a:defRPr>
            </a:lvl1pPr>
          </a:lstStyle>
          <a:p>
            <a:r>
              <a:rPr lang="en-GB" sz="2400" kern="0" dirty="0">
                <a:latin typeface="Baloo 2" panose="03080502040302020200" pitchFamily="66" charset="0"/>
                <a:cs typeface="Baloo 2" panose="03080502040302020200" pitchFamily="66" charset="0"/>
              </a:rPr>
              <a:t>Jake</a:t>
            </a:r>
          </a:p>
        </p:txBody>
      </p:sp>
    </p:spTree>
    <p:custDataLst>
      <p:tags r:id="rId1"/>
    </p:custDataLst>
    <p:extLst>
      <p:ext uri="{BB962C8B-B14F-4D97-AF65-F5344CB8AC3E}">
        <p14:creationId xmlns:p14="http://schemas.microsoft.com/office/powerpoint/2010/main" val="22515910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33051" y="4104254"/>
            <a:ext cx="3282553" cy="159544"/>
          </a:xfrm>
          <a:prstGeom prst="rect">
            <a:avLst/>
          </a:prstGeom>
        </p:spPr>
        <p:txBody>
          <a:bodyPr>
            <a:noAutofit/>
          </a:bodyPr>
          <a:lstStyle/>
          <a:p>
            <a:r>
              <a:rPr lang="en-GB" sz="2400" b="1" dirty="0">
                <a:solidFill>
                  <a:srgbClr val="E73081"/>
                </a:solidFill>
                <a:latin typeface="Baloo 2" panose="03080502040302020200" pitchFamily="66" charset="0"/>
                <a:cs typeface="Baloo 2" panose="03080502040302020200" pitchFamily="66" charset="0"/>
              </a:rPr>
              <a:t>SAVED</a:t>
            </a:r>
            <a:r>
              <a:rPr lang="en-GB" sz="2400" b="1" dirty="0">
                <a:solidFill>
                  <a:srgbClr val="FF33CC"/>
                </a:solidFill>
                <a:latin typeface="Baloo 2" panose="03080502040302020200" pitchFamily="66" charset="0"/>
                <a:cs typeface="Baloo 2" panose="03080502040302020200" pitchFamily="66" charset="0"/>
              </a:rPr>
              <a:t> </a:t>
            </a:r>
            <a:r>
              <a:rPr lang="en-GB" sz="2400" b="1" dirty="0">
                <a:solidFill>
                  <a:srgbClr val="008080"/>
                </a:solidFill>
                <a:latin typeface="Baloo 2" panose="03080502040302020200" pitchFamily="66" charset="0"/>
                <a:cs typeface="Baloo 2" panose="03080502040302020200" pitchFamily="66" charset="0"/>
              </a:rPr>
              <a:t>thanks to </a:t>
            </a:r>
            <a:r>
              <a:rPr lang="en-GB" sz="2400" b="1" dirty="0">
                <a:solidFill>
                  <a:srgbClr val="E73081"/>
                </a:solidFill>
                <a:latin typeface="Baloo 2" panose="03080502040302020200" pitchFamily="66" charset="0"/>
                <a:cs typeface="Baloo 2" panose="03080502040302020200" pitchFamily="66" charset="0"/>
              </a:rPr>
              <a:t>PDSA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780" y="353395"/>
            <a:ext cx="4773463" cy="3546603"/>
          </a:xfrm>
          <a:prstGeom prst="rect">
            <a:avLst/>
          </a:prstGeom>
        </p:spPr>
      </p:pic>
    </p:spTree>
    <p:custDataLst>
      <p:tags r:id="rId1"/>
    </p:custDataLst>
    <p:extLst>
      <p:ext uri="{BB962C8B-B14F-4D97-AF65-F5344CB8AC3E}">
        <p14:creationId xmlns:p14="http://schemas.microsoft.com/office/powerpoint/2010/main" val="3691357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648" y="785798"/>
            <a:ext cx="2474897" cy="3712344"/>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083" t="7775" r="1083" b="1083"/>
          <a:stretch/>
        </p:blipFill>
        <p:spPr>
          <a:xfrm>
            <a:off x="3245741" y="780645"/>
            <a:ext cx="3120683" cy="2844245"/>
          </a:xfrm>
          <a:prstGeom prst="rect">
            <a:avLst/>
          </a:prstGeom>
        </p:spPr>
      </p:pic>
      <p:sp>
        <p:nvSpPr>
          <p:cNvPr id="5" name="Rectangle 4"/>
          <p:cNvSpPr/>
          <p:nvPr/>
        </p:nvSpPr>
        <p:spPr>
          <a:xfrm>
            <a:off x="2738468" y="262802"/>
            <a:ext cx="1118511" cy="461665"/>
          </a:xfrm>
          <a:prstGeom prst="rect">
            <a:avLst/>
          </a:prstGeom>
        </p:spPr>
        <p:txBody>
          <a:bodyPr wrap="square">
            <a:spAutoFit/>
          </a:bodyPr>
          <a:lstStyle/>
          <a:p>
            <a:r>
              <a:rPr lang="en-GB" sz="2400" b="1" dirty="0">
                <a:solidFill>
                  <a:srgbClr val="008988"/>
                </a:solidFill>
                <a:latin typeface="Baloo 2" panose="03080502040302020200" pitchFamily="66" charset="0"/>
                <a:cs typeface="Baloo 2" panose="03080502040302020200" pitchFamily="66" charset="0"/>
              </a:rPr>
              <a:t>Chico</a:t>
            </a:r>
          </a:p>
        </p:txBody>
      </p:sp>
      <p:sp>
        <p:nvSpPr>
          <p:cNvPr id="7" name="Title 1"/>
          <p:cNvSpPr txBox="1">
            <a:spLocks/>
          </p:cNvSpPr>
          <p:nvPr/>
        </p:nvSpPr>
        <p:spPr>
          <a:xfrm>
            <a:off x="3274327" y="3829246"/>
            <a:ext cx="3282553" cy="159544"/>
          </a:xfrm>
          <a:prstGeom prst="rect">
            <a:avLst/>
          </a:prstGeom>
        </p:spPr>
        <p:txBody>
          <a:bodyPr>
            <a:noAutofit/>
          </a:bodyPr>
          <a:lstStyle>
            <a:lvl1pPr algn="l" defTabSz="514337" rtl="0" eaLnBrk="1" latinLnBrk="0" hangingPunct="1">
              <a:lnSpc>
                <a:spcPct val="90000"/>
              </a:lnSpc>
              <a:spcBef>
                <a:spcPct val="0"/>
              </a:spcBef>
              <a:buNone/>
              <a:defRPr sz="2475" kern="1200">
                <a:solidFill>
                  <a:schemeClr val="tx1"/>
                </a:solidFill>
                <a:latin typeface="+mj-lt"/>
                <a:ea typeface="+mj-ea"/>
                <a:cs typeface="+mj-cs"/>
              </a:defRPr>
            </a:lvl1pPr>
          </a:lstStyle>
          <a:p>
            <a:r>
              <a:rPr lang="en-GB" sz="2400" b="1" dirty="0" smtClean="0">
                <a:solidFill>
                  <a:srgbClr val="E73081"/>
                </a:solidFill>
                <a:latin typeface="Baloo 2" panose="03080502040302020200" pitchFamily="66" charset="0"/>
                <a:cs typeface="Baloo 2" panose="03080502040302020200" pitchFamily="66" charset="0"/>
              </a:rPr>
              <a:t>SAVED</a:t>
            </a:r>
            <a:r>
              <a:rPr lang="en-GB" sz="2400" b="1" dirty="0" smtClean="0">
                <a:solidFill>
                  <a:srgbClr val="FF33CC"/>
                </a:solidFill>
                <a:latin typeface="Baloo 2" panose="03080502040302020200" pitchFamily="66" charset="0"/>
                <a:cs typeface="Baloo 2" panose="03080502040302020200" pitchFamily="66" charset="0"/>
              </a:rPr>
              <a:t> </a:t>
            </a:r>
            <a:r>
              <a:rPr lang="en-GB" sz="2400" b="1" dirty="0" smtClean="0">
                <a:solidFill>
                  <a:srgbClr val="008080"/>
                </a:solidFill>
                <a:latin typeface="Baloo 2" panose="03080502040302020200" pitchFamily="66" charset="0"/>
                <a:cs typeface="Baloo 2" panose="03080502040302020200" pitchFamily="66" charset="0"/>
              </a:rPr>
              <a:t>thanks to </a:t>
            </a:r>
            <a:r>
              <a:rPr lang="en-GB" sz="2400" b="1" dirty="0" smtClean="0">
                <a:solidFill>
                  <a:srgbClr val="E73081"/>
                </a:solidFill>
                <a:latin typeface="Baloo 2" panose="03080502040302020200" pitchFamily="66" charset="0"/>
                <a:cs typeface="Baloo 2" panose="03080502040302020200" pitchFamily="66" charset="0"/>
              </a:rPr>
              <a:t>PDSA</a:t>
            </a:r>
            <a:endParaRPr lang="en-GB" sz="2400" b="1" dirty="0">
              <a:solidFill>
                <a:srgbClr val="E73081"/>
              </a:solidFill>
              <a:latin typeface="Baloo 2" panose="03080502040302020200" pitchFamily="66" charset="0"/>
              <a:cs typeface="Baloo 2" panose="03080502040302020200" pitchFamily="66" charset="0"/>
            </a:endParaRPr>
          </a:p>
        </p:txBody>
      </p:sp>
    </p:spTree>
    <p:custDataLst>
      <p:tags r:id="rId1"/>
    </p:custDataLst>
    <p:extLst>
      <p:ext uri="{BB962C8B-B14F-4D97-AF65-F5344CB8AC3E}">
        <p14:creationId xmlns:p14="http://schemas.microsoft.com/office/powerpoint/2010/main" val="33683727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idx="4294967295"/>
          </p:nvPr>
        </p:nvSpPr>
        <p:spPr>
          <a:xfrm>
            <a:off x="246029" y="237020"/>
            <a:ext cx="6752912" cy="277415"/>
          </a:xfrm>
          <a:prstGeom prst="rect">
            <a:avLst/>
          </a:prstGeom>
        </p:spPr>
        <p:txBody>
          <a:bodyPr>
            <a:noAutofit/>
          </a:bodyPr>
          <a:lstStyle/>
          <a:p>
            <a:r>
              <a:rPr lang="en-GB" sz="2000" b="1" dirty="0">
                <a:solidFill>
                  <a:srgbClr val="E73081"/>
                </a:solidFill>
                <a:latin typeface="Baloo 2" panose="03080502040302020200" pitchFamily="66" charset="0"/>
                <a:cs typeface="Baloo 2" panose="03080502040302020200" pitchFamily="66" charset="0"/>
              </a:rPr>
              <a:t>Do you want to help PDSA save pets like Jake &amp; Chico?</a:t>
            </a:r>
          </a:p>
        </p:txBody>
      </p:sp>
      <p:grpSp>
        <p:nvGrpSpPr>
          <p:cNvPr id="3" name="Group 2"/>
          <p:cNvGrpSpPr/>
          <p:nvPr/>
        </p:nvGrpSpPr>
        <p:grpSpPr>
          <a:xfrm>
            <a:off x="3965097" y="855291"/>
            <a:ext cx="2299036" cy="3341499"/>
            <a:chOff x="-3389072" y="-112041"/>
            <a:chExt cx="6255015" cy="7380112"/>
          </a:xfrm>
        </p:grpSpPr>
        <p:sp>
          <p:nvSpPr>
            <p:cNvPr id="4" name="TextBox 3"/>
            <p:cNvSpPr txBox="1"/>
            <p:nvPr/>
          </p:nvSpPr>
          <p:spPr>
            <a:xfrm>
              <a:off x="-3061235" y="-112041"/>
              <a:ext cx="5144347" cy="883692"/>
            </a:xfrm>
            <a:prstGeom prst="rect">
              <a:avLst/>
            </a:prstGeom>
            <a:noFill/>
          </p:spPr>
          <p:txBody>
            <a:bodyPr wrap="square" rtlCol="0">
              <a:spAutoFit/>
            </a:bodyPr>
            <a:lstStyle/>
            <a:p>
              <a:pPr algn="ctr"/>
              <a:r>
                <a:rPr lang="en-GB" sz="2000" dirty="0">
                  <a:solidFill>
                    <a:srgbClr val="008080"/>
                  </a:solidFill>
                  <a:latin typeface="Baloo 2" panose="03080502040302020200" pitchFamily="66" charset="0"/>
                  <a:cs typeface="Baloo 2" panose="03080502040302020200" pitchFamily="66" charset="0"/>
                </a:rPr>
                <a:t>Hold your own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156" y="642873"/>
              <a:ext cx="5315186" cy="6291135"/>
            </a:xfrm>
            <a:prstGeom prst="rect">
              <a:avLst/>
            </a:prstGeom>
          </p:spPr>
        </p:pic>
        <p:sp>
          <p:nvSpPr>
            <p:cNvPr id="8" name="TextBox 7"/>
            <p:cNvSpPr txBox="1"/>
            <p:nvPr/>
          </p:nvSpPr>
          <p:spPr>
            <a:xfrm>
              <a:off x="-3389072" y="6384379"/>
              <a:ext cx="6255015" cy="883692"/>
            </a:xfrm>
            <a:prstGeom prst="rect">
              <a:avLst/>
            </a:prstGeom>
            <a:noFill/>
          </p:spPr>
          <p:txBody>
            <a:bodyPr wrap="square" rtlCol="0">
              <a:spAutoFit/>
            </a:bodyPr>
            <a:lstStyle/>
            <a:p>
              <a:pPr algn="ctr"/>
              <a:r>
                <a:rPr lang="en-GB" sz="2000" b="1" dirty="0">
                  <a:solidFill>
                    <a:srgbClr val="008080"/>
                  </a:solidFill>
                  <a:latin typeface="Baloo 2" panose="03080502040302020200" pitchFamily="66" charset="0"/>
                  <a:cs typeface="Baloo 2" panose="03080502040302020200" pitchFamily="66" charset="0"/>
                </a:rPr>
                <a:t>Non-uniform day</a:t>
              </a:r>
            </a:p>
          </p:txBody>
        </p:sp>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877" y="1316960"/>
            <a:ext cx="2747722" cy="2167362"/>
          </a:xfrm>
          <a:prstGeom prst="ellipse">
            <a:avLst/>
          </a:prstGeom>
          <a:ln>
            <a:noFill/>
          </a:ln>
          <a:effectLst>
            <a:softEdge rad="112500"/>
          </a:effectLst>
        </p:spPr>
      </p:pic>
      <p:sp>
        <p:nvSpPr>
          <p:cNvPr id="14" name="TextBox 13"/>
          <p:cNvSpPr txBox="1"/>
          <p:nvPr/>
        </p:nvSpPr>
        <p:spPr>
          <a:xfrm>
            <a:off x="1112688" y="855291"/>
            <a:ext cx="1454699" cy="400110"/>
          </a:xfrm>
          <a:prstGeom prst="rect">
            <a:avLst/>
          </a:prstGeom>
          <a:noFill/>
        </p:spPr>
        <p:txBody>
          <a:bodyPr wrap="square" rtlCol="0">
            <a:spAutoFit/>
          </a:bodyPr>
          <a:lstStyle/>
          <a:p>
            <a:pPr algn="ctr"/>
            <a:r>
              <a:rPr lang="en-GB" sz="2000" dirty="0">
                <a:solidFill>
                  <a:srgbClr val="008080"/>
                </a:solidFill>
                <a:latin typeface="Baloo 2" panose="03080502040302020200" pitchFamily="66" charset="0"/>
                <a:cs typeface="Baloo 2" panose="03080502040302020200" pitchFamily="66" charset="0"/>
              </a:rPr>
              <a:t>Sign up to</a:t>
            </a:r>
          </a:p>
        </p:txBody>
      </p:sp>
      <p:sp>
        <p:nvSpPr>
          <p:cNvPr id="15" name="TextBox 14"/>
          <p:cNvSpPr txBox="1"/>
          <p:nvPr/>
        </p:nvSpPr>
        <p:spPr>
          <a:xfrm>
            <a:off x="923327" y="3545881"/>
            <a:ext cx="1833419" cy="707886"/>
          </a:xfrm>
          <a:prstGeom prst="rect">
            <a:avLst/>
          </a:prstGeom>
          <a:noFill/>
        </p:spPr>
        <p:txBody>
          <a:bodyPr wrap="square" rtlCol="0">
            <a:spAutoFit/>
          </a:bodyPr>
          <a:lstStyle/>
          <a:p>
            <a:pPr algn="ctr"/>
            <a:r>
              <a:rPr lang="en-GB" sz="2000" b="1" dirty="0">
                <a:solidFill>
                  <a:srgbClr val="008080"/>
                </a:solidFill>
                <a:latin typeface="Baloo 2" panose="03080502040302020200" pitchFamily="66" charset="0"/>
                <a:cs typeface="Baloo 2" panose="03080502040302020200" pitchFamily="66" charset="0"/>
              </a:rPr>
              <a:t>PetWise School Award</a:t>
            </a:r>
          </a:p>
        </p:txBody>
      </p:sp>
      <p:sp>
        <p:nvSpPr>
          <p:cNvPr id="9" name="TextBox 8"/>
          <p:cNvSpPr txBox="1"/>
          <p:nvPr/>
        </p:nvSpPr>
        <p:spPr>
          <a:xfrm>
            <a:off x="55329" y="4310101"/>
            <a:ext cx="3569414" cy="400110"/>
          </a:xfrm>
          <a:prstGeom prst="rect">
            <a:avLst/>
          </a:prstGeom>
          <a:noFill/>
        </p:spPr>
        <p:txBody>
          <a:bodyPr wrap="square" rtlCol="0">
            <a:spAutoFit/>
          </a:bodyPr>
          <a:lstStyle/>
          <a:p>
            <a:pPr algn="ctr"/>
            <a:r>
              <a:rPr lang="en-GB" sz="2000" b="1" dirty="0">
                <a:solidFill>
                  <a:srgbClr val="E73081"/>
                </a:solidFill>
                <a:latin typeface="Baloo 2" panose="03080502040302020200" pitchFamily="66" charset="0"/>
                <a:cs typeface="Baloo 2" panose="03080502040302020200" pitchFamily="66" charset="0"/>
              </a:rPr>
              <a:t>pdsa.org.uk/</a:t>
            </a:r>
            <a:r>
              <a:rPr lang="en-GB" sz="2000" b="1" dirty="0" err="1">
                <a:solidFill>
                  <a:srgbClr val="E73081"/>
                </a:solidFill>
                <a:latin typeface="Baloo 2" panose="03080502040302020200" pitchFamily="66" charset="0"/>
                <a:cs typeface="Baloo 2" panose="03080502040302020200" pitchFamily="66" charset="0"/>
              </a:rPr>
              <a:t>petwise</a:t>
            </a:r>
            <a:r>
              <a:rPr lang="en-GB" sz="2000" b="1" dirty="0">
                <a:solidFill>
                  <a:srgbClr val="E73081"/>
                </a:solidFill>
                <a:latin typeface="Baloo 2" panose="03080502040302020200" pitchFamily="66" charset="0"/>
                <a:cs typeface="Baloo 2" panose="03080502040302020200" pitchFamily="66" charset="0"/>
              </a:rPr>
              <a:t>-award</a:t>
            </a:r>
          </a:p>
        </p:txBody>
      </p:sp>
    </p:spTree>
    <p:custDataLst>
      <p:tags r:id="rId1"/>
    </p:custDataLst>
    <p:extLst>
      <p:ext uri="{BB962C8B-B14F-4D97-AF65-F5344CB8AC3E}">
        <p14:creationId xmlns:p14="http://schemas.microsoft.com/office/powerpoint/2010/main" val="33605509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prstGeom prst="rect">
            <a:avLst/>
          </a:prstGeom>
        </p:spPr>
        <p:txBody>
          <a:bodyPr/>
          <a:lstStyle/>
          <a:p>
            <a:r>
              <a:rPr lang="en-GB" sz="4800" dirty="0">
                <a:latin typeface="Baloo 2" panose="03080502040302020200" pitchFamily="66" charset="0"/>
                <a:cs typeface="Baloo 2" panose="03080502040302020200" pitchFamily="66" charset="0"/>
              </a:rPr>
              <a:t>Thanks!</a:t>
            </a:r>
          </a:p>
        </p:txBody>
      </p:sp>
      <p:sp>
        <p:nvSpPr>
          <p:cNvPr id="4" name="Picture Placeholder 3"/>
          <p:cNvSpPr>
            <a:spLocks noGrp="1"/>
          </p:cNvSpPr>
          <p:nvPr>
            <p:ph type="pic" sz="quarter" idx="14"/>
          </p:nvPr>
        </p:nvSpPr>
        <p:spPr/>
      </p:sp>
      <p:sp>
        <p:nvSpPr>
          <p:cNvPr id="3" name="Text Placeholder 2"/>
          <p:cNvSpPr>
            <a:spLocks noGrp="1"/>
          </p:cNvSpPr>
          <p:nvPr>
            <p:ph type="body" sz="quarter" idx="4294967295"/>
          </p:nvPr>
        </p:nvSpPr>
        <p:spPr>
          <a:xfrm>
            <a:off x="4452725" y="1723852"/>
            <a:ext cx="1818880" cy="1258685"/>
          </a:xfrm>
          <a:prstGeom prst="rect">
            <a:avLst/>
          </a:prstGeom>
        </p:spPr>
        <p:txBody>
          <a:bodyPr/>
          <a:lstStyle/>
          <a:p>
            <a:pPr marL="0" indent="0" algn="ctr">
              <a:buNone/>
            </a:pPr>
            <a:r>
              <a:rPr lang="en-GB" sz="1800" dirty="0" smtClean="0">
                <a:solidFill>
                  <a:schemeClr val="bg1"/>
                </a:solidFill>
                <a:latin typeface="Baloo 2" panose="03080502040302020200" pitchFamily="66" charset="0"/>
                <a:cs typeface="Baloo 2" panose="03080502040302020200" pitchFamily="66" charset="0"/>
              </a:rPr>
              <a:t>On behalf of the sick and injured pets at PDSA</a:t>
            </a:r>
            <a:endParaRPr lang="en-GB" sz="1800" dirty="0">
              <a:solidFill>
                <a:schemeClr val="bg1"/>
              </a:solidFill>
              <a:latin typeface="Baloo 2" panose="03080502040302020200" pitchFamily="66" charset="0"/>
              <a:cs typeface="Baloo 2" panose="03080502040302020200" pitchFamily="66" charset="0"/>
            </a:endParaRPr>
          </a:p>
        </p:txBody>
      </p:sp>
    </p:spTree>
    <p:custDataLst>
      <p:tags r:id="rId1"/>
    </p:custDataLst>
    <p:extLst>
      <p:ext uri="{BB962C8B-B14F-4D97-AF65-F5344CB8AC3E}">
        <p14:creationId xmlns:p14="http://schemas.microsoft.com/office/powerpoint/2010/main" val="2797790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03624" y="3986833"/>
            <a:ext cx="3645892" cy="46970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rgbClr val="008988"/>
                </a:solidFill>
                <a:latin typeface="Baloo 2" panose="03080502040302020200" pitchFamily="66" charset="0"/>
                <a:cs typeface="Baloo 2" panose="03080502040302020200" pitchFamily="66" charset="0"/>
              </a:rPr>
              <a:t>Over 100 Years of PDSA</a:t>
            </a:r>
          </a:p>
        </p:txBody>
      </p:sp>
      <p:sp>
        <p:nvSpPr>
          <p:cNvPr id="5" name="Rectangle 4"/>
          <p:cNvSpPr/>
          <p:nvPr/>
        </p:nvSpPr>
        <p:spPr>
          <a:xfrm>
            <a:off x="1810608" y="2387084"/>
            <a:ext cx="3236784" cy="369332"/>
          </a:xfrm>
          <a:prstGeom prst="rect">
            <a:avLst/>
          </a:prstGeom>
        </p:spPr>
        <p:txBody>
          <a:bodyPr wrap="none">
            <a:spAutoFit/>
          </a:bodyPr>
          <a:lstStyle/>
          <a:p>
            <a:r>
              <a:rPr lang="en-GB" dirty="0"/>
              <a:t>https://youtu.be/cUY4_nVpdj4</a:t>
            </a:r>
          </a:p>
        </p:txBody>
      </p:sp>
    </p:spTree>
    <p:custDataLst>
      <p:tags r:id="rId1"/>
    </p:custDataLst>
    <p:extLst>
      <p:ext uri="{BB962C8B-B14F-4D97-AF65-F5344CB8AC3E}">
        <p14:creationId xmlns:p14="http://schemas.microsoft.com/office/powerpoint/2010/main" val="2099581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3621" y="301521"/>
            <a:ext cx="5582653" cy="3630995"/>
          </a:xfrm>
          <a:prstGeom prst="rect">
            <a:avLst/>
          </a:prstGeom>
          <a:noFill/>
        </p:spPr>
      </p:pic>
      <p:sp>
        <p:nvSpPr>
          <p:cNvPr id="4" name="Title 1"/>
          <p:cNvSpPr>
            <a:spLocks noGrp="1"/>
          </p:cNvSpPr>
          <p:nvPr>
            <p:ph type="title" idx="4294967295"/>
          </p:nvPr>
        </p:nvSpPr>
        <p:spPr>
          <a:xfrm>
            <a:off x="1692473" y="4237257"/>
            <a:ext cx="3384947" cy="470297"/>
          </a:xfrm>
          <a:prstGeom prst="rect">
            <a:avLst/>
          </a:prstGeom>
        </p:spPr>
        <p:txBody>
          <a:bodyPr>
            <a:noAutofit/>
          </a:bodyPr>
          <a:lstStyle/>
          <a:p>
            <a:pPr algn="ctr"/>
            <a:r>
              <a:rPr lang="en-GB" sz="2400" b="1" dirty="0">
                <a:solidFill>
                  <a:srgbClr val="008988"/>
                </a:solidFill>
                <a:latin typeface="Baloo 2" panose="03080502040302020200" pitchFamily="66" charset="0"/>
                <a:cs typeface="Baloo 2" panose="03080502040302020200" pitchFamily="66" charset="0"/>
              </a:rPr>
              <a:t>Man’s Best Friend</a:t>
            </a:r>
          </a:p>
        </p:txBody>
      </p:sp>
    </p:spTree>
    <p:custDataLst>
      <p:tags r:id="rId1"/>
    </p:custDataLst>
    <p:extLst>
      <p:ext uri="{BB962C8B-B14F-4D97-AF65-F5344CB8AC3E}">
        <p14:creationId xmlns:p14="http://schemas.microsoft.com/office/powerpoint/2010/main" val="851046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216093" y="2427730"/>
            <a:ext cx="4560094" cy="513160"/>
          </a:xfrm>
          <a:prstGeom prst="rect">
            <a:avLst/>
          </a:prstGeom>
        </p:spPr>
        <p:txBody>
          <a:bodyPr>
            <a:normAutofit/>
          </a:bodyPr>
          <a:lstStyle/>
          <a:p>
            <a:pPr algn="ctr"/>
            <a:r>
              <a:rPr lang="en-GB" sz="2400" b="1" dirty="0">
                <a:solidFill>
                  <a:srgbClr val="008988"/>
                </a:solidFill>
                <a:latin typeface="Baloo 2" panose="03080502040302020200" pitchFamily="66" charset="0"/>
                <a:cs typeface="Baloo 2" panose="03080502040302020200" pitchFamily="66" charset="0"/>
              </a:rPr>
              <a:t>How do dogs help us?</a:t>
            </a:r>
          </a:p>
        </p:txBody>
      </p:sp>
      <p:pic>
        <p:nvPicPr>
          <p:cNvPr id="6" name="Picture 2" descr="VAN, TURKEY - NOV 10: After the earthquake in Van, rescue teams are searching for earthquake victims with the help of rescue dogs. Van, Turkey. November 10, 2011"/>
          <p:cNvPicPr>
            <a:picLocks noChangeAspect="1" noChangeArrowheads="1"/>
          </p:cNvPicPr>
          <p:nvPr/>
        </p:nvPicPr>
        <p:blipFill>
          <a:blip r:embed="rId4" cstate="print"/>
          <a:stretch>
            <a:fillRect/>
          </a:stretch>
        </p:blipFill>
        <p:spPr bwMode="auto">
          <a:xfrm>
            <a:off x="3564455" y="206557"/>
            <a:ext cx="2237408" cy="1638391"/>
          </a:xfrm>
          <a:prstGeom prst="rect">
            <a:avLst/>
          </a:prstGeom>
          <a:ln>
            <a:noFill/>
          </a:ln>
          <a:effectLst>
            <a:softEdge rad="112500"/>
          </a:effectLst>
        </p:spPr>
      </p:pic>
      <p:pic>
        <p:nvPicPr>
          <p:cNvPr id="7" name="Picture 4" descr="Therapy Dog Visiting Young Male Patient In Hospital"/>
          <p:cNvPicPr>
            <a:picLocks noChangeAspect="1" noChangeArrowheads="1"/>
          </p:cNvPicPr>
          <p:nvPr/>
        </p:nvPicPr>
        <p:blipFill>
          <a:blip r:embed="rId5" cstate="print"/>
          <a:stretch>
            <a:fillRect/>
          </a:stretch>
        </p:blipFill>
        <p:spPr bwMode="auto">
          <a:xfrm>
            <a:off x="3205996" y="3454661"/>
            <a:ext cx="2258719" cy="1561247"/>
          </a:xfrm>
          <a:prstGeom prst="rect">
            <a:avLst/>
          </a:prstGeom>
          <a:ln>
            <a:noFill/>
          </a:ln>
          <a:effectLst>
            <a:softEdge rad="112500"/>
          </a:effectLst>
        </p:spPr>
      </p:pic>
      <p:pic>
        <p:nvPicPr>
          <p:cNvPr id="8" name="Picture 6" descr="Guide dog is helping a blind man."/>
          <p:cNvPicPr>
            <a:picLocks noChangeAspect="1" noChangeArrowheads="1"/>
          </p:cNvPicPr>
          <p:nvPr/>
        </p:nvPicPr>
        <p:blipFill>
          <a:blip r:embed="rId6" cstate="print"/>
          <a:stretch>
            <a:fillRect/>
          </a:stretch>
        </p:blipFill>
        <p:spPr bwMode="auto">
          <a:xfrm>
            <a:off x="4562595" y="1884881"/>
            <a:ext cx="2197691" cy="1569780"/>
          </a:xfrm>
          <a:prstGeom prst="rect">
            <a:avLst/>
          </a:prstGeom>
          <a:ln>
            <a:noFill/>
          </a:ln>
          <a:effectLst>
            <a:softEdge rad="112500"/>
          </a:effectLst>
        </p:spPr>
      </p:pic>
      <p:pic>
        <p:nvPicPr>
          <p:cNvPr id="9" name="Picture 8" descr="Airport canine. Dog sniffs out drugs or bomb in a luggage."/>
          <p:cNvPicPr>
            <a:picLocks noChangeAspect="1" noChangeArrowheads="1"/>
          </p:cNvPicPr>
          <p:nvPr/>
        </p:nvPicPr>
        <p:blipFill>
          <a:blip r:embed="rId7" cstate="print"/>
          <a:stretch>
            <a:fillRect/>
          </a:stretch>
        </p:blipFill>
        <p:spPr bwMode="auto">
          <a:xfrm>
            <a:off x="216093" y="206557"/>
            <a:ext cx="2989903" cy="1651026"/>
          </a:xfrm>
          <a:prstGeom prst="rect">
            <a:avLst/>
          </a:prstGeom>
          <a:ln>
            <a:noFill/>
          </a:ln>
          <a:effectLst>
            <a:softEdge rad="112500"/>
          </a:effectLst>
        </p:spPr>
      </p:pic>
      <p:pic>
        <p:nvPicPr>
          <p:cNvPr id="10" name="Picture 10" descr="black sheepdog with a lot sheep in work"/>
          <p:cNvPicPr>
            <a:picLocks noChangeAspect="1" noChangeArrowheads="1"/>
          </p:cNvPicPr>
          <p:nvPr/>
        </p:nvPicPr>
        <p:blipFill rotWithShape="1">
          <a:blip r:embed="rId8" cstate="print"/>
          <a:srcRect r="9194"/>
          <a:stretch/>
        </p:blipFill>
        <p:spPr bwMode="auto">
          <a:xfrm>
            <a:off x="129437" y="3377000"/>
            <a:ext cx="2938206" cy="1638908"/>
          </a:xfrm>
          <a:prstGeom prst="rect">
            <a:avLst/>
          </a:prstGeom>
          <a:ln>
            <a:noFill/>
          </a:ln>
          <a:effectLst>
            <a:softEdge rad="112500"/>
          </a:effectLst>
        </p:spPr>
      </p:pic>
      <p:sp>
        <p:nvSpPr>
          <p:cNvPr id="2" name="Down Arrow 1"/>
          <p:cNvSpPr/>
          <p:nvPr/>
        </p:nvSpPr>
        <p:spPr>
          <a:xfrm rot="1563013">
            <a:off x="1858955" y="2947114"/>
            <a:ext cx="281882" cy="677214"/>
          </a:xfrm>
          <a:prstGeom prst="downArrow">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0"/>
          <p:cNvSpPr/>
          <p:nvPr/>
        </p:nvSpPr>
        <p:spPr>
          <a:xfrm rot="20291055">
            <a:off x="3443002" y="2906315"/>
            <a:ext cx="281882" cy="693797"/>
          </a:xfrm>
          <a:prstGeom prst="downArrow">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1"/>
          <p:cNvSpPr/>
          <p:nvPr/>
        </p:nvSpPr>
        <p:spPr>
          <a:xfrm rot="9880881">
            <a:off x="1798284" y="1604964"/>
            <a:ext cx="281882" cy="698350"/>
          </a:xfrm>
          <a:prstGeom prst="downArrow">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own Arrow 12"/>
          <p:cNvSpPr/>
          <p:nvPr/>
        </p:nvSpPr>
        <p:spPr>
          <a:xfrm rot="16200000">
            <a:off x="4400878" y="2325778"/>
            <a:ext cx="281882" cy="627157"/>
          </a:xfrm>
          <a:prstGeom prst="downArrow">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3"/>
          <p:cNvSpPr/>
          <p:nvPr/>
        </p:nvSpPr>
        <p:spPr>
          <a:xfrm rot="12232855">
            <a:off x="3658344" y="1650291"/>
            <a:ext cx="281882" cy="644218"/>
          </a:xfrm>
          <a:prstGeom prst="downArrow">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57881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g nose of Labrador Retriever."/>
          <p:cNvPicPr>
            <a:picLocks noChangeAspect="1" noChangeArrowheads="1"/>
          </p:cNvPicPr>
          <p:nvPr/>
        </p:nvPicPr>
        <p:blipFill>
          <a:blip r:embed="rId4" cstate="print"/>
          <a:stretch>
            <a:fillRect/>
          </a:stretch>
        </p:blipFill>
        <p:spPr bwMode="auto">
          <a:xfrm>
            <a:off x="651263" y="420521"/>
            <a:ext cx="5492690" cy="3546461"/>
          </a:xfrm>
          <a:prstGeom prst="rect">
            <a:avLst/>
          </a:prstGeom>
          <a:noFill/>
        </p:spPr>
      </p:pic>
    </p:spTree>
    <p:custDataLst>
      <p:tags r:id="rId1"/>
    </p:custDataLst>
    <p:extLst>
      <p:ext uri="{BB962C8B-B14F-4D97-AF65-F5344CB8AC3E}">
        <p14:creationId xmlns:p14="http://schemas.microsoft.com/office/powerpoint/2010/main" val="2713585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lue eyes. Siberian Husky"/>
          <p:cNvPicPr>
            <a:picLocks noChangeAspect="1" noChangeArrowheads="1"/>
          </p:cNvPicPr>
          <p:nvPr/>
        </p:nvPicPr>
        <p:blipFill>
          <a:blip r:embed="rId4" cstate="print"/>
          <a:stretch>
            <a:fillRect/>
          </a:stretch>
        </p:blipFill>
        <p:spPr bwMode="auto">
          <a:xfrm>
            <a:off x="629838" y="379270"/>
            <a:ext cx="5607905" cy="3649589"/>
          </a:xfrm>
          <a:prstGeom prst="rect">
            <a:avLst/>
          </a:prstGeom>
          <a:noFill/>
        </p:spPr>
      </p:pic>
    </p:spTree>
    <p:custDataLst>
      <p:tags r:id="rId1"/>
    </p:custDataLst>
    <p:extLst>
      <p:ext uri="{BB962C8B-B14F-4D97-AF65-F5344CB8AC3E}">
        <p14:creationId xmlns:p14="http://schemas.microsoft.com/office/powerpoint/2010/main" val="2417371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 a cute dog in the grass at a park during summer "/>
          <p:cNvPicPr>
            <a:picLocks noChangeAspect="1" noChangeArrowheads="1"/>
          </p:cNvPicPr>
          <p:nvPr/>
        </p:nvPicPr>
        <p:blipFill>
          <a:blip r:embed="rId4" cstate="print"/>
          <a:stretch>
            <a:fillRect/>
          </a:stretch>
        </p:blipFill>
        <p:spPr bwMode="auto">
          <a:xfrm>
            <a:off x="530932" y="358644"/>
            <a:ext cx="5783491" cy="3793970"/>
          </a:xfrm>
          <a:prstGeom prst="rect">
            <a:avLst/>
          </a:prstGeom>
          <a:noFill/>
        </p:spPr>
      </p:pic>
    </p:spTree>
    <p:custDataLst>
      <p:tags r:id="rId1"/>
    </p:custDataLst>
    <p:extLst>
      <p:ext uri="{BB962C8B-B14F-4D97-AF65-F5344CB8AC3E}">
        <p14:creationId xmlns:p14="http://schemas.microsoft.com/office/powerpoint/2010/main" val="1580227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ortrait of angry little boy isolated on white background"/>
          <p:cNvPicPr>
            <a:picLocks noChangeAspect="1" noChangeArrowheads="1"/>
          </p:cNvPicPr>
          <p:nvPr/>
        </p:nvPicPr>
        <p:blipFill>
          <a:blip r:embed="rId4" cstate="print"/>
          <a:stretch>
            <a:fillRect/>
          </a:stretch>
        </p:blipFill>
        <p:spPr bwMode="auto">
          <a:xfrm>
            <a:off x="2281765" y="967134"/>
            <a:ext cx="2357642" cy="1571760"/>
          </a:xfrm>
          <a:prstGeom prst="rect">
            <a:avLst/>
          </a:prstGeom>
          <a:noFill/>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58890" y="814845"/>
            <a:ext cx="2564569" cy="17240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0" y="2771150"/>
            <a:ext cx="2598144" cy="1732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370504" y="2726331"/>
            <a:ext cx="2125019" cy="2125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953" b="100000" l="6072" r="94574"/>
                    </a14:imgEffect>
                  </a14:imgLayer>
                </a14:imgProps>
              </a:ext>
              <a:ext uri="{28A0092B-C50C-407E-A947-70E740481C1C}">
                <a14:useLocalDpi xmlns:a14="http://schemas.microsoft.com/office/drawing/2010/main" val="0"/>
              </a:ext>
            </a:extLst>
          </a:blip>
          <a:stretch>
            <a:fillRect/>
          </a:stretch>
        </p:blipFill>
        <p:spPr bwMode="auto">
          <a:xfrm>
            <a:off x="4188118" y="2571750"/>
            <a:ext cx="2505115" cy="17596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188118" y="734876"/>
            <a:ext cx="2337690" cy="180401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idx="4294967295"/>
          </p:nvPr>
        </p:nvSpPr>
        <p:spPr>
          <a:xfrm>
            <a:off x="1056938" y="446636"/>
            <a:ext cx="4670822" cy="440531"/>
          </a:xfrm>
          <a:prstGeom prst="rect">
            <a:avLst/>
          </a:prstGeom>
        </p:spPr>
        <p:txBody>
          <a:bodyPr>
            <a:normAutofit/>
          </a:bodyPr>
          <a:lstStyle/>
          <a:p>
            <a:pPr algn="ctr"/>
            <a:r>
              <a:rPr lang="en-GB" sz="2400" b="1" dirty="0">
                <a:solidFill>
                  <a:srgbClr val="008988"/>
                </a:solidFill>
                <a:latin typeface="Baloo 2" panose="03080502040302020200" pitchFamily="66" charset="0"/>
                <a:cs typeface="Baloo 2" panose="03080502040302020200" pitchFamily="66" charset="0"/>
              </a:rPr>
              <a:t>How do these </a:t>
            </a:r>
            <a:r>
              <a:rPr lang="en-GB" sz="2400" b="1" dirty="0" smtClean="0">
                <a:solidFill>
                  <a:srgbClr val="008988"/>
                </a:solidFill>
                <a:latin typeface="Baloo 2" panose="03080502040302020200" pitchFamily="66" charset="0"/>
                <a:cs typeface="Baloo 2" panose="03080502040302020200" pitchFamily="66" charset="0"/>
              </a:rPr>
              <a:t>children </a:t>
            </a:r>
            <a:r>
              <a:rPr lang="en-GB" sz="2400" b="1" dirty="0">
                <a:solidFill>
                  <a:srgbClr val="008988"/>
                </a:solidFill>
                <a:latin typeface="Baloo 2" panose="03080502040302020200" pitchFamily="66" charset="0"/>
                <a:cs typeface="Baloo 2" panose="03080502040302020200" pitchFamily="66" charset="0"/>
              </a:rPr>
              <a:t>feel?</a:t>
            </a:r>
          </a:p>
        </p:txBody>
      </p:sp>
    </p:spTree>
    <p:custDataLst>
      <p:tags r:id="rId1"/>
    </p:custDataLst>
    <p:extLst>
      <p:ext uri="{BB962C8B-B14F-4D97-AF65-F5344CB8AC3E}">
        <p14:creationId xmlns:p14="http://schemas.microsoft.com/office/powerpoint/2010/main" val="295048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PDSA Colours">
      <a:dk1>
        <a:srgbClr val="575756"/>
      </a:dk1>
      <a:lt1>
        <a:srgbClr val="FFFFFF"/>
      </a:lt1>
      <a:dk2>
        <a:srgbClr val="E73081"/>
      </a:dk2>
      <a:lt2>
        <a:srgbClr val="FFFFFF"/>
      </a:lt2>
      <a:accent1>
        <a:srgbClr val="E62F80"/>
      </a:accent1>
      <a:accent2>
        <a:srgbClr val="8F0055"/>
      </a:accent2>
      <a:accent3>
        <a:srgbClr val="47B6B7"/>
      </a:accent3>
      <a:accent4>
        <a:srgbClr val="008988"/>
      </a:accent4>
      <a:accent5>
        <a:srgbClr val="575756"/>
      </a:accent5>
      <a:accent6>
        <a:srgbClr val="1D4583"/>
      </a:accent6>
      <a:hlink>
        <a:srgbClr val="E62F80"/>
      </a:hlink>
      <a:folHlink>
        <a:srgbClr val="8E00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DSA Pink">
      <a:srgbClr val="E73081"/>
    </a:custClr>
    <a:custClr name="PDSA Dark Pink">
      <a:srgbClr val="8F0055"/>
    </a:custClr>
    <a:custClr name="PDSA Light Teal">
      <a:srgbClr val="47B6B7"/>
    </a:custClr>
    <a:custClr name="PDSA Dark Teal">
      <a:srgbClr val="008988"/>
    </a:custClr>
    <a:custClr name="PDSA Dark Grey">
      <a:srgbClr val="575756"/>
    </a:custClr>
    <a:custClr name="PDSA Heritage Blue">
      <a:srgbClr val="1D4584"/>
    </a:custClr>
    <a:custClr name="PDSA Welfare Environment">
      <a:srgbClr val="972C83"/>
    </a:custClr>
    <a:custClr name="PDSA Welfare Diet">
      <a:srgbClr val="C7811B"/>
    </a:custClr>
    <a:custClr name="PDSA Welfare Behaviour">
      <a:srgbClr val="54FF00"/>
    </a:custClr>
    <a:custClr name="PDSA Welfare Companionship">
      <a:srgbClr val="B90047"/>
    </a:custClr>
    <a:custClr name="PDSA Welfare Health">
      <a:srgbClr val="3D94D3"/>
    </a:custClr>
  </a:custClrLst>
  <a:extLst>
    <a:ext uri="{05A4C25C-085E-4340-85A3-A5531E510DB2}">
      <thm15:themeFamily xmlns:thm15="http://schemas.microsoft.com/office/thememl/2012/main" name="PDSA powerpoint template 16-9 Low Res.pptx" id="{E4305203-C3DB-4C82-B174-278400AE786D}" vid="{C6069B92-EB0C-4BDF-8085-0710DDBB5B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Annual Report and Accounts" ma:contentTypeID="0x01010081A672974E6B0743AB34F2C64B34BDB12300A6B27711EFC3DD44A96DBAEF908F26B1" ma:contentTypeVersion="126" ma:contentTypeDescription="" ma:contentTypeScope="" ma:versionID="80d67da9e72102c7defa5bd5b14ed4bf">
  <xsd:schema xmlns:xsd="http://www.w3.org/2001/XMLSchema" xmlns:xs="http://www.w3.org/2001/XMLSchema" xmlns:p="http://schemas.microsoft.com/office/2006/metadata/properties" xmlns:ns2="5bea8f77-0667-4557-a028-e23225a2ced3" xmlns:ns3="02901346-528d-4e84-b91b-00d6b3077abe" targetNamespace="http://schemas.microsoft.com/office/2006/metadata/properties" ma:root="true" ma:fieldsID="c4ceab1ebf19e00d43f47358945ad863" ns2:_="" ns3:_="">
    <xsd:import namespace="5bea8f77-0667-4557-a028-e23225a2ced3"/>
    <xsd:import namespace="02901346-528d-4e84-b91b-00d6b3077abe"/>
    <xsd:element name="properties">
      <xsd:complexType>
        <xsd:sequence>
          <xsd:element name="documentManagement">
            <xsd:complexType>
              <xsd:all>
                <xsd:element ref="ns2:Document_x0020_Keywords"/>
                <xsd:element ref="ns2:Document_x0020_Description" minOccurs="0"/>
                <xsd:element ref="ns2:SharedWithUsers" minOccurs="0"/>
                <xsd:element ref="ns2:SharedWithDetails" minOccurs="0"/>
                <xsd:element ref="ns3:MediaServiceMetadata" minOccurs="0"/>
                <xsd:element ref="ns3:MediaServiceFastMetadata" minOccurs="0"/>
                <xsd:element ref="ns2:_dlc_DocId" minOccurs="0"/>
                <xsd:element ref="ns2:_dlc_DocIdUrl" minOccurs="0"/>
                <xsd:element ref="ns2:_dlc_DocIdPersistId"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a8f77-0667-4557-a028-e23225a2ced3" elementFormDefault="qualified">
    <xsd:import namespace="http://schemas.microsoft.com/office/2006/documentManagement/types"/>
    <xsd:import namespace="http://schemas.microsoft.com/office/infopath/2007/PartnerControls"/>
    <xsd:element name="Document_x0020_Keywords" ma:index="4" ma:displayName="Document Keywords" ma:internalName="Document_x0020_Keywords" ma:readOnly="false">
      <xsd:simpleType>
        <xsd:restriction base="dms:Text">
          <xsd:maxLength value="255"/>
        </xsd:restriction>
      </xsd:simpleType>
    </xsd:element>
    <xsd:element name="Document_x0020_Description" ma:index="5" nillable="true" ma:displayName="Document Description" ma:description="Give a brief summary of the document." ma:internalName="Document_x0020_Description" ma:readOnly="false">
      <xsd:simpleType>
        <xsd:restriction base="dms:Note">
          <xsd:maxLength value="255"/>
        </xsd:restriction>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2901346-528d-4e84-b91b-00d6b3077abe"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ocument_x0020_Description xmlns="5bea8f77-0667-4557-a028-e23225a2ced3" xsi:nil="true"/>
    <Document_x0020_Keywords xmlns="5bea8f77-0667-4557-a028-e23225a2ced3">PowerPoint Template</Document_x0020_Keywords>
    <_dlc_DocId xmlns="5bea8f77-0667-4557-a028-e23225a2ced3">PDQZ6XF35-1755904060-77</_dlc_DocId>
    <_dlc_DocIdUrl xmlns="5bea8f77-0667-4557-a028-e23225a2ced3">
      <Url>https://pdsaonline.sharepoint.com/sites/pawtal/corporateinfo/_layouts/15/DocIdRedir.aspx?ID=PDQZ6XF35-1755904060-77</Url>
      <Description>PDQZ6XF35-1755904060-77</Description>
    </_dlc_DocIdUrl>
  </documentManagement>
</p:properties>
</file>

<file path=customXml/itemProps1.xml><?xml version="1.0" encoding="utf-8"?>
<ds:datastoreItem xmlns:ds="http://schemas.openxmlformats.org/officeDocument/2006/customXml" ds:itemID="{5624F8B4-2C52-4A8F-A888-50C2042A003A}">
  <ds:schemaRefs>
    <ds:schemaRef ds:uri="http://schemas.microsoft.com/sharepoint/v3/contenttype/forms"/>
  </ds:schemaRefs>
</ds:datastoreItem>
</file>

<file path=customXml/itemProps2.xml><?xml version="1.0" encoding="utf-8"?>
<ds:datastoreItem xmlns:ds="http://schemas.openxmlformats.org/officeDocument/2006/customXml" ds:itemID="{7E9CFF71-FABF-4CD8-8A32-F5172ABB3BEE}">
  <ds:schemaRefs>
    <ds:schemaRef ds:uri="http://schemas.microsoft.com/sharepoint/events"/>
  </ds:schemaRefs>
</ds:datastoreItem>
</file>

<file path=customXml/itemProps3.xml><?xml version="1.0" encoding="utf-8"?>
<ds:datastoreItem xmlns:ds="http://schemas.openxmlformats.org/officeDocument/2006/customXml" ds:itemID="{D435E2C8-C47F-4DEE-9F36-01B0BE8E79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ea8f77-0667-4557-a028-e23225a2ced3"/>
    <ds:schemaRef ds:uri="02901346-528d-4e84-b91b-00d6b3077a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536BD7F-E344-4492-A465-07EB3BC34F1C}">
  <ds:schemaRefs>
    <ds:schemaRef ds:uri="http://schemas.microsoft.com/office/infopath/2007/PartnerControls"/>
    <ds:schemaRef ds:uri="http://purl.org/dc/elements/1.1/"/>
    <ds:schemaRef ds:uri="http://schemas.microsoft.com/office/2006/metadata/properties"/>
    <ds:schemaRef ds:uri="02901346-528d-4e84-b91b-00d6b3077abe"/>
    <ds:schemaRef ds:uri="http://purl.org/dc/terms/"/>
    <ds:schemaRef ds:uri="5bea8f77-0667-4557-a028-e23225a2ced3"/>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2010</TotalTime>
  <Words>2911</Words>
  <Application>Microsoft Office PowerPoint</Application>
  <PresentationFormat>Custom</PresentationFormat>
  <Paragraphs>217</Paragraphs>
  <Slides>26</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Baloo 2</vt:lpstr>
      <vt:lpstr>Calibri</vt:lpstr>
      <vt:lpstr>Comic Sans MS</vt:lpstr>
      <vt:lpstr>PDSA Foco</vt:lpstr>
      <vt:lpstr>Office Theme</vt:lpstr>
      <vt:lpstr> Canine Communication </vt:lpstr>
      <vt:lpstr>PowerPoint Presentation</vt:lpstr>
      <vt:lpstr>PowerPoint Presentation</vt:lpstr>
      <vt:lpstr>Man’s Best Friend</vt:lpstr>
      <vt:lpstr>How do dogs help us?</vt:lpstr>
      <vt:lpstr>PowerPoint Presentation</vt:lpstr>
      <vt:lpstr>PowerPoint Presentation</vt:lpstr>
      <vt:lpstr>PowerPoint Presentation</vt:lpstr>
      <vt:lpstr>How do these children feel?</vt:lpstr>
      <vt:lpstr>How would you feel if people didn’t listen to you?</vt:lpstr>
      <vt:lpstr>It’s the same for dogs… </vt:lpstr>
      <vt:lpstr>PowerPoint Presentation</vt:lpstr>
      <vt:lpstr> ‘I’m happy and relaxed’ </vt:lpstr>
      <vt:lpstr>‘I’m alert and interested’ </vt:lpstr>
      <vt:lpstr>‘I’m stressed and worried’ </vt:lpstr>
      <vt:lpstr>‘I’m about to react and possibly bite’</vt:lpstr>
      <vt:lpstr>PowerPoint Presentation</vt:lpstr>
      <vt:lpstr>PowerPoint Presentation</vt:lpstr>
      <vt:lpstr>PowerPoint Presentation</vt:lpstr>
      <vt:lpstr>PowerPoint Presentation</vt:lpstr>
      <vt:lpstr>PowerPoint Presentation</vt:lpstr>
      <vt:lpstr>PowerPoint Presentation</vt:lpstr>
      <vt:lpstr>SAVED thanks to PDSA</vt:lpstr>
      <vt:lpstr>PowerPoint Presentation</vt:lpstr>
      <vt:lpstr>Do you want to help PDSA save pets like Jake &amp; Chico?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Baggott</dc:creator>
  <cp:lastModifiedBy>Anna Baggott</cp:lastModifiedBy>
  <cp:revision>58</cp:revision>
  <dcterms:created xsi:type="dcterms:W3CDTF">2022-03-30T08:11:31Z</dcterms:created>
  <dcterms:modified xsi:type="dcterms:W3CDTF">2023-08-01T16:35:42Z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2014-12-03T00:00:00Z</vt:filetime>
  </property>
  <property fmtid="{D5CDD505-2E9C-101B-9397-08002B2CF9AE}" pid="3" name="Created">
    <vt:filetime>2014-12-03T00:00:00Z</vt:filetime>
  </property>
  <property fmtid="{D5CDD505-2E9C-101B-9397-08002B2CF9AE}" pid="4" name="ContentTypeId">
    <vt:lpwstr>0x01010081A672974E6B0743AB34F2C64B34BDB12300A6B27711EFC3DD44A96DBAEF908F26B1</vt:lpwstr>
  </property>
  <property fmtid="{D5CDD505-2E9C-101B-9397-08002B2CF9AE}" pid="5" name="_dlc_DocIdItemGuid">
    <vt:lpwstr>d7a187f3-02a8-4f96-bf35-e93b71f7f5cb</vt:lpwstr>
  </property>
</Properties>
</file>